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93" r:id="rId2"/>
    <p:sldId id="471" r:id="rId3"/>
    <p:sldId id="519" r:id="rId4"/>
    <p:sldId id="520" r:id="rId5"/>
    <p:sldId id="521" r:id="rId6"/>
    <p:sldId id="522" r:id="rId7"/>
    <p:sldId id="523" r:id="rId8"/>
    <p:sldId id="524" r:id="rId9"/>
    <p:sldId id="525" r:id="rId10"/>
    <p:sldId id="526" r:id="rId11"/>
    <p:sldId id="527" r:id="rId12"/>
    <p:sldId id="528" r:id="rId13"/>
    <p:sldId id="529" r:id="rId14"/>
    <p:sldId id="530" r:id="rId15"/>
    <p:sldId id="531" r:id="rId16"/>
    <p:sldId id="532" r:id="rId17"/>
    <p:sldId id="533" r:id="rId18"/>
    <p:sldId id="534" r:id="rId19"/>
    <p:sldId id="434" r:id="rId20"/>
    <p:sldId id="435" r:id="rId21"/>
    <p:sldId id="436" r:id="rId22"/>
    <p:sldId id="456" r:id="rId23"/>
    <p:sldId id="535" r:id="rId24"/>
    <p:sldId id="536" r:id="rId25"/>
    <p:sldId id="457" r:id="rId26"/>
    <p:sldId id="537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7BBAD0-3299-4A35-94D6-F4C6FDE40BA5}" v="3" dt="2025-12-10T12:28:09.468"/>
    <p1510:client id="{51016497-F64D-41C0-82DE-B1DC6BBA589E}" v="4" dt="2025-12-10T10:47:09.8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B8CF3-DC31-D41A-4F45-8221158B6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E336E2-A344-1873-9779-8378CDEB29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E3AE96-6783-C5EF-FB6D-D0EC1BD5541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E8D28C-6309-5599-F6BE-C004565D3DB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86477D-899C-7697-F718-5911BB788B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921590-1C7E-C3DB-FD11-38CB43B51BF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0973AA-70A4-FC2C-046A-C3A61422A53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0ACB64-4C5F-3DB4-3397-D821A5E1B0B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356419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74F65-16F9-FAB6-8AF5-9902A7DFB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B1D096-8F82-72BE-FD74-2D5D3CE8F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4F47DA-ED54-7DB8-9CA1-52E386D0A01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BA71C8-AE61-E378-78C2-2D5D37C2F9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8F3419-9956-B0EA-7488-3F74CA4739A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88E862-66D0-8F73-09CB-CCA85498CE5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25A51F-838B-77BC-76A4-F53BEB50C8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A140A4D-38E5-2FA4-BFE4-BEDDF9D3438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44199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79858-D4ED-1878-0495-6881A6FD2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964B293-E868-3F32-8112-7714509AD7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7B9C5C-FBF8-7868-6540-9E56CBBE047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25F4DA-1CC8-171B-CBB6-9E5A37F924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35ADA1-D7A6-41A2-C77D-A57DBB01358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7C6ED2-7B39-F174-5296-CF2DDDDCC2B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9E2B22-23CC-6109-B84E-F2463AA0D3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910C0D6-1AF6-C8B3-CCC1-C9B10FCB4D5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86462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D2EC-EBA4-6D82-C55B-1B013BC7C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CF0A53A-F1C1-DBE8-216C-006891F4F3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BE3650-C152-9207-86A6-8B12E820289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3ABF5B-3D5F-9989-AF87-CEE870F6DA6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A42822E-85A3-B0A6-A0E1-020EBF9CCD0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3305F2-288D-EA73-75C5-91E5C3DDB1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265BD0-86EF-292D-AC6D-ADF428C38CF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29AD88-5306-CCB4-6E27-FC561B41178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1464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6CEA7-E513-4B47-0EBC-7CBD7EE73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1E3DCA2-58AF-C717-1B02-C66EE1325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D43C53-BE1F-366C-5DFE-BDFFC3E935E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5B7E48-06E3-5258-FDCB-3D8BC86CC91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8EAD070-6023-2886-76DB-37606414BC5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4930E03-C800-712B-8D1C-182E838957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6F36FB-C10C-CDB5-3CE6-E74CC13C94D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7A6F072-19B4-23D7-19FE-2168E81F847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63296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1AC8E-8896-5A18-5479-35951E445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117880B-85BC-F758-5AD6-E37BF1747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FBD100-C20E-D927-AB7B-123DA94A5E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ED0368-9BA1-E2D5-588B-A5203C9061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8BD5ADB-5A7F-8F62-9165-22C31285BE5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D55A9C-443E-8AFE-090B-79F6177C57B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94B5AAC-F91F-A31F-6760-730A2BD5176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here are you going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7E445D-A1C1-ECDE-61DC-2FE83B2E4D9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71978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194F4-8DE5-417F-A1D4-74F6FC67D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2F9B66-C5EE-044C-48BA-73C289FC1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10A91F-2448-FFA9-A600-4645BC76071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5000E7-8ED9-22AE-BF27-C3FB7EAAF5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DDA7507-4D26-137F-F55C-B8CFE2F5266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9C90B4-9954-5479-D30E-732F3228DF4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E1520D-8DEC-4FE4-F85D-996A2C9635D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here are you going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A8EE390-CEF6-D087-BDB6-48472F02235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67598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D5DD5-A674-BB27-7AFA-31863CA89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E571852-C848-2462-1363-BDE072912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7A0373-3828-6864-6AD5-A6FF40B1857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387C0F4-81B3-1534-6D4E-3FF7E9D123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C14E2C7-BE4C-571A-82BF-0C2F9BE3198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3E8DA9D-EA86-BFCE-5C97-07F9AD6A6C5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088ADB-A17C-33DF-0701-C5BD9852A77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here are you going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8A3B20-90A8-7578-2A76-DFA8B98369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72307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236979" y="4795837"/>
            <a:ext cx="64785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877865" y="420476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766720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623751" y="421294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798917" y="48547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884030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885907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814543" y="48580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562922" y="41804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595869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945720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918775" y="41804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758039" y="426681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981304" y="493152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789743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533851" y="4177761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522986" y="424877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285162" y="498212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920720" y="424086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912543" y="420128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348068" y="4904144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424690" y="5119606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57490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481058" y="5149181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357490" y="42360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2684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5803649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6324614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5803649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6343324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“Last” and “broken”?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110944" y="5033723"/>
            <a:ext cx="6099604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1809120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7381244" y="425894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“Last weekend”?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56447" y="2595842"/>
            <a:ext cx="1948815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4381500" y="342900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Last weekend, Emile fixed the broken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588889" y="251368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52404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5316174" y="466638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541733" y="417743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762504" y="419543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512812" y="46560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6715554" y="255472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6513696" y="153630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814352" y="2603233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660087" y="15811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086603" y="1519157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10245304" y="246253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16200000">
            <a:off x="8423583" y="4234534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8322763" y="47197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: Rounded Corners 8">
            <a:hlinkClick r:id="rId3"/>
            <a:extLst>
              <a:ext uri="{FF2B5EF4-FFF2-40B4-BE49-F238E27FC236}">
                <a16:creationId xmlns:a16="http://schemas.microsoft.com/office/drawing/2014/main" id="{DFE8055F-1C08-981F-5583-EDFEAF03AD6D}"/>
              </a:ext>
            </a:extLst>
          </p:cNvPr>
          <p:cNvSpPr/>
          <p:nvPr/>
        </p:nvSpPr>
        <p:spPr>
          <a:xfrm>
            <a:off x="9699431" y="5791949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20" grpId="0" animBg="1"/>
      <p:bldP spid="22" grpId="0" animBg="1"/>
      <p:bldP spid="4" grpId="0" animBg="1"/>
      <p:bldP spid="5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ABFC1C-87F8-53AD-1047-6071457EA5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3CDDF2-9E71-23FB-04BB-EB4C9B570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A1F871-892E-B672-0DAA-CA7C02576DA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C7217D-6A0F-0911-52BF-F2404644240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C97E7E3-3B7B-8068-2D9E-37908987B83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DA6D938-7901-0A74-9B5D-DBF7EEE23A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BA32D31-8AB6-377F-E72B-1EE5C42E5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3EEF33-83C0-6707-F617-475B3F26EF3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28961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AEE6A-1CFF-ADCB-5AA0-CFBA285A6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74486BE-95B5-5BEE-D8B8-ADE917A86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C510D1-26D8-6D4B-B9A0-B78C9D99BCB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C1E718-C372-C73C-C796-B317798D3E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8384BA1-D157-CCBD-3D25-5BFF80380E0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95C2DC-726E-4CB5-04B8-CAA76C871E6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518E9F-43C5-E8D6-4F78-5D343CFC0E6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D65616-90E2-8F35-68B5-93BFC1B649C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39830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AB613-53AD-0EE3-E4B3-9E5BA70B8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5A5B70-4254-E8E0-77C8-7444809FE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339165-403B-FD3F-EEE0-5ECF030CF1F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329B00C-18C3-3D73-759A-986AC369396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FBA092-68A6-6DE6-E414-58D94A132C6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BEC186A-7940-E0FB-2B57-692846A6C05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E53863-1D7D-262F-0C40-B0E7A0D4AA9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BAF5C5-67FF-C2EF-2E95-F58E4877B4E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368950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4A7A3-D083-0A92-4963-1DC059B75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75104E8-B9FC-C550-54E9-43BDB3D73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8FE93B-E534-4B0D-A437-994293D6B59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10F80D-3950-58A7-A918-6FAC16CB1A5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3AC2D21-0806-A658-E4B2-E83EC5473D0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15F64B-AD4E-7F57-204A-524E95435F2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30446E-DE92-42F6-7D72-5BD434BAFC3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319F273-1ECB-0F2F-4F5D-88837E5CB07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50843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ACF9C1-02E8-A2D7-0BEF-A35453D16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D0A9A-8F4E-B5A8-15A6-AD2279980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03FFBE-157B-CF37-8470-E2EAED1DDDF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01C7D73-ADF9-0E83-4B63-9C7AC9EA569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BC2777-2C85-9418-53A4-5B23E9DC10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A6F0075-C4BA-B9A6-EE78-6E17ACFCB56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F161AA5-3EFF-C20C-3719-63FB73208C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7E976CD-793E-1D44-1384-1E00D7AC847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191033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3B624-3607-C933-DB31-51725952F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00FDD8-C81B-D1E2-A256-76A4D42BDE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BE80C9-8CF3-4ED0-A103-C2AAEC212BF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ECAFBF-4B41-CE96-3FE1-61AAC155FB5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was celebrating their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A7F24C5-44D8-8921-FB2F-B4BC989C8A2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34FAD7-DA74-F061-D618-6BCD974F472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E59D3FF-32C5-5F75-A54B-22700EC9C91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1E0521B-4F13-BB3C-1564-4802A579FF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255875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BC846-14F9-B759-DD88-73CEEB163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9FDEE8B-2BC1-7F30-574C-F5939047D7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C352FB-BA8E-8DCA-0115-26D9903FF47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sky, the glowing moon appeared.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685B20-0ABB-FE97-5E26-406E99BEF8C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team was celebrating </a:t>
            </a:r>
            <a:r>
              <a:rPr lang="en-GB" sz="2000" b="1" i="1" u="sng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victory.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B70D53-0269-65FF-C84B-EAF1EA7E8A9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celebrating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victory.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B19DFF-24A9-20F2-D512-B4B872E6E1F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concrete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abstract nouns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celebrating their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victory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DC414BB-4BDA-F95D-4785-4927E66FA22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are you going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4FEF1D-D68F-52A6-494C-6DF15306AC6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winning the match.</a:t>
            </a:r>
          </a:p>
        </p:txBody>
      </p:sp>
    </p:spTree>
    <p:extLst>
      <p:ext uri="{BB962C8B-B14F-4D97-AF65-F5344CB8AC3E}">
        <p14:creationId xmlns:p14="http://schemas.microsoft.com/office/powerpoint/2010/main" val="325933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3337</Words>
  <Application>Microsoft Office PowerPoint</Application>
  <PresentationFormat>Widescreen</PresentationFormat>
  <Paragraphs>580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2025-12-22T09:13:36Z</dcterms:modified>
</cp:coreProperties>
</file>