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09" r:id="rId3"/>
    <p:sldId id="510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14143A-A2A4-418A-B7F2-77D52064FA4E}" v="1" dt="2025-12-11T12:27:41.2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example </a:t>
            </a:r>
            <a:r>
              <a:rPr lang="en-GB" sz="3200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like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39622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liking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9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Widescreen</PresentationFormat>
  <Paragraphs>85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2025-12-22T09:13:14Z</dcterms:modified>
</cp:coreProperties>
</file>