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3"/>
  </p:notesMasterIdLst>
  <p:sldIdLst>
    <p:sldId id="2593" r:id="rId2"/>
    <p:sldId id="471" r:id="rId3"/>
    <p:sldId id="519" r:id="rId4"/>
    <p:sldId id="520" r:id="rId5"/>
    <p:sldId id="521" r:id="rId6"/>
    <p:sldId id="522" r:id="rId7"/>
    <p:sldId id="523" r:id="rId8"/>
    <p:sldId id="524" r:id="rId9"/>
    <p:sldId id="525" r:id="rId10"/>
    <p:sldId id="526" r:id="rId11"/>
    <p:sldId id="527" r:id="rId12"/>
    <p:sldId id="528" r:id="rId13"/>
    <p:sldId id="529" r:id="rId14"/>
    <p:sldId id="530" r:id="rId15"/>
    <p:sldId id="531" r:id="rId16"/>
    <p:sldId id="532" r:id="rId17"/>
    <p:sldId id="533" r:id="rId18"/>
    <p:sldId id="534" r:id="rId19"/>
    <p:sldId id="434" r:id="rId20"/>
    <p:sldId id="435" r:id="rId21"/>
    <p:sldId id="436" r:id="rId22"/>
    <p:sldId id="456" r:id="rId23"/>
    <p:sldId id="535" r:id="rId24"/>
    <p:sldId id="536" r:id="rId25"/>
    <p:sldId id="457" r:id="rId26"/>
    <p:sldId id="537" r:id="rId27"/>
    <p:sldId id="274" r:id="rId28"/>
    <p:sldId id="443" r:id="rId29"/>
    <p:sldId id="413" r:id="rId30"/>
    <p:sldId id="416" r:id="rId31"/>
    <p:sldId id="419" r:id="rId32"/>
    <p:sldId id="418" r:id="rId33"/>
    <p:sldId id="411" r:id="rId34"/>
    <p:sldId id="453" r:id="rId35"/>
    <p:sldId id="454" r:id="rId36"/>
    <p:sldId id="538" r:id="rId37"/>
    <p:sldId id="464" r:id="rId38"/>
    <p:sldId id="539" r:id="rId39"/>
    <p:sldId id="465" r:id="rId40"/>
    <p:sldId id="446" r:id="rId41"/>
    <p:sldId id="466" r:id="rId42"/>
    <p:sldId id="467" r:id="rId43"/>
    <p:sldId id="541" r:id="rId44"/>
    <p:sldId id="542" r:id="rId45"/>
    <p:sldId id="543" r:id="rId46"/>
    <p:sldId id="544" r:id="rId47"/>
    <p:sldId id="545" r:id="rId48"/>
    <p:sldId id="546" r:id="rId49"/>
    <p:sldId id="383" r:id="rId50"/>
    <p:sldId id="376" r:id="rId51"/>
    <p:sldId id="374" r:id="rId52"/>
    <p:sldId id="468" r:id="rId53"/>
    <p:sldId id="486" r:id="rId54"/>
    <p:sldId id="487" r:id="rId55"/>
    <p:sldId id="488" r:id="rId56"/>
    <p:sldId id="489" r:id="rId57"/>
    <p:sldId id="490" r:id="rId58"/>
    <p:sldId id="491" r:id="rId59"/>
    <p:sldId id="499" r:id="rId60"/>
    <p:sldId id="500" r:id="rId61"/>
    <p:sldId id="501" r:id="rId62"/>
    <p:sldId id="502" r:id="rId63"/>
    <p:sldId id="503" r:id="rId64"/>
    <p:sldId id="504" r:id="rId65"/>
    <p:sldId id="505" r:id="rId66"/>
    <p:sldId id="506" r:id="rId67"/>
    <p:sldId id="507" r:id="rId68"/>
    <p:sldId id="508" r:id="rId69"/>
    <p:sldId id="509" r:id="rId70"/>
    <p:sldId id="510" r:id="rId71"/>
    <p:sldId id="385" r:id="rId72"/>
  </p:sldIdLst>
  <p:sldSz cx="12192000" cy="6858000"/>
  <p:notesSz cx="6858000" cy="9144000"/>
  <p:embeddedFontLst>
    <p:embeddedFont>
      <p:font typeface="Andika" panose="02000000000000000000" pitchFamily="2" charset="0"/>
      <p:regular r:id="rId74"/>
      <p:bold r:id="rId75"/>
      <p:italic r:id="rId76"/>
      <p:boldItalic r:id="rId7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016497-F64D-41C0-82DE-B1DC6BBA589E}" v="5" dt="2025-12-11T12:27:32.0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.fntdata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microsoft.com/office/2015/10/relationships/revisionInfo" Target="revisionInfo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2.fntdata"/><Relationship Id="rId83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3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1967509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3008668" y="0"/>
              </a:moveTo>
              <a:lnTo>
                <a:pt x="300866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96056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226183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397328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1002889" y="0"/>
              </a:moveTo>
              <a:lnTo>
                <a:pt x="1002889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320183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231962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196750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1196056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1226183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392756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320183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3231962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397328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520761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5237741" y="3123224"/>
        <a:ext cx="1482652" cy="968350"/>
      </dsp:txXfrm>
    </dsp:sp>
    <dsp:sp modelId="{1505F42A-7D71-4E62-AE32-EB1434C1F39F}">
      <dsp:nvSpPr>
        <dsp:cNvPr id="0" name=""/>
        <dsp:cNvSpPr/>
      </dsp:nvSpPr>
      <dsp:spPr>
        <a:xfrm>
          <a:off x="497617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1002889" y="205720"/>
              </a:lnTo>
              <a:lnTo>
                <a:pt x="1002889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520761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237741" y="1683178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3008668" y="205720"/>
              </a:lnTo>
              <a:lnTo>
                <a:pt x="300866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7213392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243519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92BF8-1D69-75EB-A6CA-D54588785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F9DE18-8643-5F40-750E-8BE907E590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C855C6-C00B-37D1-FCA6-C9D9019152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264321-A359-95B6-332F-EE449EF239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510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3824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B8CF3-DC31-D41A-4F45-8221158B6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E336E2-A344-1873-9779-8378CDEB29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E3AE96-6783-C5EF-FB6D-D0EC1BD5541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E8D28C-6309-5599-F6BE-C004565D3DB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86477D-899C-7697-F718-5911BB788B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921590-1C7E-C3DB-FD11-38CB43B51BF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0973AA-70A4-FC2C-046A-C3A61422A53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0ACB64-4C5F-3DB4-3397-D821A5E1B0B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356419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74F65-16F9-FAB6-8AF5-9902A7DFB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B1D096-8F82-72BE-FD74-2D5D3CE8F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4F47DA-ED54-7DB8-9CA1-52E386D0A01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BA71C8-AE61-E378-78C2-2D5D37C2F96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8F3419-9956-B0EA-7488-3F74CA4739A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88E862-66D0-8F73-09CB-CCA85498CE5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25A51F-838B-77BC-76A4-F53BEB50C88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A140A4D-38E5-2FA4-BFE4-BEDDF9D3438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44199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79858-D4ED-1878-0495-6881A6FD2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964B293-E868-3F32-8112-7714509AD7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7B9C5C-FBF8-7868-6540-9E56CBBE047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25F4DA-1CC8-171B-CBB6-9E5A37F924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35ADA1-D7A6-41A2-C77D-A57DBB01358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7C6ED2-7B39-F174-5296-CF2DDDDCC2B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9E2B22-23CC-6109-B84E-F2463AA0D3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910C0D6-1AF6-C8B3-CCC1-C9B10FCB4D5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86462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D2EC-EBA4-6D82-C55B-1B013BC7C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CF0A53A-F1C1-DBE8-216C-006891F4F3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BE3650-C152-9207-86A6-8B12E820289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3ABF5B-3D5F-9989-AF87-CEE870F6DA6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A42822E-85A3-B0A6-A0E1-020EBF9CCD0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3305F2-288D-EA73-75C5-91E5C3DDB1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265BD0-86EF-292D-AC6D-ADF428C38CF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29AD88-5306-CCB4-6E27-FC561B41178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1464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6CEA7-E513-4B47-0EBC-7CBD7EE73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1E3DCA2-58AF-C717-1B02-C66EE1325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D43C53-BE1F-366C-5DFE-BDFFC3E935E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5B7E48-06E3-5258-FDCB-3D8BC86CC91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8EAD070-6023-2886-76DB-37606414BC5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4930E03-C800-712B-8D1C-182E838957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6F36FB-C10C-CDB5-3CE6-E74CC13C94D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7A6F072-19B4-23D7-19FE-2168E81F847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63296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1AC8E-8896-5A18-5479-35951E445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117880B-85BC-F758-5AD6-E37BF1747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FBD100-C20E-D927-AB7B-123DA94A5E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ED0368-9BA1-E2D5-588B-A5203C9061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8BD5ADB-5A7F-8F62-9165-22C31285BE5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D55A9C-443E-8AFE-090B-79F6177C57B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94B5AAC-F91F-A31F-6760-730A2BD5176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here are you going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7E445D-A1C1-ECDE-61DC-2FE83B2E4D9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71978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194F4-8DE5-417F-A1D4-74F6FC67D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2F9B66-C5EE-044C-48BA-73C289FC1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10A91F-2448-FFA9-A600-4645BC76071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5000E7-8ED9-22AE-BF27-C3FB7EAAF5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DDA7507-4D26-137F-F55C-B8CFE2F5266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9C90B4-9954-5479-D30E-732F3228DF4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E1520D-8DEC-4FE4-F85D-996A2C9635D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here are you going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A8EE390-CEF6-D087-BDB6-48472F02235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67598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D5DD5-A674-BB27-7AFA-31863CA89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E571852-C848-2462-1363-BDE072912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7A0373-3828-6864-6AD5-A6FF40B1857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387C0F4-81B3-1534-6D4E-3FF7E9D123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C14E2C7-BE4C-571A-82BF-0C2F9BE3198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3E8DA9D-EA86-BFCE-5C97-07F9AD6A6C5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088ADB-A17C-33DF-0701-C5BD9852A77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here are you going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8A3B20-90A8-7578-2A76-DFA8B983696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72307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236979" y="4795837"/>
            <a:ext cx="64785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877865" y="420476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766720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623751" y="421294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798917" y="48547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884030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885907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814543" y="48580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562922" y="41804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595869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945720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918775" y="41804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758039" y="426681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981304" y="493152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789743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533851" y="4177761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522986" y="424877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285162" y="498212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920720" y="424086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912543" y="420128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348068" y="4904144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424690" y="5119606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57490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481058" y="5149181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357490" y="42360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2684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5803649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6324614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5803649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6343324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“Last” and “broken”?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110944" y="5033723"/>
            <a:ext cx="6099604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1809120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7381244" y="425894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“Last weekend”?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56447" y="2595842"/>
            <a:ext cx="1948815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4381500" y="342900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588889" y="251368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52404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5316174" y="466638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541733" y="417743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762504" y="419543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512812" y="46560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6715554" y="255472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6513696" y="153630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814352" y="2603233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660087" y="15811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086603" y="1519157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10245304" y="246253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16200000">
            <a:off x="8423583" y="4234534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8322763" y="471971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20" grpId="0" animBg="1"/>
      <p:bldP spid="22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0280067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996606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ABFC1C-87F8-53AD-1047-6071457EA5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3CDDF2-9E71-23FB-04BB-EB4C9B570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A1F871-892E-B672-0DAA-CA7C02576DA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C7217D-6A0F-0911-52BF-F2404644240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C97E7E3-3B7B-8068-2D9E-37908987B83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DA6D938-7901-0A74-9B5D-DBF7EEE23A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BA32D31-8AB6-377F-E72B-1EE5C42E5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3EEF33-83C0-6707-F617-475B3F26EF3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28961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9293955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6990276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995882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0328808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categorise verbs based on when the action happens.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BE6C4-5B96-A531-D6B9-6BAD7817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30B5458-F816-D736-0587-78C15EC7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E2F94FB-E9BA-1A6D-260D-56CB64D2B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2B242B-D1C1-630B-E927-2B96D2A10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D32E4B-CA2F-2095-38B7-59D1107199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9A023D-B512-9DE9-80AD-5FE9021298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209917"/>
              </p:ext>
            </p:extLst>
          </p:nvPr>
        </p:nvGraphicFramePr>
        <p:xfrm>
          <a:off x="1781173" y="2972753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3DA4A12-ED26-5BD4-9442-521548AA3052}"/>
              </a:ext>
            </a:extLst>
          </p:cNvPr>
          <p:cNvSpPr txBox="1"/>
          <p:nvPr/>
        </p:nvSpPr>
        <p:spPr>
          <a:xfrm>
            <a:off x="2858134" y="4973032"/>
            <a:ext cx="84194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describe to a partner how the verbs change depending on when they happen?</a:t>
            </a:r>
          </a:p>
        </p:txBody>
      </p:sp>
    </p:spTree>
    <p:extLst>
      <p:ext uri="{BB962C8B-B14F-4D97-AF65-F5344CB8AC3E}">
        <p14:creationId xmlns:p14="http://schemas.microsoft.com/office/powerpoint/2010/main" val="5934490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01359-A582-0703-E61A-49B67590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C6A4ED1-A484-72C2-BA93-720F05E4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3E0A99-0F4F-D522-2CE0-E6EB14718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F2547-89C3-4370-1385-0563C35B6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2F8FA6-E705-2C03-74E7-64F76BC849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422477"/>
              </p:ext>
            </p:extLst>
          </p:nvPr>
        </p:nvGraphicFramePr>
        <p:xfrm>
          <a:off x="1714498" y="24584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09D1847-3575-8B3E-82DE-6126943840FB}"/>
              </a:ext>
            </a:extLst>
          </p:cNvPr>
          <p:cNvSpPr txBox="1"/>
          <p:nvPr/>
        </p:nvSpPr>
        <p:spPr>
          <a:xfrm>
            <a:off x="2057717" y="5388560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suffix do verbs in the progressive tenses use?</a:t>
            </a:r>
          </a:p>
        </p:txBody>
      </p:sp>
    </p:spTree>
    <p:extLst>
      <p:ext uri="{BB962C8B-B14F-4D97-AF65-F5344CB8AC3E}">
        <p14:creationId xmlns:p14="http://schemas.microsoft.com/office/powerpoint/2010/main" val="2410636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D7027-62C3-A07E-9817-B3398992E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16E3152-1E78-E6E4-40FF-D59328801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7F69898-F7AF-7C11-A48F-DA0371A0E1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4986D8-4665-DAB6-E0EA-7D0720FB2F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1E5053F-2336-1870-D4AB-8231B03A88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388528"/>
              </p:ext>
            </p:extLst>
          </p:nvPr>
        </p:nvGraphicFramePr>
        <p:xfrm>
          <a:off x="1714498" y="24584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play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think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Is play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Is think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Will be play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Will be think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158174F-389F-D02C-BA4E-4E3446826457}"/>
              </a:ext>
            </a:extLst>
          </p:cNvPr>
          <p:cNvSpPr txBox="1"/>
          <p:nvPr/>
        </p:nvSpPr>
        <p:spPr>
          <a:xfrm>
            <a:off x="2057717" y="5388560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suffix do verbs in the progressive tenses use?</a:t>
            </a:r>
          </a:p>
        </p:txBody>
      </p:sp>
    </p:spTree>
    <p:extLst>
      <p:ext uri="{BB962C8B-B14F-4D97-AF65-F5344CB8AC3E}">
        <p14:creationId xmlns:p14="http://schemas.microsoft.com/office/powerpoint/2010/main" val="17429541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071AD2-46F7-5384-AE7F-654758DEA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507EE8-2FBF-B68A-3BB8-770BF10B0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90EFAC5-549B-4D4B-CFC5-69C546557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D819F-DB93-E49B-DED4-BC80255EE5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and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EF8364-014D-C0EF-963E-685E3D04F0CA}"/>
              </a:ext>
            </a:extLst>
          </p:cNvPr>
          <p:cNvGraphicFramePr>
            <a:graphicFrameLocks noGrp="1"/>
          </p:cNvGraphicFramePr>
          <p:nvPr/>
        </p:nvGraphicFramePr>
        <p:xfrm>
          <a:off x="1447798" y="1715453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4BDD9C9-3D96-A683-46F4-6F05DCD8D3AE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</a:t>
            </a:r>
            <a:r>
              <a:rPr lang="en-GB" sz="2400" i="1" u="sng" dirty="0"/>
              <a:t>auxiliary</a:t>
            </a:r>
            <a:r>
              <a:rPr lang="en-GB" sz="2400" dirty="0"/>
              <a:t> verb do verbs in the perfect tenses use?</a:t>
            </a:r>
          </a:p>
        </p:txBody>
      </p:sp>
    </p:spTree>
    <p:extLst>
      <p:ext uri="{BB962C8B-B14F-4D97-AF65-F5344CB8AC3E}">
        <p14:creationId xmlns:p14="http://schemas.microsoft.com/office/powerpoint/2010/main" val="2301440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87BB66-FC4E-2A36-ECCE-744F62681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D67D40A-FA4E-CF5E-6CD7-2E580EB71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F49C867-F73A-6A76-564C-F727DFE375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8DCFC6-7AC6-6667-5DAF-D7FCFD0393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and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01C26C-340A-4C54-98E3-A46BF84A01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116769"/>
              </p:ext>
            </p:extLst>
          </p:nvPr>
        </p:nvGraphicFramePr>
        <p:xfrm>
          <a:off x="1447798" y="1715453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/>
                        <a:t> liked</a:t>
                      </a:r>
                    </a:p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/>
                        <a:t> played</a:t>
                      </a:r>
                    </a:p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/>
                        <a:t>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Has</a:t>
                      </a:r>
                      <a:r>
                        <a:rPr lang="en-GB" sz="2400" dirty="0"/>
                        <a:t> liked</a:t>
                      </a:r>
                    </a:p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Has</a:t>
                      </a:r>
                      <a:r>
                        <a:rPr lang="en-GB" sz="2400" dirty="0"/>
                        <a:t> played</a:t>
                      </a:r>
                    </a:p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400" dirty="0"/>
                        <a:t>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400" dirty="0"/>
                        <a:t> liked</a:t>
                      </a:r>
                    </a:p>
                    <a:p>
                      <a:r>
                        <a:rPr lang="en-GB" sz="2400" dirty="0"/>
                        <a:t>Will 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400" dirty="0"/>
                        <a:t> played</a:t>
                      </a:r>
                    </a:p>
                    <a:p>
                      <a:r>
                        <a:rPr lang="en-GB" sz="2400" dirty="0"/>
                        <a:t>Will 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400" dirty="0"/>
                        <a:t>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985A309-1976-A17E-47E0-5B72682458FD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</a:t>
            </a:r>
            <a:r>
              <a:rPr lang="en-GB" sz="2400" i="1" u="sng" dirty="0"/>
              <a:t>auxiliary</a:t>
            </a:r>
            <a:r>
              <a:rPr lang="en-GB" sz="2400" dirty="0"/>
              <a:t> verb do verbs in the perfect tenses use?</a:t>
            </a:r>
          </a:p>
        </p:txBody>
      </p:sp>
    </p:spTree>
    <p:extLst>
      <p:ext uri="{BB962C8B-B14F-4D97-AF65-F5344CB8AC3E}">
        <p14:creationId xmlns:p14="http://schemas.microsoft.com/office/powerpoint/2010/main" val="284654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C83E9-A13B-8E99-ED22-15CFACFCD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E99762C7-DCD9-BCB2-EDF5-28D3CFC52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9187865-DCAB-7713-BAFC-9B15CD43173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vs Simple Present vs Simple Future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EB5DFE-E913-0AAD-E107-34C016578098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65C0CAC-78AA-522D-FD3F-BA3C281354BB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845261-906D-DCE8-6E9F-E5B92FFC806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9A3E4C-5685-C0F1-B617-B6824883D023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F91B0DF-CB4B-7F42-37C8-7AD4A13C9C1C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E80923-E842-E8C7-C7AE-703DACBB47EE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C0D984-881F-D730-0B73-AFD02D0512BC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6313617-3132-7108-5EB7-23AEBA5EEAEF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35C705-75F2-E2C7-4F2F-9697A39A1B5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D96543-E60A-5682-DBE5-203F0386F09E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2083C2-231C-A57E-34BB-9D380D778A56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6895D28-922B-C04C-EA97-DB583EB053C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C90B9B-1918-9690-01C7-E59CD836BFA5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7F600EB-4288-2630-6006-8DF2B1861821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80EFCE3-0699-1E7F-25D2-2914E0BD039C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59FEA6D6-35CF-7A02-FAE2-92B195A6879B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48CF92-E1A2-F77E-928B-352127FB858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38F8D39C-CA92-EE5D-897D-EE4DB4523D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4CCA057-3569-CF10-F6C0-56C3A636851E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39754708-F673-F4A5-7D79-0D6A8B285784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FE07A36-C7FA-9FF8-F736-5ACE95778814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972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AEE6A-1CFF-ADCB-5AA0-CFBA285A6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74486BE-95B5-5BEE-D8B8-ADE917A86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C510D1-26D8-6D4B-B9A0-B78C9D99BCB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C1E718-C372-C73C-C796-B317798D3E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8384BA1-D157-CCBD-3D25-5BFF80380E0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95C2DC-726E-4CB5-04B8-CAA76C871E6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518E9F-43C5-E8D6-4F78-5D343CFC0E6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D65616-90E2-8F35-68B5-93BFC1B649C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39830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vs Present Progressive vs Future Progressive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am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CBF0E0-7406-26D1-BDD1-C93CFE70B7E2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C4A44-A9C3-D506-C36D-41FA34E65DF6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146923-B6A7-F30C-A516-5950505B686D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B71B89-CCE3-A122-3390-F13208146F97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9B48588-2C86-2C72-29A9-29E19DCE20BE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BBC4474-E36A-41A3-A3ED-E3E14DF76ED8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AA24FED-5073-A7B6-6132-5A60AF433379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E3BCC9A-F5F9-6153-792A-41BFA8565D8D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B6ADDE2-A9A0-C453-0A72-8D75F961B21F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1ADAB62-5485-3331-4701-4EC2BDBE35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0835BD8-E110-32ED-3653-8D2CD2A57B1C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571DE2F5-7C11-3ECD-CD84-EB5A8C1204CD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CA8B0D2-089D-ACE6-51FE-8CCE5767999E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456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6F1C2-1B90-CC07-828B-80E7D9D2E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1263DD4-78C0-41B3-496A-2A204182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D8F8EA-E578-56FD-36B4-65EE0DD3CF0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 vs Present Perfect vs Future Perfect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F50EC7-5375-D41B-3262-BACF4F903FB0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Perfect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462AB7-BDAB-4101-9A8E-28BBB0D48104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at unspecified time before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9F02FF5-5E18-C514-E839-B0A039885F2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15E5AC-54C5-D10A-B9F7-A790B05D3976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AFE1D2B-5AF2-43D3-AE4D-C677600D7C59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3BF912-DB30-AC02-6D91-DADD6AEBC48B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502C50-2FD4-77FF-B164-5CCCC7A4DAB3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1D775AB-9984-7229-4DF5-93E16982F080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D15D89-18D0-0949-7E45-BF592167B07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Perfect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A1A771-0CCA-141A-9780-02E0265A6DFF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4A7E9-F602-210F-66FD-5F56CF792C25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612627E-53B8-D9CF-9FC4-5B5DCAA3A0B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ED5290-3BA6-E678-0D95-A1F9CEC835BF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776F7BF-5585-5995-C888-25201BD3218D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6C45B6D-A37C-1CA2-9384-600B49277433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2347E3E-4AA9-B424-6477-495F7EBC0286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306AE49-520D-8EA4-2EDA-6123C298474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F66AB1E-B156-9DD1-1554-CED7BC0468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1DDFC71-E48F-8E55-4CBE-04CFE110D557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20B4530-EF1D-150E-A50D-51C97EEF8D5A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F1E233E-E8BF-8DA0-6959-92B9C60D253A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20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44F7A-0F21-63D1-94B6-DE7854318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DB2B67B-8EE0-43EE-ABF9-F204A1FB03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817ED04-880E-BDAE-6B7C-284F25A613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741DD-5422-28E2-5B4E-854D151B5A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88782FC-46C9-93CC-6852-8DF46E848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400293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7EBD03E-B96E-5684-E5C7-261AB0FCC22B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418557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BD707-AFD3-22E2-C148-64930B9FC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9B59559-C9DE-AF89-03BD-17A260BF8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A06CC6D-2B53-EACB-D10F-57E204326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F3E8B3-0BD8-C82D-B36B-7A865C6E6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D7DD499-6D55-8C5E-B5B7-7CDD958B89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959483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8B1C58A-39F9-DFDD-22C5-B3A0D7B16CCB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46946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7276D4-34A1-4A82-2AC6-5F5E03295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1649A65-5E57-1A44-BF35-BC097E7969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D012374-656E-6A20-9666-CEC8FD70E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3C7D20-220F-FCE4-59F4-BB1F3319C9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3377D21-5886-F2E2-BA11-51F3684940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069394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D760469-09CB-C91B-90EC-1B70217AFE3D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181863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00B86-C925-CEEB-9B84-6E0894978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CB791AB-FDFA-C5BA-BD85-78BAB301E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B1BFFA4-2B90-61A1-FD69-73D5A8D2A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AA0D2D-A6AD-C237-BA2E-7BA74C0F8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BE3022-FED8-5731-E15E-EF7CF2BBE5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897358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BCA12E1-4E20-995D-22C6-31022701F669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342330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585F5-3648-09CB-D0C6-73F48AA0A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08B01AB-D4E6-1155-2865-81D4B29B20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F4B07E-0FD0-EE84-59E6-74DA5B0106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D869EE-23D5-66E4-933F-B4DDA7F9EB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56B1BB5-FF24-1FE3-85DB-189A5D9EB3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504215"/>
              </p:ext>
            </p:extLst>
          </p:nvPr>
        </p:nvGraphicFramePr>
        <p:xfrm>
          <a:off x="885826" y="1441132"/>
          <a:ext cx="1088707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847849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24802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Had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DA55CE3-DCFA-68C4-7EF7-4B88B148D8FA}"/>
              </a:ext>
            </a:extLst>
          </p:cNvPr>
          <p:cNvSpPr txBox="1"/>
          <p:nvPr/>
        </p:nvSpPr>
        <p:spPr>
          <a:xfrm>
            <a:off x="1981517" y="5658951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28978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FC5A3A-240B-B853-D1D0-39D91F20B0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FFE7E34-01BB-25AF-D436-57E2C29D4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BDBB05B-5245-E664-35DE-8D8CF49698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CB91E5-930A-5DA4-AE3A-E41C363A94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9F9E589-60E3-3DA8-B58F-2E9C6D5E5C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594160"/>
              </p:ext>
            </p:extLst>
          </p:nvPr>
        </p:nvGraphicFramePr>
        <p:xfrm>
          <a:off x="885826" y="1441132"/>
          <a:ext cx="1088707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847849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24802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Had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F52E437-2B32-9820-B5CB-0412637CB3FE}"/>
              </a:ext>
            </a:extLst>
          </p:cNvPr>
          <p:cNvSpPr txBox="1"/>
          <p:nvPr/>
        </p:nvSpPr>
        <p:spPr>
          <a:xfrm>
            <a:off x="1981517" y="5658951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217002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3D772F-C21B-16E5-3853-7453A9EB2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39DA85C-9CF0-2DE8-F691-F0D368F09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C84F2B3-978F-3F75-C2EE-BC0EC3919C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17AA19-029F-817F-86A3-0C9EACCA4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BFCEB9B-3D5F-E149-0FBF-80B2E77806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019960"/>
              </p:ext>
            </p:extLst>
          </p:nvPr>
        </p:nvGraphicFramePr>
        <p:xfrm>
          <a:off x="885826" y="1441132"/>
          <a:ext cx="10887074" cy="36576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847849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24802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  <a:p>
                      <a:r>
                        <a:rPr lang="en-GB" sz="2400">
                          <a:solidFill>
                            <a:srgbClr val="FFFF00"/>
                          </a:solidFill>
                        </a:rPr>
                        <a:t>Will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Had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1A83FC7-DEC7-9DD7-8F1B-7D6DB51D9709}"/>
              </a:ext>
            </a:extLst>
          </p:cNvPr>
          <p:cNvSpPr txBox="1"/>
          <p:nvPr/>
        </p:nvSpPr>
        <p:spPr>
          <a:xfrm>
            <a:off x="1981517" y="5658951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235826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purred.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conquered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0AB613-53AD-0EE3-E4B3-9E5BA70B87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5A5B70-4254-E8E0-77C8-7444809FE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339165-403B-FD3F-EEE0-5ECF030CF1F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329B00C-18C3-3D73-759A-986AC369396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FBA092-68A6-6DE6-E414-58D94A132C6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BEC186A-7940-E0FB-2B57-692846A6C05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E53863-1D7D-262F-0C40-B0E7A0D4AA9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BAF5C5-67FF-C2EF-2E95-F58E4877B4E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368950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kicked.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sang.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smiled.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smile.</a:t>
            </a:r>
          </a:p>
        </p:txBody>
      </p:sp>
    </p:spTree>
    <p:extLst>
      <p:ext uri="{BB962C8B-B14F-4D97-AF65-F5344CB8AC3E}">
        <p14:creationId xmlns:p14="http://schemas.microsoft.com/office/powerpoint/2010/main" val="333369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to the verb 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was playing with Aimee.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plays with Aimee.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be playing with Aimee.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progressive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had played with Aimee.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play with Aimee.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progressive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played with Aimee.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11043-6EF2-B944-77D7-D3FC5C6D8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08C67D6-13E8-CE1A-B840-98CD4BB5C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6E94345-9BE8-CDBD-52ED-23AAD0365BEB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</a:t>
            </a:r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the verb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F14FF1-1935-6342-25B2-A1D40DE9E36C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perfect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A08ACF5-06F5-E042-E1AF-A7FE629D13B4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found ten gems.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FF8B480-DDF1-4CF6-DDB5-AD9F48D05114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find ten gems.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68BEA15-034C-DC24-61A7-98AAEF079291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B402F10-61FF-9A9A-E822-23CA59265F75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CD8CA3B4-59E4-37F8-EA62-D8A8F0CB4F9E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had found ten gems.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5046982C-08CA-B2B4-2593-191A597D07C4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FD9BAE86-76C0-D491-E40A-C713BD5D8053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finds ten gems.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7982A59B-56A2-EB4F-0E8F-50F7D0B5998B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have found ten gems.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FDB446BA-BB7A-64E6-98F8-DDA9EA21F9EB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Present perfect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B716C563-785A-8371-BC2D-A1B20E51960E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62DDDA81-64C5-9A14-869A-8F06AAC1FC9E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has found ten gems. </a:t>
            </a:r>
          </a:p>
        </p:txBody>
      </p:sp>
    </p:spTree>
    <p:extLst>
      <p:ext uri="{BB962C8B-B14F-4D97-AF65-F5344CB8AC3E}">
        <p14:creationId xmlns:p14="http://schemas.microsoft.com/office/powerpoint/2010/main" val="36003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FE6C52-2ED5-49B3-8E0A-5379FD12B492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“am walking”.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(am/is/are …..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present progressive tense)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44F28E-B59F-F3C3-4119-6C63C450834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C87923-C88A-A727-FCC1-FF9551DCFB6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CBBE02-EF83-6E80-F9D7-E1981ADB65E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362E28-3010-73B0-1221-0E1595A4BD4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walking”.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218332-57DE-4E60-1D2A-8136124DBB3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5D0C28-438E-D7F6-FE94-838D1D89E906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F44AC4-C9F5-00B3-E658-472FA7DAD010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4A7A3-D083-0A92-4963-1DC059B75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75104E8-B9FC-C550-54E9-43BDB3D73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8FE93B-E534-4B0D-A437-994293D6B59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410F80D-3950-58A7-A918-6FAC16CB1A5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3AC2D21-0806-A658-E4B2-E83EC5473D0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15F64B-AD4E-7F57-204A-524E95435F2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30446E-DE92-42F6-7D72-5BD434BAFC3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319F273-1ECB-0F2F-4F5D-88837E5CB07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50843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8288E4-CD2B-1FFA-2AB7-100DAE0FF4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6F401A-E89F-0931-4EC1-737C1B52B0C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A577FD-E55E-D923-6B6D-87C0AD0F43F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2EF644-A504-D5BB-9F24-4FFBA3ED49E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E873FA-2CC1-7400-26DD-0935EAF4132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98C213-7B99-AA3F-1D29-253AE2D5DFD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11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F3AB19-BD3E-FF4A-CE8C-06E3825D8C1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2908AA-2100-0EFB-B284-75F465870909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“were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9FDD98-3E04-3945-7B6D-21757FEB0046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850EED-12DF-439F-272A-9398BD6A0D6D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4DA409-C350-9DD4-DF1F-767E4BF50C0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772723-E6EE-5718-4B1A-0D1A3BAF335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“try”.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AE36A2-8AAB-6E80-57B0-455D7668DE09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F6A197-B199-C18B-FF51-C9760ACDFE8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3416EC-F384-9240-6153-5E1C595C028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“tried”.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DA2670-F025-0976-86A9-15BB03634A0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9"/>
            <a:ext cx="11308304" cy="454484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Think of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fill in the table below.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(An example </a:t>
            </a:r>
            <a:r>
              <a:rPr lang="en-GB" sz="3200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like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has been done to help.)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182397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7516" y="397076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73573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4756" y="504504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9118" y="483681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6065" y="2952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0860" y="344672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7534" y="447543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9878" y="400807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0787" y="402970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0612" y="346077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0627" y="449183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1257" y="483681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4767" y="299448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925599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5051" y="2028323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A118D95D-5F22-8481-EDCF-71B3B526E0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139622"/>
              </p:ext>
            </p:extLst>
          </p:nvPr>
        </p:nvGraphicFramePr>
        <p:xfrm>
          <a:off x="2969784" y="2127704"/>
          <a:ext cx="8505670" cy="3489609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0029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194109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1758791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60549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8877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Like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like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Progressive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Was liking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Is liking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be liking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Perfect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Had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Has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have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ACF9C1-02E8-A2D7-0BEF-A35453D16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D0A9A-8F4E-B5A8-15A6-AD2279980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03FFBE-157B-CF37-8470-E2EAED1DDDF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01C7D73-ADF9-0E83-4B63-9C7AC9EA569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BC2777-2C85-9418-53A4-5B23E9DC10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A6F0075-C4BA-B9A6-EE78-6E17ACFCB56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F161AA5-3EFF-C20C-3719-63FB73208C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7E976CD-793E-1D44-1384-1E00D7AC847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91033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74F7C-F813-C666-CB96-27D9EA89D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855AEF8-C26E-DA0A-02DD-4C60D666AD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11F8B46-A39D-B189-9165-495755768DB5}"/>
              </a:ext>
            </a:extLst>
          </p:cNvPr>
          <p:cNvSpPr/>
          <p:nvPr/>
        </p:nvSpPr>
        <p:spPr>
          <a:xfrm>
            <a:off x="478312" y="1682499"/>
            <a:ext cx="11308304" cy="454484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F73EBD-5807-4C75-FB75-B3A32898162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How about the verb “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shout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”?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BE0428-87CE-0B55-CED5-2740C88F0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0AA904F-AF3F-FEA0-289C-1645C96D7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182397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72FE320-1747-6AAE-787A-A722F0738D47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6708932-3521-A39A-049D-92713B90AFC0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F20F19-2043-2C2F-7D24-1CD3B708849E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09D2BBD-751D-7916-E3B1-D3D29C1CA740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711F3F9-4F3B-7BCC-516F-9F32FFDBA84C}"/>
              </a:ext>
            </a:extLst>
          </p:cNvPr>
          <p:cNvSpPr/>
          <p:nvPr/>
        </p:nvSpPr>
        <p:spPr>
          <a:xfrm>
            <a:off x="1407516" y="397076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881038-7472-E0E3-C200-7F57A6729004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740F523-B213-4618-2720-63E50BBEC40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73573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EACA127-2F5D-7E18-37AB-08C2B8F9AD08}"/>
              </a:ext>
            </a:extLst>
          </p:cNvPr>
          <p:cNvCxnSpPr/>
          <p:nvPr/>
        </p:nvCxnSpPr>
        <p:spPr>
          <a:xfrm>
            <a:off x="1454756" y="504504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2A58759-302A-9CB7-5B7E-FCFBB0F4835F}"/>
              </a:ext>
            </a:extLst>
          </p:cNvPr>
          <p:cNvCxnSpPr>
            <a:cxnSpLocks/>
          </p:cNvCxnSpPr>
          <p:nvPr/>
        </p:nvCxnSpPr>
        <p:spPr>
          <a:xfrm>
            <a:off x="2049118" y="483681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C2DA038-7136-2225-0991-9BF97B2D4FEB}"/>
              </a:ext>
            </a:extLst>
          </p:cNvPr>
          <p:cNvCxnSpPr>
            <a:cxnSpLocks/>
          </p:cNvCxnSpPr>
          <p:nvPr/>
        </p:nvCxnSpPr>
        <p:spPr>
          <a:xfrm>
            <a:off x="726065" y="2952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848A92-CA80-409D-69CF-927BB60CA226}"/>
              </a:ext>
            </a:extLst>
          </p:cNvPr>
          <p:cNvCxnSpPr>
            <a:cxnSpLocks/>
          </p:cNvCxnSpPr>
          <p:nvPr/>
        </p:nvCxnSpPr>
        <p:spPr>
          <a:xfrm>
            <a:off x="310860" y="344672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B69861-3FA3-3732-A2D5-CC34A4C25DFB}"/>
              </a:ext>
            </a:extLst>
          </p:cNvPr>
          <p:cNvCxnSpPr>
            <a:cxnSpLocks/>
          </p:cNvCxnSpPr>
          <p:nvPr/>
        </p:nvCxnSpPr>
        <p:spPr>
          <a:xfrm>
            <a:off x="2347534" y="447543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5C2937D-1658-E1CE-3277-BA710CB40FC1}"/>
              </a:ext>
            </a:extLst>
          </p:cNvPr>
          <p:cNvCxnSpPr>
            <a:cxnSpLocks/>
          </p:cNvCxnSpPr>
          <p:nvPr/>
        </p:nvCxnSpPr>
        <p:spPr>
          <a:xfrm>
            <a:off x="2479878" y="400807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ABF89F5-D64B-86D9-AF2F-B9EFC6BA09D4}"/>
              </a:ext>
            </a:extLst>
          </p:cNvPr>
          <p:cNvCxnSpPr>
            <a:cxnSpLocks/>
          </p:cNvCxnSpPr>
          <p:nvPr/>
        </p:nvCxnSpPr>
        <p:spPr>
          <a:xfrm>
            <a:off x="180787" y="402970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E8F519-D867-0118-B6E4-0CB70E9AA7CE}"/>
              </a:ext>
            </a:extLst>
          </p:cNvPr>
          <p:cNvCxnSpPr>
            <a:cxnSpLocks/>
          </p:cNvCxnSpPr>
          <p:nvPr/>
        </p:nvCxnSpPr>
        <p:spPr>
          <a:xfrm flipV="1">
            <a:off x="2400612" y="346077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3DBBB20-7F4B-F65E-5641-06E43BB3BFF2}"/>
              </a:ext>
            </a:extLst>
          </p:cNvPr>
          <p:cNvCxnSpPr>
            <a:cxnSpLocks/>
          </p:cNvCxnSpPr>
          <p:nvPr/>
        </p:nvCxnSpPr>
        <p:spPr>
          <a:xfrm flipV="1">
            <a:off x="340627" y="449183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2ED2D95-B31E-2161-58C9-527B43FDD325}"/>
              </a:ext>
            </a:extLst>
          </p:cNvPr>
          <p:cNvCxnSpPr>
            <a:cxnSpLocks/>
          </p:cNvCxnSpPr>
          <p:nvPr/>
        </p:nvCxnSpPr>
        <p:spPr>
          <a:xfrm flipV="1">
            <a:off x="701257" y="483681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1F065B4-2D5B-9354-8366-68BEF4CFC629}"/>
              </a:ext>
            </a:extLst>
          </p:cNvPr>
          <p:cNvCxnSpPr>
            <a:cxnSpLocks/>
          </p:cNvCxnSpPr>
          <p:nvPr/>
        </p:nvCxnSpPr>
        <p:spPr>
          <a:xfrm flipV="1">
            <a:off x="2104767" y="299448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7C3072D-6DD1-1689-0BD3-47FB60122AEC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925599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FE8CC43-5E6C-758B-91E1-DF6018856C2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6DD77E-C010-E790-9616-89BEC0958EF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C82B1B7-CC00-89F1-0330-117522CEFB24}"/>
              </a:ext>
            </a:extLst>
          </p:cNvPr>
          <p:cNvSpPr txBox="1"/>
          <p:nvPr/>
        </p:nvSpPr>
        <p:spPr>
          <a:xfrm>
            <a:off x="245051" y="2028323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F3D902C4-1728-5841-C7BF-3A6BD63E5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972516"/>
              </p:ext>
            </p:extLst>
          </p:nvPr>
        </p:nvGraphicFramePr>
        <p:xfrm>
          <a:off x="2969784" y="2127704"/>
          <a:ext cx="8505670" cy="3489609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0029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194109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1758791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60549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8877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Shout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shout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Progressive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Was shouting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Is shouting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be shouting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Perfect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Had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Has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have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70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Present </a:t>
                      </a:r>
                      <a:r>
                        <a:rPr lang="fr-FR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simple/progressive?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small cat chases a red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GSimProgPres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Perfect past/present/future?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had eaten all the sweets before lunch.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GPerfectTenses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Progressive past/present/future?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was reading a book about dinosaurs.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GProgTenses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Past/present/future &amp; simple/past/progressive.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walks to school every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Gtenses5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86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73B624-3607-C933-DB31-51725952F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00FDD8-C81B-D1E2-A256-76A4D42BDE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BE80C9-8CF3-4ED0-A103-C2AAEC212BF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ECAFBF-4B41-CE96-3FE1-61AAC155FB5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A7F24C5-44D8-8921-FB2F-B4BC989C8A2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34FAD7-DA74-F061-D618-6BCD974F472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E59D3FF-32C5-5F75-A54B-22700EC9C91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1E0521B-4F13-BB3C-1564-4802A579FF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55875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BC846-14F9-B759-DD88-73CEEB1637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9FDEE8B-2BC1-7F30-574C-F5939047D7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C352FB-BA8E-8DCA-0115-26D9903FF47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685B20-0ABB-FE97-5E26-406E99BEF8C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B70D53-0269-65FF-C84B-EAF1EA7E8A9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B19DFF-24A9-20F2-D512-B4B872E6E1F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DC414BB-4BDA-F95D-4785-4927E66FA22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4FEF1D-D68F-52A6-494C-6DF15306AC6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3259334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5552</Words>
  <Application>Microsoft Office PowerPoint</Application>
  <PresentationFormat>Widescreen</PresentationFormat>
  <Paragraphs>1259</Paragraphs>
  <Slides>71</Slides>
  <Notes>2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Verb Tenses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have already met  the “simple” tenses.</vt:lpstr>
      <vt:lpstr>We have also met  the “progressive” tenses.</vt:lpstr>
      <vt:lpstr>We have also met  and the “progressive” tenses.</vt:lpstr>
      <vt:lpstr>We have also met and the “perfect” tenses.</vt:lpstr>
      <vt:lpstr>We have also met and the “perfect” tenses.</vt:lpstr>
      <vt:lpstr>PowerPoint Presentation</vt:lpstr>
      <vt:lpstr>PowerPoint Presentation</vt:lpstr>
      <vt:lpstr>PowerPoint Presentation</vt:lpstr>
      <vt:lpstr>Can you see the patterns? </vt:lpstr>
      <vt:lpstr>Can you see the patterns? </vt:lpstr>
      <vt:lpstr>Can you see the patterns? </vt:lpstr>
      <vt:lpstr>Can you see the patterns? </vt:lpstr>
      <vt:lpstr>Can you see the patterns? </vt:lpstr>
      <vt:lpstr>Can you see the patterns? </vt:lpstr>
      <vt:lpstr>Can you see the patterns?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2025-12-22T09:13:04Z</dcterms:modified>
</cp:coreProperties>
</file>