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5"/>
  </p:notesMasterIdLst>
  <p:sldIdLst>
    <p:sldId id="2593" r:id="rId2"/>
    <p:sldId id="274" r:id="rId3"/>
    <p:sldId id="443" r:id="rId4"/>
    <p:sldId id="413" r:id="rId5"/>
    <p:sldId id="416" r:id="rId6"/>
    <p:sldId id="419" r:id="rId7"/>
    <p:sldId id="418" r:id="rId8"/>
    <p:sldId id="411" r:id="rId9"/>
    <p:sldId id="453" r:id="rId10"/>
    <p:sldId id="454" r:id="rId11"/>
    <p:sldId id="538" r:id="rId12"/>
    <p:sldId id="464" r:id="rId13"/>
    <p:sldId id="539" r:id="rId14"/>
    <p:sldId id="465" r:id="rId15"/>
    <p:sldId id="446" r:id="rId16"/>
    <p:sldId id="466" r:id="rId17"/>
    <p:sldId id="467" r:id="rId18"/>
    <p:sldId id="541" r:id="rId19"/>
    <p:sldId id="542" r:id="rId20"/>
    <p:sldId id="543" r:id="rId21"/>
    <p:sldId id="544" r:id="rId22"/>
    <p:sldId id="545" r:id="rId23"/>
    <p:sldId id="546" r:id="rId24"/>
    <p:sldId id="383" r:id="rId25"/>
    <p:sldId id="376" r:id="rId26"/>
    <p:sldId id="374" r:id="rId27"/>
    <p:sldId id="468" r:id="rId28"/>
    <p:sldId id="486" r:id="rId29"/>
    <p:sldId id="487" r:id="rId30"/>
    <p:sldId id="488" r:id="rId31"/>
    <p:sldId id="489" r:id="rId32"/>
    <p:sldId id="490" r:id="rId33"/>
    <p:sldId id="491" r:id="rId34"/>
    <p:sldId id="499" r:id="rId35"/>
    <p:sldId id="500" r:id="rId36"/>
    <p:sldId id="501" r:id="rId37"/>
    <p:sldId id="502" r:id="rId38"/>
    <p:sldId id="503" r:id="rId39"/>
    <p:sldId id="504" r:id="rId40"/>
    <p:sldId id="505" r:id="rId41"/>
    <p:sldId id="506" r:id="rId42"/>
    <p:sldId id="507" r:id="rId43"/>
    <p:sldId id="508" r:id="rId44"/>
  </p:sldIdLst>
  <p:sldSz cx="12192000" cy="6858000"/>
  <p:notesSz cx="6858000" cy="9144000"/>
  <p:embeddedFontLst>
    <p:embeddedFont>
      <p:font typeface="Andika" panose="02000000000000000000" pitchFamily="2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513D62-7BF1-4EA0-8469-F6B35FFEE34A}" v="2" dt="2025-12-10T12:28:41.462"/>
    <p1510:client id="{51016497-F64D-41C0-82DE-B1DC6BBA589E}" v="4" dt="2025-12-10T10:47:09.8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presProps" Target="presProps.xml"/><Relationship Id="rId55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EBB6280A-0576-427C-B32A-EFE442F92795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75BA72AE-8D8D-4DD0-907A-7BB5EBAF1F31}" type="parTrans" cxnId="{02EB6C7F-2580-4FF8-A9BE-528DE446958D}">
      <dgm:prSet/>
      <dgm:spPr/>
      <dgm:t>
        <a:bodyPr/>
        <a:lstStyle/>
        <a:p>
          <a:endParaRPr lang="en-GB"/>
        </a:p>
      </dgm:t>
    </dgm:pt>
    <dgm:pt modelId="{49855231-3F66-4E17-8162-127620ECFCFD}" type="sibTrans" cxnId="{02EB6C7F-2580-4FF8-A9BE-528DE446958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4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4"/>
      <dgm:spPr/>
    </dgm:pt>
    <dgm:pt modelId="{383FE505-63D8-43CF-BAA4-811CC2AFD667}" type="pres">
      <dgm:prSet presAssocID="{EBA8B7DB-6598-4380-B1E1-363E74D81801}" presName="hierChild3" presStyleCnt="0"/>
      <dgm:spPr/>
    </dgm:pt>
    <dgm:pt modelId="{9FB79C18-1641-4210-9B14-D4AFDEAD95AA}" type="pres">
      <dgm:prSet presAssocID="{27E3FA08-3C16-4339-A4A2-B1A09BA815AC}" presName="Name19" presStyleLbl="parChTrans1D3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3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E56BEC92-09A9-4170-B2C1-1E5EA2008F96}" type="pres">
      <dgm:prSet presAssocID="{5914AA93-5273-4A7B-9DED-C8A3C46C907B}" presName="Name19" presStyleLbl="parChTrans1D3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3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5C364237-61E7-41AC-9D80-6DD8850F74C2}" type="pres">
      <dgm:prSet presAssocID="{75BA72AE-8D8D-4DD0-907A-7BB5EBAF1F31}" presName="Name19" presStyleLbl="parChTrans1D3" presStyleIdx="2" presStyleCnt="3"/>
      <dgm:spPr/>
    </dgm:pt>
    <dgm:pt modelId="{78FD088C-9B9B-46FA-84F6-8B90636BAA74}" type="pres">
      <dgm:prSet presAssocID="{EBB6280A-0576-427C-B32A-EFE442F92795}" presName="Name21" presStyleCnt="0"/>
      <dgm:spPr/>
    </dgm:pt>
    <dgm:pt modelId="{9FC3D7C1-56E1-4AA8-891D-6D27023964E0}" type="pres">
      <dgm:prSet presAssocID="{EBB6280A-0576-427C-B32A-EFE442F92795}" presName="level2Shape" presStyleLbl="node3" presStyleIdx="2" presStyleCnt="3"/>
      <dgm:spPr/>
    </dgm:pt>
    <dgm:pt modelId="{70439727-5543-4780-A575-DAA2C0282AE0}" type="pres">
      <dgm:prSet presAssocID="{EBB6280A-0576-427C-B32A-EFE442F92795}" presName="hierChild3" presStyleCnt="0"/>
      <dgm:spPr/>
    </dgm:pt>
    <dgm:pt modelId="{1505F42A-7D71-4E62-AE32-EB1434C1F39F}" type="pres">
      <dgm:prSet presAssocID="{BFDFC3B0-E6E0-4ABD-B046-5D5D74C9AE11}" presName="Name19" presStyleLbl="parChTrans1D2" presStyleIdx="2" presStyleCnt="4"/>
      <dgm:spPr/>
    </dgm:pt>
    <dgm:pt modelId="{D09B5CB3-2840-41F8-8D8A-D21C16152E38}" type="pres">
      <dgm:prSet presAssocID="{871E83FC-C0A7-4366-910C-0C2F0BA31BB4}" presName="Name21" presStyleCnt="0"/>
      <dgm:spPr/>
    </dgm:pt>
    <dgm:pt modelId="{03A5A995-E433-402B-AEAF-89936779B056}" type="pres">
      <dgm:prSet presAssocID="{871E83FC-C0A7-4366-910C-0C2F0BA31BB4}" presName="level2Shape" presStyleLbl="node2" presStyleIdx="2" presStyleCnt="4"/>
      <dgm:spPr/>
    </dgm:pt>
    <dgm:pt modelId="{5BFF9A27-E2DA-4388-9BCF-3191BF741D08}" type="pres">
      <dgm:prSet presAssocID="{871E83FC-C0A7-4366-910C-0C2F0BA31BB4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3" presStyleCnt="4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3" presStyleCnt="4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1C2C8238-4A53-4F05-8756-8963C3FDD3F9}" type="presOf" srcId="{27E3FA08-3C16-4339-A4A2-B1A09BA815AC}" destId="{9FB79C18-1641-4210-9B14-D4AFDEAD95AA}" srcOrd="0" destOrd="0" presId="urn:microsoft.com/office/officeart/2005/8/layout/hierarchy6"/>
    <dgm:cxn modelId="{E64DDC3B-3D56-4525-B536-69A73BC6CFA8}" type="presOf" srcId="{EBB6280A-0576-427C-B32A-EFE442F92795}" destId="{9FC3D7C1-56E1-4AA8-891D-6D27023964E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F4248678-301F-4008-92D0-CEFE2E6C82EB}" type="presOf" srcId="{A27C240B-AEB7-4928-8658-26D49E9CD2AE}" destId="{AFDD6AAD-A3DF-4F6E-AE7A-1C5016873C8A}" srcOrd="0" destOrd="0" presId="urn:microsoft.com/office/officeart/2005/8/layout/hierarchy6"/>
    <dgm:cxn modelId="{32A71B7E-92ED-4CFB-98AD-9DC965C44D2A}" type="presOf" srcId="{BFDFC3B0-E6E0-4ABD-B046-5D5D74C9AE11}" destId="{1505F42A-7D71-4E62-AE32-EB1434C1F39F}" srcOrd="0" destOrd="0" presId="urn:microsoft.com/office/officeart/2005/8/layout/hierarchy6"/>
    <dgm:cxn modelId="{02EB6C7F-2580-4FF8-A9BE-528DE446958D}" srcId="{EBA8B7DB-6598-4380-B1E1-363E74D81801}" destId="{EBB6280A-0576-427C-B32A-EFE442F92795}" srcOrd="2" destOrd="0" parTransId="{75BA72AE-8D8D-4DD0-907A-7BB5EBAF1F31}" sibTransId="{49855231-3F66-4E17-8162-127620ECFCFD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398F5BD-14F8-49E5-B295-EE8C3B09A477}" type="presOf" srcId="{75BA72AE-8D8D-4DD0-907A-7BB5EBAF1F31}" destId="{5C364237-61E7-41AC-9D80-6DD8850F74C2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99C9F8CE-8EBA-4EE1-B029-3EE3B4685ED3}" type="presOf" srcId="{DFC8DFAA-E17F-428E-ADC4-80A487EADCD7}" destId="{B1EF3B4B-B9CB-4EA9-AF58-2E2901DA0B77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4875C8E0-18B5-435D-879F-A067BB9A344B}" type="presOf" srcId="{871E83FC-C0A7-4366-910C-0C2F0BA31BB4}" destId="{03A5A995-E433-402B-AEAF-89936779B056}" srcOrd="0" destOrd="0" presId="urn:microsoft.com/office/officeart/2005/8/layout/hierarchy6"/>
    <dgm:cxn modelId="{DE68BEE2-2F96-4473-B4EB-28FF39554084}" type="presOf" srcId="{5914AA93-5273-4A7B-9DED-C8A3C46C907B}" destId="{E56BEC92-09A9-4170-B2C1-1E5EA2008F9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D16D1606-07AC-485F-A22D-CF30D42AD14C}" type="presParOf" srcId="{383FE505-63D8-43CF-BAA4-811CC2AFD667}" destId="{9FB79C18-1641-4210-9B14-D4AFDEAD95AA}" srcOrd="0" destOrd="0" presId="urn:microsoft.com/office/officeart/2005/8/layout/hierarchy6"/>
    <dgm:cxn modelId="{8AE5BEBA-6EA3-4450-8269-F5F9CECC5DD6}" type="presParOf" srcId="{383FE505-63D8-43CF-BAA4-811CC2AFD667}" destId="{75026DCC-B88C-4D8D-9813-3F542B5A3C9E}" srcOrd="1" destOrd="0" presId="urn:microsoft.com/office/officeart/2005/8/layout/hierarchy6"/>
    <dgm:cxn modelId="{794B188B-3DAA-4E21-9E5E-B063B0E6E014}" type="presParOf" srcId="{75026DCC-B88C-4D8D-9813-3F542B5A3C9E}" destId="{AFDD6AAD-A3DF-4F6E-AE7A-1C5016873C8A}" srcOrd="0" destOrd="0" presId="urn:microsoft.com/office/officeart/2005/8/layout/hierarchy6"/>
    <dgm:cxn modelId="{89E2E043-476D-40CF-A983-E28BFA53A253}" type="presParOf" srcId="{75026DCC-B88C-4D8D-9813-3F542B5A3C9E}" destId="{628CD63A-DB82-4DF6-8B91-A92F90C117AA}" srcOrd="1" destOrd="0" presId="urn:microsoft.com/office/officeart/2005/8/layout/hierarchy6"/>
    <dgm:cxn modelId="{2BEC238A-6249-49A4-A5DB-941315A646E9}" type="presParOf" srcId="{383FE505-63D8-43CF-BAA4-811CC2AFD667}" destId="{E56BEC92-09A9-4170-B2C1-1E5EA2008F96}" srcOrd="2" destOrd="0" presId="urn:microsoft.com/office/officeart/2005/8/layout/hierarchy6"/>
    <dgm:cxn modelId="{0DAFE0D8-CE45-4529-A662-92073D84758A}" type="presParOf" srcId="{383FE505-63D8-43CF-BAA4-811CC2AFD667}" destId="{E674541C-E6D5-4927-95FD-BA0869C5F977}" srcOrd="3" destOrd="0" presId="urn:microsoft.com/office/officeart/2005/8/layout/hierarchy6"/>
    <dgm:cxn modelId="{79124CC4-3CDC-4226-A4DB-E92AEFD8B6B7}" type="presParOf" srcId="{E674541C-E6D5-4927-95FD-BA0869C5F977}" destId="{B1EF3B4B-B9CB-4EA9-AF58-2E2901DA0B77}" srcOrd="0" destOrd="0" presId="urn:microsoft.com/office/officeart/2005/8/layout/hierarchy6"/>
    <dgm:cxn modelId="{41A41169-BEDF-414E-8AF6-25145923807D}" type="presParOf" srcId="{E674541C-E6D5-4927-95FD-BA0869C5F977}" destId="{747BD389-E609-42C9-B999-B0DDAE6B4017}" srcOrd="1" destOrd="0" presId="urn:microsoft.com/office/officeart/2005/8/layout/hierarchy6"/>
    <dgm:cxn modelId="{E16D3AA6-8C8A-438D-AB3A-94822577847F}" type="presParOf" srcId="{383FE505-63D8-43CF-BAA4-811CC2AFD667}" destId="{5C364237-61E7-41AC-9D80-6DD8850F74C2}" srcOrd="4" destOrd="0" presId="urn:microsoft.com/office/officeart/2005/8/layout/hierarchy6"/>
    <dgm:cxn modelId="{0EA3AAD9-A712-405D-82A0-4D2A426C9DEE}" type="presParOf" srcId="{383FE505-63D8-43CF-BAA4-811CC2AFD667}" destId="{78FD088C-9B9B-46FA-84F6-8B90636BAA74}" srcOrd="5" destOrd="0" presId="urn:microsoft.com/office/officeart/2005/8/layout/hierarchy6"/>
    <dgm:cxn modelId="{6F325CAA-6A31-47CD-AD45-E295C6738D59}" type="presParOf" srcId="{78FD088C-9B9B-46FA-84F6-8B90636BAA74}" destId="{9FC3D7C1-56E1-4AA8-891D-6D27023964E0}" srcOrd="0" destOrd="0" presId="urn:microsoft.com/office/officeart/2005/8/layout/hierarchy6"/>
    <dgm:cxn modelId="{4768A701-F4DC-45C3-A0E0-6D233EC77ADC}" type="presParOf" srcId="{78FD088C-9B9B-46FA-84F6-8B90636BAA74}" destId="{70439727-5543-4780-A575-DAA2C0282AE0}" srcOrd="1" destOrd="0" presId="urn:microsoft.com/office/officeart/2005/8/layout/hierarchy6"/>
    <dgm:cxn modelId="{EB4324C5-0B80-4625-A215-28B1C487812F}" type="presParOf" srcId="{0810A678-E60C-4760-BC00-63A28DF49489}" destId="{1505F42A-7D71-4E62-AE32-EB1434C1F39F}" srcOrd="4" destOrd="0" presId="urn:microsoft.com/office/officeart/2005/8/layout/hierarchy6"/>
    <dgm:cxn modelId="{FEF67CF5-99F0-470C-8853-A2B28519AEB6}" type="presParOf" srcId="{0810A678-E60C-4760-BC00-63A28DF49489}" destId="{D09B5CB3-2840-41F8-8D8A-D21C16152E38}" srcOrd="5" destOrd="0" presId="urn:microsoft.com/office/officeart/2005/8/layout/hierarchy6"/>
    <dgm:cxn modelId="{768B3F82-5E38-4455-B111-E655B70C76E2}" type="presParOf" srcId="{D09B5CB3-2840-41F8-8D8A-D21C16152E38}" destId="{03A5A995-E433-402B-AEAF-89936779B056}" srcOrd="0" destOrd="0" presId="urn:microsoft.com/office/officeart/2005/8/layout/hierarchy6"/>
    <dgm:cxn modelId="{8C28F19F-7BE0-4416-B21C-E8ACB669F3E3}" type="presParOf" srcId="{D09B5CB3-2840-41F8-8D8A-D21C16152E38}" destId="{5BFF9A27-E2DA-4388-9BCF-3191BF741D08}" srcOrd="1" destOrd="0" presId="urn:microsoft.com/office/officeart/2005/8/layout/hierarchy6"/>
    <dgm:cxn modelId="{92E98D8A-9792-42F1-85D4-FC59493A4439}" type="presParOf" srcId="{0810A678-E60C-4760-BC00-63A28DF49489}" destId="{0C4F33BF-51C6-48DD-AB42-7F3F9950094B}" srcOrd="6" destOrd="0" presId="urn:microsoft.com/office/officeart/2005/8/layout/hierarchy6"/>
    <dgm:cxn modelId="{339F93AB-3904-4B05-A0F4-EA2EE09F0457}" type="presParOf" srcId="{0810A678-E60C-4760-BC00-63A28DF49489}" destId="{B22C713F-821D-45E1-A257-E542DCAC5F85}" srcOrd="7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49980" y="1462"/>
          <a:ext cx="4852395" cy="12401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86303" y="37785"/>
        <a:ext cx="4779749" cy="1167501"/>
      </dsp:txXfrm>
    </dsp:sp>
    <dsp:sp modelId="{33643D00-C75E-4DF5-A0F0-DFA21355EB8A}">
      <dsp:nvSpPr>
        <dsp:cNvPr id="0" name=""/>
        <dsp:cNvSpPr/>
      </dsp:nvSpPr>
      <dsp:spPr>
        <a:xfrm>
          <a:off x="1967509" y="1241609"/>
          <a:ext cx="3008668" cy="411441"/>
        </a:xfrm>
        <a:custGeom>
          <a:avLst/>
          <a:gdLst/>
          <a:ahLst/>
          <a:cxnLst/>
          <a:rect l="0" t="0" r="0" b="0"/>
          <a:pathLst>
            <a:path>
              <a:moveTo>
                <a:pt x="3008668" y="0"/>
              </a:moveTo>
              <a:lnTo>
                <a:pt x="300866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96056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226183" y="1683178"/>
        <a:ext cx="1482652" cy="968350"/>
      </dsp:txXfrm>
    </dsp:sp>
    <dsp:sp modelId="{7F2CDCF9-67EB-4464-9CBC-20B80B443733}">
      <dsp:nvSpPr>
        <dsp:cNvPr id="0" name=""/>
        <dsp:cNvSpPr/>
      </dsp:nvSpPr>
      <dsp:spPr>
        <a:xfrm>
          <a:off x="3973288" y="1241609"/>
          <a:ext cx="1002889" cy="411441"/>
        </a:xfrm>
        <a:custGeom>
          <a:avLst/>
          <a:gdLst/>
          <a:ahLst/>
          <a:cxnLst/>
          <a:rect l="0" t="0" r="0" b="0"/>
          <a:pathLst>
            <a:path>
              <a:moveTo>
                <a:pt x="1002889" y="0"/>
              </a:moveTo>
              <a:lnTo>
                <a:pt x="1002889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3201835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231962" y="1683178"/>
        <a:ext cx="1482652" cy="968350"/>
      </dsp:txXfrm>
    </dsp:sp>
    <dsp:sp modelId="{9FB79C18-1641-4210-9B14-D4AFDEAD95AA}">
      <dsp:nvSpPr>
        <dsp:cNvPr id="0" name=""/>
        <dsp:cNvSpPr/>
      </dsp:nvSpPr>
      <dsp:spPr>
        <a:xfrm>
          <a:off x="1967509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1196056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1226183" y="3123224"/>
        <a:ext cx="1482652" cy="968350"/>
      </dsp:txXfrm>
    </dsp:sp>
    <dsp:sp modelId="{E56BEC92-09A9-4170-B2C1-1E5EA2008F96}">
      <dsp:nvSpPr>
        <dsp:cNvPr id="0" name=""/>
        <dsp:cNvSpPr/>
      </dsp:nvSpPr>
      <dsp:spPr>
        <a:xfrm>
          <a:off x="3927568" y="2681655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3201835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3231962" y="3123224"/>
        <a:ext cx="1482652" cy="968350"/>
      </dsp:txXfrm>
    </dsp:sp>
    <dsp:sp modelId="{5C364237-61E7-41AC-9D80-6DD8850F74C2}">
      <dsp:nvSpPr>
        <dsp:cNvPr id="0" name=""/>
        <dsp:cNvSpPr/>
      </dsp:nvSpPr>
      <dsp:spPr>
        <a:xfrm>
          <a:off x="3973288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3D7C1-56E1-4AA8-891D-6D27023964E0}">
      <dsp:nvSpPr>
        <dsp:cNvPr id="0" name=""/>
        <dsp:cNvSpPr/>
      </dsp:nvSpPr>
      <dsp:spPr>
        <a:xfrm>
          <a:off x="5207614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5237741" y="3123224"/>
        <a:ext cx="1482652" cy="968350"/>
      </dsp:txXfrm>
    </dsp:sp>
    <dsp:sp modelId="{1505F42A-7D71-4E62-AE32-EB1434C1F39F}">
      <dsp:nvSpPr>
        <dsp:cNvPr id="0" name=""/>
        <dsp:cNvSpPr/>
      </dsp:nvSpPr>
      <dsp:spPr>
        <a:xfrm>
          <a:off x="4976178" y="1241609"/>
          <a:ext cx="1002889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1002889" y="205720"/>
              </a:lnTo>
              <a:lnTo>
                <a:pt x="1002889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5A995-E433-402B-AEAF-89936779B056}">
      <dsp:nvSpPr>
        <dsp:cNvPr id="0" name=""/>
        <dsp:cNvSpPr/>
      </dsp:nvSpPr>
      <dsp:spPr>
        <a:xfrm>
          <a:off x="5207614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5237741" y="1683178"/>
        <a:ext cx="1482652" cy="968350"/>
      </dsp:txXfrm>
    </dsp:sp>
    <dsp:sp modelId="{0C4F33BF-51C6-48DD-AB42-7F3F9950094B}">
      <dsp:nvSpPr>
        <dsp:cNvPr id="0" name=""/>
        <dsp:cNvSpPr/>
      </dsp:nvSpPr>
      <dsp:spPr>
        <a:xfrm>
          <a:off x="4976178" y="1241609"/>
          <a:ext cx="300866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3008668" y="205720"/>
              </a:lnTo>
              <a:lnTo>
                <a:pt x="3008668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7213392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243519" y="1683178"/>
        <a:ext cx="1482652" cy="968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01359-A582-0703-E61A-49B675904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C6A4ED1-A484-72C2-BA93-720F05E4E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D3E0A99-0F4F-D522-2CE0-E6EB14718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F2547-89C3-4370-1385-0563C35B61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E2F8FA6-E705-2C03-74E7-64F76BC849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422477"/>
              </p:ext>
            </p:extLst>
          </p:nvPr>
        </p:nvGraphicFramePr>
        <p:xfrm>
          <a:off x="1714498" y="2458403"/>
          <a:ext cx="9639304" cy="28346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209D1847-3575-8B3E-82DE-6126943840FB}"/>
              </a:ext>
            </a:extLst>
          </p:cNvPr>
          <p:cNvSpPr txBox="1"/>
          <p:nvPr/>
        </p:nvSpPr>
        <p:spPr>
          <a:xfrm>
            <a:off x="2057717" y="5388560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suffix do verbs in the progressive tenses use?</a:t>
            </a:r>
          </a:p>
        </p:txBody>
      </p:sp>
    </p:spTree>
    <p:extLst>
      <p:ext uri="{BB962C8B-B14F-4D97-AF65-F5344CB8AC3E}">
        <p14:creationId xmlns:p14="http://schemas.microsoft.com/office/powerpoint/2010/main" val="24106368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9D7027-62C3-A07E-9817-B3398992EE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16E3152-1E78-E6E4-40FF-D59328801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7F69898-F7AF-7C11-A48F-DA0371A0E1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4986D8-4665-DAB6-E0EA-7D0720FB2F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1E5053F-2336-1870-D4AB-8231B03A88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388528"/>
              </p:ext>
            </p:extLst>
          </p:nvPr>
        </p:nvGraphicFramePr>
        <p:xfrm>
          <a:off x="1714498" y="2458403"/>
          <a:ext cx="9639304" cy="28346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Was play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Was think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Is play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Is think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Will be play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Will be think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158174F-389F-D02C-BA4E-4E3446826457}"/>
              </a:ext>
            </a:extLst>
          </p:cNvPr>
          <p:cNvSpPr txBox="1"/>
          <p:nvPr/>
        </p:nvSpPr>
        <p:spPr>
          <a:xfrm>
            <a:off x="2057717" y="5388560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suffix do verbs in the progressive tenses use?</a:t>
            </a:r>
          </a:p>
        </p:txBody>
      </p:sp>
    </p:spTree>
    <p:extLst>
      <p:ext uri="{BB962C8B-B14F-4D97-AF65-F5344CB8AC3E}">
        <p14:creationId xmlns:p14="http://schemas.microsoft.com/office/powerpoint/2010/main" val="17429541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071AD2-46F7-5384-AE7F-654758DEA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507EE8-2FBF-B68A-3BB8-770BF10B0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90EFAC5-549B-4D4B-CFC5-69C546557B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DD819F-DB93-E49B-DED4-BC80255EE5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and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9EF8364-014D-C0EF-963E-685E3D04F0CA}"/>
              </a:ext>
            </a:extLst>
          </p:cNvPr>
          <p:cNvGraphicFramePr>
            <a:graphicFrameLocks noGrp="1"/>
          </p:cNvGraphicFramePr>
          <p:nvPr/>
        </p:nvGraphicFramePr>
        <p:xfrm>
          <a:off x="1447798" y="1715453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4BDD9C9-3D96-A683-46F4-6F05DCD8D3AE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</a:t>
            </a:r>
            <a:r>
              <a:rPr lang="en-GB" sz="2400" i="1" u="sng" dirty="0"/>
              <a:t>auxiliary</a:t>
            </a:r>
            <a:r>
              <a:rPr lang="en-GB" sz="2400" dirty="0"/>
              <a:t> verb do verbs in the perfect tenses use?</a:t>
            </a:r>
          </a:p>
        </p:txBody>
      </p:sp>
    </p:spTree>
    <p:extLst>
      <p:ext uri="{BB962C8B-B14F-4D97-AF65-F5344CB8AC3E}">
        <p14:creationId xmlns:p14="http://schemas.microsoft.com/office/powerpoint/2010/main" val="2301440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87BB66-FC4E-2A36-ECCE-744F62681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D67D40A-FA4E-CF5E-6CD7-2E580EB713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F49C867-F73A-6A76-564C-F727DFE375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8DCFC6-7AC6-6667-5DAF-D7FCFD0393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and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D01C26C-340A-4C54-98E3-A46BF84A01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116769"/>
              </p:ext>
            </p:extLst>
          </p:nvPr>
        </p:nvGraphicFramePr>
        <p:xfrm>
          <a:off x="1447798" y="1715453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Had</a:t>
                      </a:r>
                      <a:r>
                        <a:rPr lang="en-GB" sz="2400" dirty="0"/>
                        <a:t> liked</a:t>
                      </a:r>
                    </a:p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Had</a:t>
                      </a:r>
                      <a:r>
                        <a:rPr lang="en-GB" sz="2400" dirty="0"/>
                        <a:t> played</a:t>
                      </a:r>
                    </a:p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Had</a:t>
                      </a:r>
                      <a:r>
                        <a:rPr lang="en-GB" sz="2400" dirty="0"/>
                        <a:t>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Has</a:t>
                      </a:r>
                      <a:r>
                        <a:rPr lang="en-GB" sz="2400" dirty="0"/>
                        <a:t> liked</a:t>
                      </a:r>
                    </a:p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Has</a:t>
                      </a:r>
                      <a:r>
                        <a:rPr lang="en-GB" sz="2400" dirty="0"/>
                        <a:t> played</a:t>
                      </a:r>
                    </a:p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Have</a:t>
                      </a:r>
                      <a:r>
                        <a:rPr lang="en-GB" sz="2400" dirty="0"/>
                        <a:t>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have</a:t>
                      </a:r>
                      <a:r>
                        <a:rPr lang="en-GB" sz="2400" dirty="0"/>
                        <a:t> liked</a:t>
                      </a:r>
                    </a:p>
                    <a:p>
                      <a:r>
                        <a:rPr lang="en-GB" sz="2400" dirty="0"/>
                        <a:t>Will 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have</a:t>
                      </a:r>
                      <a:r>
                        <a:rPr lang="en-GB" sz="2400" dirty="0"/>
                        <a:t> played</a:t>
                      </a:r>
                    </a:p>
                    <a:p>
                      <a:r>
                        <a:rPr lang="en-GB" sz="2400" dirty="0"/>
                        <a:t>Will 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have</a:t>
                      </a:r>
                      <a:r>
                        <a:rPr lang="en-GB" sz="2400" dirty="0"/>
                        <a:t>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985A309-1976-A17E-47E0-5B72682458FD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</a:t>
            </a:r>
            <a:r>
              <a:rPr lang="en-GB" sz="2400" i="1" u="sng" dirty="0"/>
              <a:t>auxiliary</a:t>
            </a:r>
            <a:r>
              <a:rPr lang="en-GB" sz="2400" dirty="0"/>
              <a:t> verb do verbs in the perfect tenses use?</a:t>
            </a:r>
          </a:p>
        </p:txBody>
      </p:sp>
    </p:spTree>
    <p:extLst>
      <p:ext uri="{BB962C8B-B14F-4D97-AF65-F5344CB8AC3E}">
        <p14:creationId xmlns:p14="http://schemas.microsoft.com/office/powerpoint/2010/main" val="284654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2C83E9-A13B-8E99-ED22-15CFACFCD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E99762C7-DCD9-BCB2-EDF5-28D3CFC525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9187865-DCAB-7713-BAFC-9B15CD431734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vs Simple Present vs Simple Future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EB5DFE-E913-0AAD-E107-34C016578098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65C0CAC-78AA-522D-FD3F-BA3C281354BB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845261-906D-DCE8-6E9F-E5B92FFC8062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play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9A3E4C-5685-C0F1-B617-B6824883D023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F91B0DF-CB4B-7F42-37C8-7AD4A13C9C1C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2E80923-E842-E8C7-C7AE-703DACBB47EE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0C0D984-881F-D730-0B73-AFD02D0512BC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6313617-3132-7108-5EB7-23AEBA5EEAEF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35C705-75F2-E2C7-4F2F-9697A39A1B5F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D96543-E60A-5682-DBE5-203F0386F09E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2083C2-231C-A57E-34BB-9D380D778A56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play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6895D28-922B-C04C-EA97-DB583EB053CD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play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C90B9B-1918-9690-01C7-E59CD836BFA5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B7F600EB-4288-2630-6006-8DF2B1861821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80EFCE3-0699-1E7F-25D2-2914E0BD039C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59FEA6D6-35CF-7A02-FAE2-92B195A6879B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B48CF92-E1A2-F77E-928B-352127FB8586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38F8D39C-CA92-EE5D-897D-EE4DB4523D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4CCA057-3569-CF10-F6C0-56C3A636851E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39754708-F673-F4A5-7D79-0D6A8B285784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FE07A36-C7FA-9FF8-F736-5ACE95778814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972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vs Present Progressive vs Future Progressive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am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E2379-3144-2DDB-941B-CA83BFB6054E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1F9469D-0A7A-50F7-BE61-ECC511A09C62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3CC0A2-5D10-4139-A2C3-5BBFA311B926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was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6D1E02-F428-8A5D-2F4E-4A88BE194B99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B483DA-C19A-1448-9946-8311DC7DB866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0CBF0E0-7406-26D1-BDD1-C93CFE70B7E2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5C4A44-A9C3-D506-C36D-41FA34E65DF6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B146923-B6A7-F30C-A516-5950505B686D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be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B71B89-CCE3-A122-3390-F13208146F97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be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9B48588-2C86-2C72-29A9-29E19DCE20BE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BBC4474-E36A-41A3-A3ED-E3E14DF76ED8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AA24FED-5073-A7B6-6132-5A60AF433379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E3BCC9A-F5F9-6153-792A-41BFA8565D8D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B6ADDE2-A9A0-C453-0A72-8D75F961B21F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F1ADAB62-5485-3331-4701-4EC2BDBE35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0835BD8-E110-32ED-3653-8D2CD2A57B1C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571DE2F5-7C11-3ECD-CD84-EB5A8C1204CD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CA8B0D2-089D-ACE6-51FE-8CCE5767999E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456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6F1C2-1B90-CC07-828B-80E7D9D2E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1263DD4-78C0-41B3-496A-2A204182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8D8F8EA-E578-56FD-36B4-65EE0DD3CF04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Perfect vs Present Perfect vs Future Perfect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F50EC7-5375-D41B-3262-BACF4F903FB0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Perfect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D462AB7-BDAB-4101-9A8E-28BBB0D48104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at unspecified time before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9F02FF5-5E18-C514-E839-B0A039885F22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have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15E5AC-54C5-D10A-B9F7-A790B05D3976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Perfect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AFE1D2B-5AF2-43D3-AE4D-C677600D7C59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3BF912-DB30-AC02-6D91-DADD6AEBC48B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had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E502C50-2FD4-77FF-B164-5CCCC7A4DAB3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has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1D775AB-9984-7229-4DF5-93E16982F080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had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D15D89-18D0-0949-7E45-BF592167B07F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Perfect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A1A771-0CCA-141A-9780-02E0265A6DFF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74A7E9-F602-210F-66FD-5F56CF792C25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have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612627E-53B8-D9CF-9FC4-5B5DCAA3A0BD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have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ED5290-3BA6-E678-0D95-A1F9CEC835BF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776F7BF-5585-5995-C888-25201BD3218D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6C45B6D-A37C-1CA2-9384-600B49277433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2347E3E-4AA9-B424-6477-495F7EBC0286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306AE49-520D-8EA4-2EDA-6123C2984746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1F66AB1E-B156-9DD1-1554-CED7BC0468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1DDFC71-E48F-8E55-4CBE-04CFE110D557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B20B4530-EF1D-150E-A50D-51C97EEF8D5A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F1E233E-E8BF-8DA0-6959-92B9C60D253A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20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44F7A-0F21-63D1-94B6-DE7854318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DB2B67B-8EE0-43EE-ABF9-F204A1FB03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817ED04-880E-BDAE-6B7C-284F25A613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741DD-5422-28E2-5B4E-854D151B5A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88782FC-46C9-93CC-6852-8DF46E8481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400293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7EBD03E-B96E-5684-E5C7-261AB0FCC22B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418557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BD707-AFD3-22E2-C148-64930B9FCF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9B59559-C9DE-AF89-03BD-17A260BF8D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A06CC6D-2B53-EACB-D10F-57E204326E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F3E8B3-0BD8-C82D-B36B-7A865C6E6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D7DD499-6D55-8C5E-B5B7-7CDD958B89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959483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8B1C58A-39F9-DFDD-22C5-B3A0D7B16CCB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46946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7276D4-34A1-4A82-2AC6-5F5E03295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1649A65-5E57-1A44-BF35-BC097E7969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D012374-656E-6A20-9666-CEC8FD70EE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3C7D20-220F-FCE4-59F4-BB1F3319C9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3377D21-5886-F2E2-BA11-51F3684940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069394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D760469-09CB-C91B-90EC-1B70217AFE3D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181863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Tenses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00B86-C925-CEEB-9B84-6E0894978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CB791AB-FDFA-C5BA-BD85-78BAB301E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B1BFFA4-2B90-61A1-FD69-73D5A8D2AB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AA0D2D-A6AD-C237-BA2E-7BA74C0F8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BE3022-FED8-5731-E15E-EF7CF2BBE5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897358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BCA12E1-4E20-995D-22C6-31022701F669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342330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585F5-3648-09CB-D0C6-73F48AA0AF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08B01AB-D4E6-1155-2865-81D4B29B20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F4B07E-0FD0-EE84-59E6-74DA5B0106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D869EE-23D5-66E4-933F-B4DDA7F9EB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56B1BB5-FF24-1FE3-85DB-189A5D9EB3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504215"/>
              </p:ext>
            </p:extLst>
          </p:nvPr>
        </p:nvGraphicFramePr>
        <p:xfrm>
          <a:off x="885826" y="1441132"/>
          <a:ext cx="1088707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847849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248025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Had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Has/have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DA55CE3-DCFA-68C4-7EF7-4B88B148D8FA}"/>
              </a:ext>
            </a:extLst>
          </p:cNvPr>
          <p:cNvSpPr txBox="1"/>
          <p:nvPr/>
        </p:nvSpPr>
        <p:spPr>
          <a:xfrm>
            <a:off x="1981517" y="5658951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28978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FC5A3A-240B-B853-D1D0-39D91F20B0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FFE7E34-01BB-25AF-D436-57E2C29D4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BDBB05B-5245-E664-35DE-8D8CF49698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CB91E5-930A-5DA4-AE3A-E41C363A94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9F9E589-60E3-3DA8-B58F-2E9C6D5E5C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594160"/>
              </p:ext>
            </p:extLst>
          </p:nvPr>
        </p:nvGraphicFramePr>
        <p:xfrm>
          <a:off x="885826" y="1441132"/>
          <a:ext cx="1088707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847849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248025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Had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Has/have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F52E437-2B32-9820-B5CB-0412637CB3FE}"/>
              </a:ext>
            </a:extLst>
          </p:cNvPr>
          <p:cNvSpPr txBox="1"/>
          <p:nvPr/>
        </p:nvSpPr>
        <p:spPr>
          <a:xfrm>
            <a:off x="1981517" y="5658951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217002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3D772F-C21B-16E5-3853-7453A9EB27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39DA85C-9CF0-2DE8-F691-F0D368F094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C84F2B3-978F-3F75-C2EE-BC0EC3919C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17AA19-029F-817F-86A3-0C9EACCA4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BFCEB9B-3D5F-E149-0FBF-80B2E77806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019960"/>
              </p:ext>
            </p:extLst>
          </p:nvPr>
        </p:nvGraphicFramePr>
        <p:xfrm>
          <a:off x="885826" y="1441132"/>
          <a:ext cx="10887074" cy="36576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847849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248025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  <a:p>
                      <a:r>
                        <a:rPr lang="en-GB" sz="2400">
                          <a:solidFill>
                            <a:srgbClr val="FFFF00"/>
                          </a:solidFill>
                        </a:rPr>
                        <a:t>Will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Had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Has/have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1A83FC7-DEC7-9DD7-8F1B-7D6DB51D9709}"/>
              </a:ext>
            </a:extLst>
          </p:cNvPr>
          <p:cNvSpPr txBox="1"/>
          <p:nvPr/>
        </p:nvSpPr>
        <p:spPr>
          <a:xfrm>
            <a:off x="1981517" y="5658951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235826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conquers 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conquers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all.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purred.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conquered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all.</a:t>
            </a:r>
          </a:p>
        </p:txBody>
      </p:sp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bounced.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kicked.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barked.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sang.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smiled.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smile.</a:t>
            </a:r>
          </a:p>
        </p:txBody>
      </p:sp>
    </p:spTree>
    <p:extLst>
      <p:ext uri="{BB962C8B-B14F-4D97-AF65-F5344CB8AC3E}">
        <p14:creationId xmlns:p14="http://schemas.microsoft.com/office/powerpoint/2010/main" val="333369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99455" y="391888"/>
            <a:ext cx="11570329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sentence to the verb tense.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future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253090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was playing with Aimee.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253090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plays with Aimee.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perfect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present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253090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will be playing with Aimee.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progressive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253090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had played with Aimee.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253090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will play with Aimee.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past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Future progressive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253090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played with Aimee.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11043-6EF2-B944-77D7-D3FC5C6D8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E08C67D6-13E8-CE1A-B840-98CD4BB5C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6E94345-9BE8-CDBD-52ED-23AAD0365BEB}"/>
              </a:ext>
            </a:extLst>
          </p:cNvPr>
          <p:cNvSpPr txBox="1">
            <a:spLocks/>
          </p:cNvSpPr>
          <p:nvPr/>
        </p:nvSpPr>
        <p:spPr>
          <a:xfrm>
            <a:off x="299455" y="391888"/>
            <a:ext cx="11570329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sentence </a:t>
            </a:r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the verb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tense.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F14FF1-1935-6342-25B2-A1D40DE9E36C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Future perfect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A08ACF5-06F5-E042-E1AF-A7FE629D13B4}"/>
              </a:ext>
            </a:extLst>
          </p:cNvPr>
          <p:cNvSpPr txBox="1">
            <a:spLocks/>
          </p:cNvSpPr>
          <p:nvPr/>
        </p:nvSpPr>
        <p:spPr>
          <a:xfrm>
            <a:off x="253090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found ten gems.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FF8B480-DDF1-4CF6-DDB5-AD9F48D05114}"/>
              </a:ext>
            </a:extLst>
          </p:cNvPr>
          <p:cNvSpPr txBox="1">
            <a:spLocks/>
          </p:cNvSpPr>
          <p:nvPr/>
        </p:nvSpPr>
        <p:spPr>
          <a:xfrm>
            <a:off x="253090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will find ten gems.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68BEA15-034C-DC24-61A7-98AAEF079291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present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2B402F10-61FF-9A9A-E822-23CA59265F75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future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CD8CA3B4-59E4-37F8-EA62-D8A8F0CB4F9E}"/>
              </a:ext>
            </a:extLst>
          </p:cNvPr>
          <p:cNvSpPr txBox="1">
            <a:spLocks/>
          </p:cNvSpPr>
          <p:nvPr/>
        </p:nvSpPr>
        <p:spPr>
          <a:xfrm>
            <a:off x="253090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had found ten gems.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5046982C-08CA-B2B4-2593-191A597D07C4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past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FD9BAE86-76C0-D491-E40A-C713BD5D8053}"/>
              </a:ext>
            </a:extLst>
          </p:cNvPr>
          <p:cNvSpPr txBox="1">
            <a:spLocks/>
          </p:cNvSpPr>
          <p:nvPr/>
        </p:nvSpPr>
        <p:spPr>
          <a:xfrm>
            <a:off x="253090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finds ten gems.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7982A59B-56A2-EB4F-0E8F-50F7D0B5998B}"/>
              </a:ext>
            </a:extLst>
          </p:cNvPr>
          <p:cNvSpPr txBox="1">
            <a:spLocks/>
          </p:cNvSpPr>
          <p:nvPr/>
        </p:nvSpPr>
        <p:spPr>
          <a:xfrm>
            <a:off x="253090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will have found ten gems.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FDB446BA-BB7A-64E6-98F8-DDA9EA21F9EB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Present perfect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B716C563-785A-8371-BC2D-A1B20E51960E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perfect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62DDDA81-64C5-9A14-869A-8F06AAC1FC9E}"/>
              </a:ext>
            </a:extLst>
          </p:cNvPr>
          <p:cNvSpPr txBox="1">
            <a:spLocks/>
          </p:cNvSpPr>
          <p:nvPr/>
        </p:nvSpPr>
        <p:spPr>
          <a:xfrm>
            <a:off x="253090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has found ten gems. </a:t>
            </a:r>
          </a:p>
        </p:txBody>
      </p:sp>
    </p:spTree>
    <p:extLst>
      <p:ext uri="{BB962C8B-B14F-4D97-AF65-F5344CB8AC3E}">
        <p14:creationId xmlns:p14="http://schemas.microsoft.com/office/powerpoint/2010/main" val="36003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am walking quickly.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FE6C52-2ED5-49B3-8E0A-5379FD12B492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“am walking”.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(am/is/are …..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present progressive tense)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A44F28E-B59F-F3C3-4119-6C63C450834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am walking quickly.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C87923-C88A-A727-FCC1-FF9551DCFB6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0280067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walking quickly.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CBBE02-EF83-6E80-F9D7-E1981ADB65E3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7B880D-742D-F19B-4722-86FF4D92C5E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walking quickly.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362E28-3010-73B0-1221-0E1595A4BD43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walking”.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walked quickly.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218332-57DE-4E60-1D2A-8136124DBB3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5D0C28-438E-D7F6-FE94-838D1D89E906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“walked”.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(…..ed usually means past simple tense)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EABBDD-DD9E-EB32-EBE6-1EB83B5E046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walked quickly.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 quickly.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F44AC4-C9F5-00B3-E658-472FA7DAD010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FACBC-0185-E55D-C90B-32281186584C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“walk”.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8288E4-CD2B-1FFA-2AB7-100DAE0FF4B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 quickly.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6F401A-E89F-0931-4EC1-737C1B52B0CB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trying hard.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A577FD-E55E-D923-6B6D-87C0AD0F43F5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02EF644-A504-D5BB-9F24-4FFBA3ED49E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trying”.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E873FA-2CC1-7400-26DD-0935EAF4132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trying hard.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98C213-7B99-AA3F-1D29-253AE2D5DFDB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were trying hard.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F3AB19-BD3E-FF4A-CE8C-06E3825D8C15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2908AA-2100-0EFB-B284-75F465870909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“were trying”.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9FDD98-3E04-3945-7B6D-21757FEB0046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were trying hard.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9966069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try hard.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850EED-12DF-439F-272A-9398BD6A0D6D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4DA409-C350-9DD4-DF1F-767E4BF50C0F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772723-E6EE-5718-4B1A-0D1A3BAF3355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“try”.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AE36A2-8AAB-6E80-57B0-455D7668DE09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try hard.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tried hard.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F6A197-B199-C18B-FF51-C9760ACDFE8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3416EC-F384-9240-6153-5E1C595C028F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DCDC8D-A684-C245-C0E0-52248C2DE3F3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“tried”.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(…..ed usually means past simple tense)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DA2670-F025-0976-86A9-15BB03634A0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tried hard.</a:t>
            </a:r>
          </a:p>
        </p:txBody>
      </p:sp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F4E6D028-E3C0-AAFB-DA9F-C6BE9F1B6F8D}"/>
              </a:ext>
            </a:extLst>
          </p:cNvPr>
          <p:cNvSpPr/>
          <p:nvPr/>
        </p:nvSpPr>
        <p:spPr>
          <a:xfrm>
            <a:off x="9721077" y="141006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9293955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6990276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9958824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0328808"/>
              </p:ext>
            </p:extLst>
          </p:nvPr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F40A91-63CB-D951-5328-2A76C379F162}"/>
              </a:ext>
            </a:extLst>
          </p:cNvPr>
          <p:cNvSpPr txBox="1"/>
          <p:nvPr/>
        </p:nvSpPr>
        <p:spPr>
          <a:xfrm>
            <a:off x="2943858" y="50947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categorise verbs based on when the action happens.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BE6C4-5B96-A531-D6B9-6BAD78171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30B5458-F816-D736-0587-78C15EC7A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E2F94FB-E9BA-1A6D-260D-56CB64D2B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2B242B-D1C1-630B-E927-2B96D2A10F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D32E4B-CA2F-2095-38B7-59D1107199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59A023D-B512-9DE9-80AD-5FE9021298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209917"/>
              </p:ext>
            </p:extLst>
          </p:nvPr>
        </p:nvGraphicFramePr>
        <p:xfrm>
          <a:off x="1781173" y="2972753"/>
          <a:ext cx="9620252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3DA4A12-ED26-5BD4-9442-521548AA3052}"/>
              </a:ext>
            </a:extLst>
          </p:cNvPr>
          <p:cNvSpPr txBox="1"/>
          <p:nvPr/>
        </p:nvSpPr>
        <p:spPr>
          <a:xfrm>
            <a:off x="2858134" y="4973032"/>
            <a:ext cx="84194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describe to a partner how the verbs change depending on when they happen?</a:t>
            </a:r>
          </a:p>
        </p:txBody>
      </p:sp>
    </p:spTree>
    <p:extLst>
      <p:ext uri="{BB962C8B-B14F-4D97-AF65-F5344CB8AC3E}">
        <p14:creationId xmlns:p14="http://schemas.microsoft.com/office/powerpoint/2010/main" val="5934490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2029</Words>
  <Application>Microsoft Office PowerPoint</Application>
  <PresentationFormat>Widescreen</PresentationFormat>
  <Paragraphs>608</Paragraphs>
  <Slides>43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Arial</vt:lpstr>
      <vt:lpstr>Andika</vt:lpstr>
      <vt:lpstr>Office Theme</vt:lpstr>
      <vt:lpstr> How to Use this PowerPoint</vt:lpstr>
      <vt:lpstr>Verb Tenses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 have already met  the “simple” tenses.</vt:lpstr>
      <vt:lpstr>We have also met  the “progressive” tenses.</vt:lpstr>
      <vt:lpstr>We have also met  and the “progressive” tenses.</vt:lpstr>
      <vt:lpstr>We have also met and the “perfect” tenses.</vt:lpstr>
      <vt:lpstr>We have also met and the “perfect” tenses.</vt:lpstr>
      <vt:lpstr>PowerPoint Presentation</vt:lpstr>
      <vt:lpstr>PowerPoint Presentation</vt:lpstr>
      <vt:lpstr>PowerPoint Presentation</vt:lpstr>
      <vt:lpstr>Can you see the patterns? </vt:lpstr>
      <vt:lpstr>Can you see the patterns? </vt:lpstr>
      <vt:lpstr>Can you see the patterns? </vt:lpstr>
      <vt:lpstr>Can you see the patterns? </vt:lpstr>
      <vt:lpstr>Can you see the patterns? </vt:lpstr>
      <vt:lpstr>Can you see the patterns? </vt:lpstr>
      <vt:lpstr>Can you see the patterns?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2025-12-22T09:13:26Z</dcterms:modified>
</cp:coreProperties>
</file>