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0"/>
  </p:notesMasterIdLst>
  <p:sldIdLst>
    <p:sldId id="2593" r:id="rId2"/>
    <p:sldId id="274" r:id="rId3"/>
    <p:sldId id="2580" r:id="rId4"/>
    <p:sldId id="2581" r:id="rId5"/>
    <p:sldId id="2582" r:id="rId6"/>
    <p:sldId id="419" r:id="rId7"/>
    <p:sldId id="2583" r:id="rId8"/>
    <p:sldId id="411" r:id="rId9"/>
    <p:sldId id="364" r:id="rId10"/>
    <p:sldId id="379" r:id="rId11"/>
    <p:sldId id="383" r:id="rId12"/>
    <p:sldId id="444" r:id="rId13"/>
    <p:sldId id="2563" r:id="rId14"/>
    <p:sldId id="375" r:id="rId15"/>
    <p:sldId id="382" r:id="rId16"/>
    <p:sldId id="2577" r:id="rId17"/>
    <p:sldId id="2578" r:id="rId18"/>
    <p:sldId id="2579" r:id="rId19"/>
  </p:sldIdLst>
  <p:sldSz cx="12192000" cy="6858000"/>
  <p:notesSz cx="6858000" cy="9144000"/>
  <p:embeddedFontLst>
    <p:embeddedFont>
      <p:font typeface="Andika" panose="02000000000000000000" pitchFamily="2" charset="0"/>
      <p:regular r:id="rId21"/>
      <p:bold r:id="rId22"/>
      <p:italic r:id="rId23"/>
      <p:bold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728365-26D0-45A2-AC64-329B64D7F292}" v="472" dt="2025-12-19T10:38:58.718"/>
    <p1510:client id="{A60BA31B-5651-4DB7-9258-F6D838200E47}" v="4" dt="2025-12-19T10:50:19.4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theme" Target="theme/theme1.xml"/><Relationship Id="rId30"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A27C240B-AEB7-4928-8658-26D49E9CD2AE}">
      <dgm:prSet phldrT="[Text]" custT="1"/>
      <dgm:spPr/>
      <dgm:t>
        <a:bodyPr/>
        <a:lstStyle/>
        <a:p>
          <a:r>
            <a:rPr lang="en-GB" sz="1400" dirty="0"/>
            <a:t>Past tense</a:t>
          </a:r>
        </a:p>
      </dgm:t>
    </dgm:pt>
    <dgm:pt modelId="{27E3FA08-3C16-4339-A4A2-B1A09BA815AC}" type="parTrans" cxnId="{019BBD4B-283C-48FB-AEFE-6C1C8318D067}">
      <dgm:prSet/>
      <dgm:spPr/>
      <dgm:t>
        <a:bodyPr/>
        <a:lstStyle/>
        <a:p>
          <a:endParaRPr lang="en-GB"/>
        </a:p>
      </dgm:t>
    </dgm:pt>
    <dgm:pt modelId="{1D7DFF4F-8E34-4CE4-BAD8-9632DD1C5910}" type="sibTrans" cxnId="{019BBD4B-283C-48FB-AEFE-6C1C8318D067}">
      <dgm:prSet/>
      <dgm:spPr/>
      <dgm:t>
        <a:bodyPr/>
        <a:lstStyle/>
        <a:p>
          <a:endParaRPr lang="en-GB"/>
        </a:p>
      </dgm:t>
    </dgm:pt>
    <dgm:pt modelId="{DFC8DFAA-E17F-428E-ADC4-80A487EADCD7}">
      <dgm:prSet phldrT="[Text]" custT="1"/>
      <dgm:spPr/>
      <dgm:t>
        <a:bodyPr/>
        <a:lstStyle/>
        <a:p>
          <a:r>
            <a:rPr lang="en-GB" sz="1400" dirty="0"/>
            <a:t>Present tense</a:t>
          </a:r>
        </a:p>
      </dgm:t>
    </dgm:pt>
    <dgm:pt modelId="{5914AA93-5273-4A7B-9DED-C8A3C46C907B}" type="parTrans" cxnId="{1EA9AFC5-A438-47F7-8D9D-F2A403E5DFB3}">
      <dgm:prSet/>
      <dgm:spPr/>
      <dgm:t>
        <a:bodyPr/>
        <a:lstStyle/>
        <a:p>
          <a:endParaRPr lang="en-GB"/>
        </a:p>
      </dgm:t>
    </dgm:pt>
    <dgm:pt modelId="{52056569-CD17-4B90-BF99-72022F5E258F}" type="sibTrans" cxnId="{1EA9AFC5-A438-47F7-8D9D-F2A403E5DFB3}">
      <dgm:prSet/>
      <dgm:spPr/>
      <dgm:t>
        <a:bodyPr/>
        <a:lstStyle/>
        <a:p>
          <a:endParaRPr lang="en-GB"/>
        </a:p>
      </dgm:t>
    </dgm:pt>
    <dgm:pt modelId="{EBB6280A-0576-427C-B32A-EFE442F92795}">
      <dgm:prSet phldrT="[Text]" custT="1"/>
      <dgm:spPr/>
      <dgm:t>
        <a:bodyPr/>
        <a:lstStyle/>
        <a:p>
          <a:r>
            <a:rPr lang="en-GB" sz="1400" dirty="0"/>
            <a:t>Future tense</a:t>
          </a:r>
        </a:p>
      </dgm:t>
    </dgm:pt>
    <dgm:pt modelId="{75BA72AE-8D8D-4DD0-907A-7BB5EBAF1F31}" type="parTrans" cxnId="{02EB6C7F-2580-4FF8-A9BE-528DE446958D}">
      <dgm:prSet/>
      <dgm:spPr/>
      <dgm:t>
        <a:bodyPr/>
        <a:lstStyle/>
        <a:p>
          <a:endParaRPr lang="en-GB"/>
        </a:p>
      </dgm:t>
    </dgm:pt>
    <dgm:pt modelId="{49855231-3F66-4E17-8162-127620ECFCFD}" type="sibTrans" cxnId="{02EB6C7F-2580-4FF8-A9BE-528DE446958D}">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7F2CDCF9-67EB-4464-9CBC-20B80B443733}" type="pres">
      <dgm:prSet presAssocID="{6164C4B7-2FD3-411B-9DE0-6075F300ACD2}" presName="Name19" presStyleLbl="parChTrans1D2" presStyleIdx="1" presStyleCnt="4"/>
      <dgm:spPr/>
    </dgm:pt>
    <dgm:pt modelId="{13A46D06-B5B8-4621-BEDD-9B3565249F36}" type="pres">
      <dgm:prSet presAssocID="{EBA8B7DB-6598-4380-B1E1-363E74D81801}" presName="Name21" presStyleCnt="0"/>
      <dgm:spPr/>
    </dgm:pt>
    <dgm:pt modelId="{6F0675D3-15F3-4B82-9422-407D5A660003}" type="pres">
      <dgm:prSet presAssocID="{EBA8B7DB-6598-4380-B1E1-363E74D81801}" presName="level2Shape" presStyleLbl="node2" presStyleIdx="1" presStyleCnt="4"/>
      <dgm:spPr/>
    </dgm:pt>
    <dgm:pt modelId="{383FE505-63D8-43CF-BAA4-811CC2AFD667}" type="pres">
      <dgm:prSet presAssocID="{EBA8B7DB-6598-4380-B1E1-363E74D81801}" presName="hierChild3" presStyleCnt="0"/>
      <dgm:spPr/>
    </dgm:pt>
    <dgm:pt modelId="{9FB79C18-1641-4210-9B14-D4AFDEAD95AA}" type="pres">
      <dgm:prSet presAssocID="{27E3FA08-3C16-4339-A4A2-B1A09BA815AC}" presName="Name19" presStyleLbl="parChTrans1D3" presStyleIdx="0" presStyleCnt="3"/>
      <dgm:spPr/>
    </dgm:pt>
    <dgm:pt modelId="{75026DCC-B88C-4D8D-9813-3F542B5A3C9E}" type="pres">
      <dgm:prSet presAssocID="{A27C240B-AEB7-4928-8658-26D49E9CD2AE}" presName="Name21" presStyleCnt="0"/>
      <dgm:spPr/>
    </dgm:pt>
    <dgm:pt modelId="{AFDD6AAD-A3DF-4F6E-AE7A-1C5016873C8A}" type="pres">
      <dgm:prSet presAssocID="{A27C240B-AEB7-4928-8658-26D49E9CD2AE}" presName="level2Shape" presStyleLbl="node3" presStyleIdx="0" presStyleCnt="3"/>
      <dgm:spPr/>
    </dgm:pt>
    <dgm:pt modelId="{628CD63A-DB82-4DF6-8B91-A92F90C117AA}" type="pres">
      <dgm:prSet presAssocID="{A27C240B-AEB7-4928-8658-26D49E9CD2AE}" presName="hierChild3" presStyleCnt="0"/>
      <dgm:spPr/>
    </dgm:pt>
    <dgm:pt modelId="{E56BEC92-09A9-4170-B2C1-1E5EA2008F96}" type="pres">
      <dgm:prSet presAssocID="{5914AA93-5273-4A7B-9DED-C8A3C46C907B}" presName="Name19" presStyleLbl="parChTrans1D3" presStyleIdx="1" presStyleCnt="3"/>
      <dgm:spPr/>
    </dgm:pt>
    <dgm:pt modelId="{E674541C-E6D5-4927-95FD-BA0869C5F977}" type="pres">
      <dgm:prSet presAssocID="{DFC8DFAA-E17F-428E-ADC4-80A487EADCD7}" presName="Name21" presStyleCnt="0"/>
      <dgm:spPr/>
    </dgm:pt>
    <dgm:pt modelId="{B1EF3B4B-B9CB-4EA9-AF58-2E2901DA0B77}" type="pres">
      <dgm:prSet presAssocID="{DFC8DFAA-E17F-428E-ADC4-80A487EADCD7}" presName="level2Shape" presStyleLbl="node3" presStyleIdx="1" presStyleCnt="3"/>
      <dgm:spPr/>
    </dgm:pt>
    <dgm:pt modelId="{747BD389-E609-42C9-B999-B0DDAE6B4017}" type="pres">
      <dgm:prSet presAssocID="{DFC8DFAA-E17F-428E-ADC4-80A487EADCD7}" presName="hierChild3" presStyleCnt="0"/>
      <dgm:spPr/>
    </dgm:pt>
    <dgm:pt modelId="{5C364237-61E7-41AC-9D80-6DD8850F74C2}" type="pres">
      <dgm:prSet presAssocID="{75BA72AE-8D8D-4DD0-907A-7BB5EBAF1F31}" presName="Name19" presStyleLbl="parChTrans1D3" presStyleIdx="2" presStyleCnt="3"/>
      <dgm:spPr/>
    </dgm:pt>
    <dgm:pt modelId="{78FD088C-9B9B-46FA-84F6-8B90636BAA74}" type="pres">
      <dgm:prSet presAssocID="{EBB6280A-0576-427C-B32A-EFE442F92795}" presName="Name21" presStyleCnt="0"/>
      <dgm:spPr/>
    </dgm:pt>
    <dgm:pt modelId="{9FC3D7C1-56E1-4AA8-891D-6D27023964E0}" type="pres">
      <dgm:prSet presAssocID="{EBB6280A-0576-427C-B32A-EFE442F92795}" presName="level2Shape" presStyleLbl="node3" presStyleIdx="2" presStyleCnt="3"/>
      <dgm:spPr/>
    </dgm:pt>
    <dgm:pt modelId="{70439727-5543-4780-A575-DAA2C0282AE0}" type="pres">
      <dgm:prSet presAssocID="{EBB6280A-0576-427C-B32A-EFE442F92795}" presName="hierChild3" presStyleCnt="0"/>
      <dgm:spPr/>
    </dgm:pt>
    <dgm:pt modelId="{1505F42A-7D71-4E62-AE32-EB1434C1F39F}" type="pres">
      <dgm:prSet presAssocID="{BFDFC3B0-E6E0-4ABD-B046-5D5D74C9AE11}" presName="Name19" presStyleLbl="parChTrans1D2" presStyleIdx="2" presStyleCnt="4"/>
      <dgm:spPr/>
    </dgm:pt>
    <dgm:pt modelId="{D09B5CB3-2840-41F8-8D8A-D21C16152E38}" type="pres">
      <dgm:prSet presAssocID="{871E83FC-C0A7-4366-910C-0C2F0BA31BB4}" presName="Name21" presStyleCnt="0"/>
      <dgm:spPr/>
    </dgm:pt>
    <dgm:pt modelId="{03A5A995-E433-402B-AEAF-89936779B056}" type="pres">
      <dgm:prSet presAssocID="{871E83FC-C0A7-4366-910C-0C2F0BA31BB4}" presName="level2Shape" presStyleLbl="node2" presStyleIdx="2" presStyleCnt="4"/>
      <dgm:spPr/>
    </dgm:pt>
    <dgm:pt modelId="{5BFF9A27-E2DA-4388-9BCF-3191BF741D08}" type="pres">
      <dgm:prSet presAssocID="{871E83FC-C0A7-4366-910C-0C2F0BA31BB4}" presName="hierChild3" presStyleCnt="0"/>
      <dgm:spPr/>
    </dgm:pt>
    <dgm:pt modelId="{0C4F33BF-51C6-48DD-AB42-7F3F9950094B}" type="pres">
      <dgm:prSet presAssocID="{25080C42-F311-4646-B860-4B2E41968E42}" presName="Name19" presStyleLbl="parChTrans1D2" presStyleIdx="3" presStyleCnt="4"/>
      <dgm:spPr/>
    </dgm:pt>
    <dgm:pt modelId="{B22C713F-821D-45E1-A257-E542DCAC5F85}" type="pres">
      <dgm:prSet presAssocID="{E4077D0A-89B9-48D0-B430-37B0E120FC14}" presName="Name21" presStyleCnt="0"/>
      <dgm:spPr/>
    </dgm:pt>
    <dgm:pt modelId="{31341C0F-FFF4-474F-82CB-F52292443D00}" type="pres">
      <dgm:prSet presAssocID="{E4077D0A-89B9-48D0-B430-37B0E120FC14}" presName="level2Shape" presStyleLbl="node2" presStyleIdx="3" presStyleCnt="4"/>
      <dgm:spPr/>
    </dgm:pt>
    <dgm:pt modelId="{4278B348-6047-431F-BD2C-FDEB24DD2679}"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70DA4204-71C7-4F35-9E59-2C7BB50C5EC4}" type="presOf" srcId="{EBA8B7DB-6598-4380-B1E1-363E74D81801}" destId="{6F0675D3-15F3-4B82-9422-407D5A660003}" srcOrd="0" destOrd="0" presId="urn:microsoft.com/office/officeart/2005/8/layout/hierarchy6"/>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1C2C8238-4A53-4F05-8756-8963C3FDD3F9}" type="presOf" srcId="{27E3FA08-3C16-4339-A4A2-B1A09BA815AC}" destId="{9FB79C18-1641-4210-9B14-D4AFDEAD95AA}" srcOrd="0" destOrd="0" presId="urn:microsoft.com/office/officeart/2005/8/layout/hierarchy6"/>
    <dgm:cxn modelId="{E64DDC3B-3D56-4525-B536-69A73BC6CFA8}" type="presOf" srcId="{EBB6280A-0576-427C-B32A-EFE442F92795}" destId="{9FC3D7C1-56E1-4AA8-891D-6D27023964E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019BBD4B-283C-48FB-AEFE-6C1C8318D067}" srcId="{EBA8B7DB-6598-4380-B1E1-363E74D81801}" destId="{A27C240B-AEB7-4928-8658-26D49E9CD2AE}" srcOrd="0" destOrd="0" parTransId="{27E3FA08-3C16-4339-A4A2-B1A09BA815AC}" sibTransId="{1D7DFF4F-8E34-4CE4-BAD8-9632DD1C5910}"/>
    <dgm:cxn modelId="{59DB2270-20ED-4FCB-B93C-4FCD7A8AA1E0}" type="presOf" srcId="{6164C4B7-2FD3-411B-9DE0-6075F300ACD2}" destId="{7F2CDCF9-67EB-4464-9CBC-20B80B443733}" srcOrd="0" destOrd="0" presId="urn:microsoft.com/office/officeart/2005/8/layout/hierarchy6"/>
    <dgm:cxn modelId="{F4248678-301F-4008-92D0-CEFE2E6C82EB}" type="presOf" srcId="{A27C240B-AEB7-4928-8658-26D49E9CD2AE}" destId="{AFDD6AAD-A3DF-4F6E-AE7A-1C5016873C8A}" srcOrd="0" destOrd="0" presId="urn:microsoft.com/office/officeart/2005/8/layout/hierarchy6"/>
    <dgm:cxn modelId="{32A71B7E-92ED-4CFB-98AD-9DC965C44D2A}" type="presOf" srcId="{BFDFC3B0-E6E0-4ABD-B046-5D5D74C9AE11}" destId="{1505F42A-7D71-4E62-AE32-EB1434C1F39F}" srcOrd="0" destOrd="0" presId="urn:microsoft.com/office/officeart/2005/8/layout/hierarchy6"/>
    <dgm:cxn modelId="{02EB6C7F-2580-4FF8-A9BE-528DE446958D}" srcId="{EBA8B7DB-6598-4380-B1E1-363E74D81801}" destId="{EBB6280A-0576-427C-B32A-EFE442F92795}" srcOrd="2" destOrd="0" parTransId="{75BA72AE-8D8D-4DD0-907A-7BB5EBAF1F31}" sibTransId="{49855231-3F66-4E17-8162-127620ECFCFD}"/>
    <dgm:cxn modelId="{CE571486-59E7-478C-884A-3792E60D2A91}" srcId="{B00D88DA-D829-422F-A217-5740EE5A402F}" destId="{11C582FB-D301-4A67-835D-4CB7CEB50770}" srcOrd="0" destOrd="0" parTransId="{C694EAFA-8B14-43A9-8F20-FF0DB6CCA798}" sibTransId="{8313B6C1-112D-4EEC-82F4-B225AEB857B3}"/>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1398F5BD-14F8-49E5-B295-EE8C3B09A477}" type="presOf" srcId="{75BA72AE-8D8D-4DD0-907A-7BB5EBAF1F31}" destId="{5C364237-61E7-41AC-9D80-6DD8850F74C2}" srcOrd="0" destOrd="0" presId="urn:microsoft.com/office/officeart/2005/8/layout/hierarchy6"/>
    <dgm:cxn modelId="{1EA9AFC5-A438-47F7-8D9D-F2A403E5DFB3}" srcId="{EBA8B7DB-6598-4380-B1E1-363E74D81801}" destId="{DFC8DFAA-E17F-428E-ADC4-80A487EADCD7}" srcOrd="1" destOrd="0" parTransId="{5914AA93-5273-4A7B-9DED-C8A3C46C907B}" sibTransId="{52056569-CD17-4B90-BF99-72022F5E258F}"/>
    <dgm:cxn modelId="{F04FA3C6-78EE-4A6D-827B-49951D5E39BB}" type="presOf" srcId="{25080C42-F311-4646-B860-4B2E41968E42}" destId="{0C4F33BF-51C6-48DD-AB42-7F3F9950094B}" srcOrd="0" destOrd="0" presId="urn:microsoft.com/office/officeart/2005/8/layout/hierarchy6"/>
    <dgm:cxn modelId="{DBB8B9CA-692D-42E3-AFE6-AF58877DC3D0}" srcId="{11C582FB-D301-4A67-835D-4CB7CEB50770}" destId="{E4077D0A-89B9-48D0-B430-37B0E120FC14}" srcOrd="3" destOrd="0" parTransId="{25080C42-F311-4646-B860-4B2E41968E42}" sibTransId="{AC568F33-1585-41F7-B29A-FEEE8D945C6D}"/>
    <dgm:cxn modelId="{99C9F8CE-8EBA-4EE1-B029-3EE3B4685ED3}" type="presOf" srcId="{DFC8DFAA-E17F-428E-ADC4-80A487EADCD7}" destId="{B1EF3B4B-B9CB-4EA9-AF58-2E2901DA0B77}"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4875C8E0-18B5-435D-879F-A067BB9A344B}" type="presOf" srcId="{871E83FC-C0A7-4366-910C-0C2F0BA31BB4}" destId="{03A5A995-E433-402B-AEAF-89936779B056}" srcOrd="0" destOrd="0" presId="urn:microsoft.com/office/officeart/2005/8/layout/hierarchy6"/>
    <dgm:cxn modelId="{DE68BEE2-2F96-4473-B4EB-28FF39554084}" type="presOf" srcId="{5914AA93-5273-4A7B-9DED-C8A3C46C907B}" destId="{E56BEC92-09A9-4170-B2C1-1E5EA2008F96}"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C218EF2-8EF3-4140-98F5-2DD95EDF6326}" type="presOf" srcId="{E4077D0A-89B9-48D0-B430-37B0E120FC14}" destId="{31341C0F-FFF4-474F-82CB-F52292443D00}"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917F319-8DAD-439E-A007-9D84B0AFFFB7}" type="presParOf" srcId="{0810A678-E60C-4760-BC00-63A28DF49489}" destId="{7F2CDCF9-67EB-4464-9CBC-20B80B443733}" srcOrd="2" destOrd="0" presId="urn:microsoft.com/office/officeart/2005/8/layout/hierarchy6"/>
    <dgm:cxn modelId="{0B853609-048D-4431-B6D0-6D11FB038491}" type="presParOf" srcId="{0810A678-E60C-4760-BC00-63A28DF49489}" destId="{13A46D06-B5B8-4621-BEDD-9B3565249F36}" srcOrd="3" destOrd="0" presId="urn:microsoft.com/office/officeart/2005/8/layout/hierarchy6"/>
    <dgm:cxn modelId="{813FAFE0-F9E5-4225-B592-882D8AF07A17}" type="presParOf" srcId="{13A46D06-B5B8-4621-BEDD-9B3565249F36}" destId="{6F0675D3-15F3-4B82-9422-407D5A660003}" srcOrd="0" destOrd="0" presId="urn:microsoft.com/office/officeart/2005/8/layout/hierarchy6"/>
    <dgm:cxn modelId="{408C434A-E7B8-4798-9777-6747357435CF}" type="presParOf" srcId="{13A46D06-B5B8-4621-BEDD-9B3565249F36}" destId="{383FE505-63D8-43CF-BAA4-811CC2AFD667}" srcOrd="1" destOrd="0" presId="urn:microsoft.com/office/officeart/2005/8/layout/hierarchy6"/>
    <dgm:cxn modelId="{D16D1606-07AC-485F-A22D-CF30D42AD14C}" type="presParOf" srcId="{383FE505-63D8-43CF-BAA4-811CC2AFD667}" destId="{9FB79C18-1641-4210-9B14-D4AFDEAD95AA}" srcOrd="0" destOrd="0" presId="urn:microsoft.com/office/officeart/2005/8/layout/hierarchy6"/>
    <dgm:cxn modelId="{8AE5BEBA-6EA3-4450-8269-F5F9CECC5DD6}" type="presParOf" srcId="{383FE505-63D8-43CF-BAA4-811CC2AFD667}" destId="{75026DCC-B88C-4D8D-9813-3F542B5A3C9E}" srcOrd="1" destOrd="0" presId="urn:microsoft.com/office/officeart/2005/8/layout/hierarchy6"/>
    <dgm:cxn modelId="{794B188B-3DAA-4E21-9E5E-B063B0E6E014}" type="presParOf" srcId="{75026DCC-B88C-4D8D-9813-3F542B5A3C9E}" destId="{AFDD6AAD-A3DF-4F6E-AE7A-1C5016873C8A}" srcOrd="0" destOrd="0" presId="urn:microsoft.com/office/officeart/2005/8/layout/hierarchy6"/>
    <dgm:cxn modelId="{89E2E043-476D-40CF-A983-E28BFA53A253}" type="presParOf" srcId="{75026DCC-B88C-4D8D-9813-3F542B5A3C9E}" destId="{628CD63A-DB82-4DF6-8B91-A92F90C117AA}" srcOrd="1" destOrd="0" presId="urn:microsoft.com/office/officeart/2005/8/layout/hierarchy6"/>
    <dgm:cxn modelId="{2BEC238A-6249-49A4-A5DB-941315A646E9}" type="presParOf" srcId="{383FE505-63D8-43CF-BAA4-811CC2AFD667}" destId="{E56BEC92-09A9-4170-B2C1-1E5EA2008F96}" srcOrd="2" destOrd="0" presId="urn:microsoft.com/office/officeart/2005/8/layout/hierarchy6"/>
    <dgm:cxn modelId="{0DAFE0D8-CE45-4529-A662-92073D84758A}" type="presParOf" srcId="{383FE505-63D8-43CF-BAA4-811CC2AFD667}" destId="{E674541C-E6D5-4927-95FD-BA0869C5F977}" srcOrd="3" destOrd="0" presId="urn:microsoft.com/office/officeart/2005/8/layout/hierarchy6"/>
    <dgm:cxn modelId="{79124CC4-3CDC-4226-A4DB-E92AEFD8B6B7}" type="presParOf" srcId="{E674541C-E6D5-4927-95FD-BA0869C5F977}" destId="{B1EF3B4B-B9CB-4EA9-AF58-2E2901DA0B77}" srcOrd="0" destOrd="0" presId="urn:microsoft.com/office/officeart/2005/8/layout/hierarchy6"/>
    <dgm:cxn modelId="{41A41169-BEDF-414E-8AF6-25145923807D}" type="presParOf" srcId="{E674541C-E6D5-4927-95FD-BA0869C5F977}" destId="{747BD389-E609-42C9-B999-B0DDAE6B4017}" srcOrd="1" destOrd="0" presId="urn:microsoft.com/office/officeart/2005/8/layout/hierarchy6"/>
    <dgm:cxn modelId="{E16D3AA6-8C8A-438D-AB3A-94822577847F}" type="presParOf" srcId="{383FE505-63D8-43CF-BAA4-811CC2AFD667}" destId="{5C364237-61E7-41AC-9D80-6DD8850F74C2}" srcOrd="4" destOrd="0" presId="urn:microsoft.com/office/officeart/2005/8/layout/hierarchy6"/>
    <dgm:cxn modelId="{0EA3AAD9-A712-405D-82A0-4D2A426C9DEE}" type="presParOf" srcId="{383FE505-63D8-43CF-BAA4-811CC2AFD667}" destId="{78FD088C-9B9B-46FA-84F6-8B90636BAA74}" srcOrd="5" destOrd="0" presId="urn:microsoft.com/office/officeart/2005/8/layout/hierarchy6"/>
    <dgm:cxn modelId="{6F325CAA-6A31-47CD-AD45-E295C6738D59}" type="presParOf" srcId="{78FD088C-9B9B-46FA-84F6-8B90636BAA74}" destId="{9FC3D7C1-56E1-4AA8-891D-6D27023964E0}" srcOrd="0" destOrd="0" presId="urn:microsoft.com/office/officeart/2005/8/layout/hierarchy6"/>
    <dgm:cxn modelId="{4768A701-F4DC-45C3-A0E0-6D233EC77ADC}" type="presParOf" srcId="{78FD088C-9B9B-46FA-84F6-8B90636BAA74}" destId="{70439727-5543-4780-A575-DAA2C0282AE0}" srcOrd="1" destOrd="0" presId="urn:microsoft.com/office/officeart/2005/8/layout/hierarchy6"/>
    <dgm:cxn modelId="{EB4324C5-0B80-4625-A215-28B1C487812F}" type="presParOf" srcId="{0810A678-E60C-4760-BC00-63A28DF49489}" destId="{1505F42A-7D71-4E62-AE32-EB1434C1F39F}" srcOrd="4" destOrd="0" presId="urn:microsoft.com/office/officeart/2005/8/layout/hierarchy6"/>
    <dgm:cxn modelId="{FEF67CF5-99F0-470C-8853-A2B28519AEB6}" type="presParOf" srcId="{0810A678-E60C-4760-BC00-63A28DF49489}" destId="{D09B5CB3-2840-41F8-8D8A-D21C16152E38}" srcOrd="5" destOrd="0" presId="urn:microsoft.com/office/officeart/2005/8/layout/hierarchy6"/>
    <dgm:cxn modelId="{768B3F82-5E38-4455-B111-E655B70C76E2}" type="presParOf" srcId="{D09B5CB3-2840-41F8-8D8A-D21C16152E38}" destId="{03A5A995-E433-402B-AEAF-89936779B056}" srcOrd="0" destOrd="0" presId="urn:microsoft.com/office/officeart/2005/8/layout/hierarchy6"/>
    <dgm:cxn modelId="{8C28F19F-7BE0-4416-B21C-E8ACB669F3E3}" type="presParOf" srcId="{D09B5CB3-2840-41F8-8D8A-D21C16152E38}" destId="{5BFF9A27-E2DA-4388-9BCF-3191BF741D08}" srcOrd="1" destOrd="0" presId="urn:microsoft.com/office/officeart/2005/8/layout/hierarchy6"/>
    <dgm:cxn modelId="{92E98D8A-9792-42F1-85D4-FC59493A4439}" type="presParOf" srcId="{0810A678-E60C-4760-BC00-63A28DF49489}" destId="{0C4F33BF-51C6-48DD-AB42-7F3F9950094B}" srcOrd="6" destOrd="0" presId="urn:microsoft.com/office/officeart/2005/8/layout/hierarchy6"/>
    <dgm:cxn modelId="{339F93AB-3904-4B05-A0F4-EA2EE09F0457}" type="presParOf" srcId="{0810A678-E60C-4760-BC00-63A28DF49489}" destId="{B22C713F-821D-45E1-A257-E542DCAC5F85}" srcOrd="7" destOrd="0" presId="urn:microsoft.com/office/officeart/2005/8/layout/hierarchy6"/>
    <dgm:cxn modelId="{D6EE9B73-668A-4CE0-92F5-7245195A843A}" type="presParOf" srcId="{B22C713F-821D-45E1-A257-E542DCAC5F85}" destId="{31341C0F-FFF4-474F-82CB-F52292443D00}" srcOrd="0" destOrd="0" presId="urn:microsoft.com/office/officeart/2005/8/layout/hierarchy6"/>
    <dgm:cxn modelId="{FF654610-BEBA-40C6-A3C1-4AB426F659D5}" type="presParOf" srcId="{B22C713F-821D-45E1-A257-E542DCAC5F85}" destId="{4278B348-6047-431F-BD2C-FDEB24DD2679}"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40855"/>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184785"/>
        <a:ext cx="5780863" cy="1412034"/>
      </dsp:txXfrm>
    </dsp:sp>
    <dsp:sp modelId="{33643D00-C75E-4DF5-A0F0-DFA21355EB8A}">
      <dsp:nvSpPr>
        <dsp:cNvPr id="0" name=""/>
        <dsp:cNvSpPr/>
      </dsp:nvSpPr>
      <dsp:spPr>
        <a:xfrm>
          <a:off x="939465" y="1640749"/>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174804"/>
        <a:ext cx="1793192" cy="1171170"/>
      </dsp:txXfrm>
    </dsp:sp>
    <dsp:sp modelId="{67357A81-5F47-46C8-8791-23DB6B665016}">
      <dsp:nvSpPr>
        <dsp:cNvPr id="0" name=""/>
        <dsp:cNvSpPr/>
      </dsp:nvSpPr>
      <dsp:spPr>
        <a:xfrm>
          <a:off x="3365351" y="1640749"/>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174804"/>
        <a:ext cx="1793192" cy="1171170"/>
      </dsp:txXfrm>
    </dsp:sp>
    <dsp:sp modelId="{E5E261E0-CCBC-4B5A-A904-F243E2AA53B0}">
      <dsp:nvSpPr>
        <dsp:cNvPr id="0" name=""/>
        <dsp:cNvSpPr/>
      </dsp:nvSpPr>
      <dsp:spPr>
        <a:xfrm>
          <a:off x="4976178" y="1640749"/>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38367"/>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4894642" y="2174804"/>
        <a:ext cx="2131603" cy="1171170"/>
      </dsp:txXfrm>
    </dsp:sp>
    <dsp:sp modelId="{F7436063-BF3D-4400-ABDF-46A0C91AC2E1}">
      <dsp:nvSpPr>
        <dsp:cNvPr id="0" name=""/>
        <dsp:cNvSpPr/>
      </dsp:nvSpPr>
      <dsp:spPr>
        <a:xfrm>
          <a:off x="4976178" y="1640749"/>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38367"/>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174804"/>
        <a:ext cx="2250547" cy="11711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 – 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208512"/>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52442"/>
        <a:ext cx="5780863" cy="1412034"/>
      </dsp:txXfrm>
    </dsp:sp>
    <dsp:sp modelId="{33643D00-C75E-4DF5-A0F0-DFA21355EB8A}">
      <dsp:nvSpPr>
        <dsp:cNvPr id="0" name=""/>
        <dsp:cNvSpPr/>
      </dsp:nvSpPr>
      <dsp:spPr>
        <a:xfrm>
          <a:off x="939465" y="1708407"/>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206024"/>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42461"/>
        <a:ext cx="1793192" cy="1171170"/>
      </dsp:txXfrm>
    </dsp:sp>
    <dsp:sp modelId="{67357A81-5F47-46C8-8791-23DB6B665016}">
      <dsp:nvSpPr>
        <dsp:cNvPr id="0" name=""/>
        <dsp:cNvSpPr/>
      </dsp:nvSpPr>
      <dsp:spPr>
        <a:xfrm>
          <a:off x="3365351" y="1708407"/>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206024"/>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42461"/>
        <a:ext cx="1793192" cy="1171170"/>
      </dsp:txXfrm>
    </dsp:sp>
    <dsp:sp modelId="{E5E261E0-CCBC-4B5A-A904-F243E2AA53B0}">
      <dsp:nvSpPr>
        <dsp:cNvPr id="0" name=""/>
        <dsp:cNvSpPr/>
      </dsp:nvSpPr>
      <dsp:spPr>
        <a:xfrm>
          <a:off x="4976178" y="1708407"/>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206024"/>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 – Where things are</a:t>
          </a:r>
        </a:p>
      </dsp:txBody>
      <dsp:txXfrm>
        <a:off x="4894642" y="2242461"/>
        <a:ext cx="2131603" cy="1171170"/>
      </dsp:txXfrm>
    </dsp:sp>
    <dsp:sp modelId="{F7436063-BF3D-4400-ABDF-46A0C91AC2E1}">
      <dsp:nvSpPr>
        <dsp:cNvPr id="0" name=""/>
        <dsp:cNvSpPr/>
      </dsp:nvSpPr>
      <dsp:spPr>
        <a:xfrm>
          <a:off x="4976178" y="1708407"/>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206024"/>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7658940" y="2242461"/>
        <a:ext cx="2250547" cy="11711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549980" y="1462"/>
          <a:ext cx="4852395" cy="1240147"/>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586303" y="37785"/>
        <a:ext cx="4779749" cy="1167501"/>
      </dsp:txXfrm>
    </dsp:sp>
    <dsp:sp modelId="{33643D00-C75E-4DF5-A0F0-DFA21355EB8A}">
      <dsp:nvSpPr>
        <dsp:cNvPr id="0" name=""/>
        <dsp:cNvSpPr/>
      </dsp:nvSpPr>
      <dsp:spPr>
        <a:xfrm>
          <a:off x="1967509" y="1241609"/>
          <a:ext cx="3008668" cy="411441"/>
        </a:xfrm>
        <a:custGeom>
          <a:avLst/>
          <a:gdLst/>
          <a:ahLst/>
          <a:cxnLst/>
          <a:rect l="0" t="0" r="0" b="0"/>
          <a:pathLst>
            <a:path>
              <a:moveTo>
                <a:pt x="3008668" y="0"/>
              </a:moveTo>
              <a:lnTo>
                <a:pt x="3008668" y="205720"/>
              </a:lnTo>
              <a:lnTo>
                <a:pt x="0" y="205720"/>
              </a:lnTo>
              <a:lnTo>
                <a:pt x="0" y="41144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196056" y="1653051"/>
          <a:ext cx="1542906" cy="10286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1226183" y="1683178"/>
        <a:ext cx="1482652" cy="968350"/>
      </dsp:txXfrm>
    </dsp:sp>
    <dsp:sp modelId="{7F2CDCF9-67EB-4464-9CBC-20B80B443733}">
      <dsp:nvSpPr>
        <dsp:cNvPr id="0" name=""/>
        <dsp:cNvSpPr/>
      </dsp:nvSpPr>
      <dsp:spPr>
        <a:xfrm>
          <a:off x="3973288" y="1241609"/>
          <a:ext cx="1002889" cy="411441"/>
        </a:xfrm>
        <a:custGeom>
          <a:avLst/>
          <a:gdLst/>
          <a:ahLst/>
          <a:cxnLst/>
          <a:rect l="0" t="0" r="0" b="0"/>
          <a:pathLst>
            <a:path>
              <a:moveTo>
                <a:pt x="1002889" y="0"/>
              </a:moveTo>
              <a:lnTo>
                <a:pt x="1002889" y="205720"/>
              </a:lnTo>
              <a:lnTo>
                <a:pt x="0" y="205720"/>
              </a:lnTo>
              <a:lnTo>
                <a:pt x="0" y="41144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F0675D3-15F3-4B82-9422-407D5A660003}">
      <dsp:nvSpPr>
        <dsp:cNvPr id="0" name=""/>
        <dsp:cNvSpPr/>
      </dsp:nvSpPr>
      <dsp:spPr>
        <a:xfrm>
          <a:off x="3201835" y="1653051"/>
          <a:ext cx="1542906" cy="10286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231962" y="1683178"/>
        <a:ext cx="1482652" cy="968350"/>
      </dsp:txXfrm>
    </dsp:sp>
    <dsp:sp modelId="{9FB79C18-1641-4210-9B14-D4AFDEAD95AA}">
      <dsp:nvSpPr>
        <dsp:cNvPr id="0" name=""/>
        <dsp:cNvSpPr/>
      </dsp:nvSpPr>
      <dsp:spPr>
        <a:xfrm>
          <a:off x="1967509" y="2681655"/>
          <a:ext cx="2005778" cy="411441"/>
        </a:xfrm>
        <a:custGeom>
          <a:avLst/>
          <a:gdLst/>
          <a:ahLst/>
          <a:cxnLst/>
          <a:rect l="0" t="0" r="0" b="0"/>
          <a:pathLst>
            <a:path>
              <a:moveTo>
                <a:pt x="2005778" y="0"/>
              </a:moveTo>
              <a:lnTo>
                <a:pt x="2005778" y="205720"/>
              </a:lnTo>
              <a:lnTo>
                <a:pt x="0" y="205720"/>
              </a:lnTo>
              <a:lnTo>
                <a:pt x="0" y="41144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DD6AAD-A3DF-4F6E-AE7A-1C5016873C8A}">
      <dsp:nvSpPr>
        <dsp:cNvPr id="0" name=""/>
        <dsp:cNvSpPr/>
      </dsp:nvSpPr>
      <dsp:spPr>
        <a:xfrm>
          <a:off x="1196056" y="3093097"/>
          <a:ext cx="1542906" cy="10286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Past tense</a:t>
          </a:r>
        </a:p>
      </dsp:txBody>
      <dsp:txXfrm>
        <a:off x="1226183" y="3123224"/>
        <a:ext cx="1482652" cy="968350"/>
      </dsp:txXfrm>
    </dsp:sp>
    <dsp:sp modelId="{E56BEC92-09A9-4170-B2C1-1E5EA2008F96}">
      <dsp:nvSpPr>
        <dsp:cNvPr id="0" name=""/>
        <dsp:cNvSpPr/>
      </dsp:nvSpPr>
      <dsp:spPr>
        <a:xfrm>
          <a:off x="3927568" y="2681655"/>
          <a:ext cx="91440" cy="411441"/>
        </a:xfrm>
        <a:custGeom>
          <a:avLst/>
          <a:gdLst/>
          <a:ahLst/>
          <a:cxnLst/>
          <a:rect l="0" t="0" r="0" b="0"/>
          <a:pathLst>
            <a:path>
              <a:moveTo>
                <a:pt x="45720" y="0"/>
              </a:moveTo>
              <a:lnTo>
                <a:pt x="45720" y="41144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1EF3B4B-B9CB-4EA9-AF58-2E2901DA0B77}">
      <dsp:nvSpPr>
        <dsp:cNvPr id="0" name=""/>
        <dsp:cNvSpPr/>
      </dsp:nvSpPr>
      <dsp:spPr>
        <a:xfrm>
          <a:off x="3201835" y="3093097"/>
          <a:ext cx="1542906" cy="10286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Present tense</a:t>
          </a:r>
        </a:p>
      </dsp:txBody>
      <dsp:txXfrm>
        <a:off x="3231962" y="3123224"/>
        <a:ext cx="1482652" cy="968350"/>
      </dsp:txXfrm>
    </dsp:sp>
    <dsp:sp modelId="{5C364237-61E7-41AC-9D80-6DD8850F74C2}">
      <dsp:nvSpPr>
        <dsp:cNvPr id="0" name=""/>
        <dsp:cNvSpPr/>
      </dsp:nvSpPr>
      <dsp:spPr>
        <a:xfrm>
          <a:off x="3973288" y="2681655"/>
          <a:ext cx="2005778" cy="411441"/>
        </a:xfrm>
        <a:custGeom>
          <a:avLst/>
          <a:gdLst/>
          <a:ahLst/>
          <a:cxnLst/>
          <a:rect l="0" t="0" r="0" b="0"/>
          <a:pathLst>
            <a:path>
              <a:moveTo>
                <a:pt x="0" y="0"/>
              </a:moveTo>
              <a:lnTo>
                <a:pt x="0" y="205720"/>
              </a:lnTo>
              <a:lnTo>
                <a:pt x="2005778" y="205720"/>
              </a:lnTo>
              <a:lnTo>
                <a:pt x="2005778" y="41144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C3D7C1-56E1-4AA8-891D-6D27023964E0}">
      <dsp:nvSpPr>
        <dsp:cNvPr id="0" name=""/>
        <dsp:cNvSpPr/>
      </dsp:nvSpPr>
      <dsp:spPr>
        <a:xfrm>
          <a:off x="5207614" y="3093097"/>
          <a:ext cx="1542906" cy="10286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Future tense</a:t>
          </a:r>
        </a:p>
      </dsp:txBody>
      <dsp:txXfrm>
        <a:off x="5237741" y="3123224"/>
        <a:ext cx="1482652" cy="968350"/>
      </dsp:txXfrm>
    </dsp:sp>
    <dsp:sp modelId="{1505F42A-7D71-4E62-AE32-EB1434C1F39F}">
      <dsp:nvSpPr>
        <dsp:cNvPr id="0" name=""/>
        <dsp:cNvSpPr/>
      </dsp:nvSpPr>
      <dsp:spPr>
        <a:xfrm>
          <a:off x="4976178" y="1241609"/>
          <a:ext cx="1002889" cy="411441"/>
        </a:xfrm>
        <a:custGeom>
          <a:avLst/>
          <a:gdLst/>
          <a:ahLst/>
          <a:cxnLst/>
          <a:rect l="0" t="0" r="0" b="0"/>
          <a:pathLst>
            <a:path>
              <a:moveTo>
                <a:pt x="0" y="0"/>
              </a:moveTo>
              <a:lnTo>
                <a:pt x="0" y="205720"/>
              </a:lnTo>
              <a:lnTo>
                <a:pt x="1002889" y="205720"/>
              </a:lnTo>
              <a:lnTo>
                <a:pt x="1002889" y="41144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A5A995-E433-402B-AEAF-89936779B056}">
      <dsp:nvSpPr>
        <dsp:cNvPr id="0" name=""/>
        <dsp:cNvSpPr/>
      </dsp:nvSpPr>
      <dsp:spPr>
        <a:xfrm>
          <a:off x="5207614" y="1653051"/>
          <a:ext cx="1542906" cy="10286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5237741" y="1683178"/>
        <a:ext cx="1482652" cy="968350"/>
      </dsp:txXfrm>
    </dsp:sp>
    <dsp:sp modelId="{0C4F33BF-51C6-48DD-AB42-7F3F9950094B}">
      <dsp:nvSpPr>
        <dsp:cNvPr id="0" name=""/>
        <dsp:cNvSpPr/>
      </dsp:nvSpPr>
      <dsp:spPr>
        <a:xfrm>
          <a:off x="4976178" y="1241609"/>
          <a:ext cx="3008668" cy="411441"/>
        </a:xfrm>
        <a:custGeom>
          <a:avLst/>
          <a:gdLst/>
          <a:ahLst/>
          <a:cxnLst/>
          <a:rect l="0" t="0" r="0" b="0"/>
          <a:pathLst>
            <a:path>
              <a:moveTo>
                <a:pt x="0" y="0"/>
              </a:moveTo>
              <a:lnTo>
                <a:pt x="0" y="205720"/>
              </a:lnTo>
              <a:lnTo>
                <a:pt x="3008668" y="205720"/>
              </a:lnTo>
              <a:lnTo>
                <a:pt x="3008668" y="41144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341C0F-FFF4-474F-82CB-F52292443D00}">
      <dsp:nvSpPr>
        <dsp:cNvPr id="0" name=""/>
        <dsp:cNvSpPr/>
      </dsp:nvSpPr>
      <dsp:spPr>
        <a:xfrm>
          <a:off x="7213392" y="1653051"/>
          <a:ext cx="1542906" cy="10286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243519" y="1683178"/>
        <a:ext cx="1482652" cy="96835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Verbs are the action heroes of our sentences, and today we’re going to explore how they gain superpowers through inflections. Inflections are small changes at the end of verbs that help us understand when an action is happening or who is doing it. This concept is introduced with a dynamic visual of a word transforming or being struck by a lightning bolt, symbolising the power verbs gain through inflection. The idea is to make learning about verbs exciting and magical for Year 4 students. By framing verb inflections as 'magic endings', students are encouraged to see grammar not as a set of rules but as a toolkit for making their writing more powerful and precise. This slide sets the tone for the entire presentation, engaging students with the idea that verbs can travel in time and adapt to different subjects, making them versatile and essential components of language.</a:t>
            </a:r>
          </a:p>
        </p:txBody>
      </p:sp>
      <p:sp>
        <p:nvSpPr>
          <p:cNvPr id="4" name="Slide Number Placeholder 3"/>
          <p:cNvSpPr>
            <a:spLocks noGrp="1"/>
          </p:cNvSpPr>
          <p:nvPr>
            <p:ph type="sldNum" sz="quarter" idx="5"/>
          </p:nvPr>
        </p:nvSpPr>
        <p:spPr/>
        <p:txBody>
          <a:bodyPr/>
          <a:lstStyle/>
          <a:p>
            <a:fld id="{BFDD6F49-EBB7-4CCF-97A8-E526BB28BB69}" type="slidenum">
              <a:rPr lang="en-US" smtClean="0"/>
              <a:t>13</a:t>
            </a:fld>
            <a:endParaRPr lang="en-US" dirty="0"/>
          </a:p>
        </p:txBody>
      </p:sp>
    </p:spTree>
    <p:extLst>
      <p:ext uri="{BB962C8B-B14F-4D97-AF65-F5344CB8AC3E}">
        <p14:creationId xmlns:p14="http://schemas.microsoft.com/office/powerpoint/2010/main" val="2056453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F0DA7-96B8-620A-EE7D-50DB1144A2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808524-94DF-290B-6218-C1464C7E59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A5408F-1379-2490-42C3-682520B1EF18}"/>
              </a:ext>
            </a:extLst>
          </p:cNvPr>
          <p:cNvSpPr>
            <a:spLocks noGrp="1"/>
          </p:cNvSpPr>
          <p:nvPr>
            <p:ph type="body" idx="1"/>
          </p:nvPr>
        </p:nvSpPr>
        <p:spPr/>
        <p:txBody>
          <a:bodyPr/>
          <a:lstStyle/>
          <a:p>
            <a:r>
              <a:rPr lang="en-US"/>
              <a:t>
Verbs are the action heroes of our sentences, and today we’re going to explore how they gain superpowers through inflections. Inflections are small changes at the end of verbs that help us understand when an action is happening or who is doing it. This concept is introduced with a dynamic visual of a word transforming or being struck by a lightning bolt, symbolising the power verbs gain through inflection. The idea is to make learning about verbs exciting and magical for Year 4 students. By framing verb inflections as 'magic endings', students are encouraged to see grammar not as a set of rules but as a toolkit for making their writing more powerful and precise. This slide sets the tone for the entire presentation, engaging students with the idea that verbs can travel in time and adapt to different subjects, making them versatile and essential components of language.</a:t>
            </a:r>
          </a:p>
        </p:txBody>
      </p:sp>
      <p:sp>
        <p:nvSpPr>
          <p:cNvPr id="4" name="Slide Number Placeholder 3">
            <a:extLst>
              <a:ext uri="{FF2B5EF4-FFF2-40B4-BE49-F238E27FC236}">
                <a16:creationId xmlns:a16="http://schemas.microsoft.com/office/drawing/2014/main" id="{1B85A4EA-2883-3D12-9EDB-BB25A7DC7BE3}"/>
              </a:ext>
            </a:extLst>
          </p:cNvPr>
          <p:cNvSpPr>
            <a:spLocks noGrp="1"/>
          </p:cNvSpPr>
          <p:nvPr>
            <p:ph type="sldNum" sz="quarter" idx="5"/>
          </p:nvPr>
        </p:nvSpPr>
        <p:spPr/>
        <p:txBody>
          <a:bodyPr/>
          <a:lstStyle/>
          <a:p>
            <a:fld id="{BFDD6F49-EBB7-4CCF-97A8-E526BB28BB69}" type="slidenum">
              <a:rPr lang="en-US" smtClean="0"/>
              <a:t>17</a:t>
            </a:fld>
            <a:endParaRPr lang="en-US" dirty="0"/>
          </a:p>
        </p:txBody>
      </p:sp>
    </p:spTree>
    <p:extLst>
      <p:ext uri="{BB962C8B-B14F-4D97-AF65-F5344CB8AC3E}">
        <p14:creationId xmlns:p14="http://schemas.microsoft.com/office/powerpoint/2010/main" val="2430988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with Picture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99599"/>
            <a:ext cx="4672584" cy="1453896"/>
          </a:xfrm>
        </p:spPr>
        <p:txBody>
          <a:bodyPr>
            <a:normAutofit/>
          </a:bodyPr>
          <a:lstStyle>
            <a:lvl1pPr>
              <a:defRPr sz="3600"/>
            </a:lvl1pPr>
          </a:lstStyle>
          <a:p>
            <a:r>
              <a:rPr lang="en-US" dirty="0"/>
              <a:t>Click to edit Master title style</a:t>
            </a:r>
          </a:p>
        </p:txBody>
      </p:sp>
      <p:sp>
        <p:nvSpPr>
          <p:cNvPr id="12" name="Picture Placeholder 11">
            <a:extLst>
              <a:ext uri="{FF2B5EF4-FFF2-40B4-BE49-F238E27FC236}">
                <a16:creationId xmlns:a16="http://schemas.microsoft.com/office/drawing/2014/main" id="{4FE3DA23-DE55-6AE0-AF3B-E9803246C7CD}"/>
              </a:ext>
            </a:extLst>
          </p:cNvPr>
          <p:cNvSpPr>
            <a:spLocks noGrp="1"/>
          </p:cNvSpPr>
          <p:nvPr>
            <p:ph type="pic" sz="quarter" idx="15" hasCustomPrompt="1"/>
          </p:nvPr>
        </p:nvSpPr>
        <p:spPr>
          <a:xfrm>
            <a:off x="349324" y="2423719"/>
            <a:ext cx="5175504" cy="4069080"/>
          </a:xfrm>
          <a:blipFill>
            <a:blip r:embed="rId2">
              <a:alphaModFix amt="50000"/>
              <a:extLst>
                <a:ext uri="{28A0092B-C50C-407E-A947-70E740481C1C}">
                  <a14:useLocalDpi xmlns:a14="http://schemas.microsoft.com/office/drawing/2010/main" val="0"/>
                </a:ext>
              </a:extLst>
            </a:blip>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5937402" y="599600"/>
            <a:ext cx="5633165" cy="56233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EE8507B-3789-49BC-A5B5-D3B2B10E5F24}" type="datetime1">
              <a:rPr lang="en-US" smtClean="0"/>
              <a:t>12/22/2025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
        <p:nvSpPr>
          <p:cNvPr id="3" name="Rectangle 2">
            <a:extLst>
              <a:ext uri="{FF2B5EF4-FFF2-40B4-BE49-F238E27FC236}">
                <a16:creationId xmlns:a16="http://schemas.microsoft.com/office/drawing/2014/main" id="{2125B15E-907B-22E5-9483-591409F1460D}"/>
              </a:ext>
            </a:extLst>
          </p:cNvPr>
          <p:cNvSpPr/>
          <p:nvPr userDrawn="1"/>
        </p:nvSpPr>
        <p:spPr>
          <a:xfrm flipV="1">
            <a:off x="337457" y="351059"/>
            <a:ext cx="5199238" cy="193982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944643D3-05AA-D000-6F70-B39D3E837EF5}"/>
              </a:ext>
            </a:extLst>
          </p:cNvPr>
          <p:cNvSpPr/>
          <p:nvPr userDrawn="1"/>
        </p:nvSpPr>
        <p:spPr>
          <a:xfrm>
            <a:off x="5665293" y="351065"/>
            <a:ext cx="6189249" cy="6155871"/>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907DB142-72B7-699F-6F87-2EFB2EBF3B22}"/>
              </a:ext>
            </a:extLst>
          </p:cNvPr>
          <p:cNvSpPr/>
          <p:nvPr userDrawn="1"/>
        </p:nvSpPr>
        <p:spPr>
          <a:xfrm flipV="1">
            <a:off x="337457" y="2409583"/>
            <a:ext cx="5199238" cy="4097352"/>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65195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png"/><Relationship Id="rId7" Type="http://schemas.openxmlformats.org/officeDocument/2006/relationships/diagramColors" Target="../diagrams/colors5.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3.png"/><Relationship Id="rId7" Type="http://schemas.openxmlformats.org/officeDocument/2006/relationships/diagramColors" Target="../diagrams/colors6.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39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0" fill="hold"/>
                                        <p:tgtEl>
                                          <p:spTgt spid="7"/>
                                        </p:tgtEl>
                                        <p:attrNameLst>
                                          <p:attrName>ppt_x</p:attrName>
                                        </p:attrNameLst>
                                      </p:cBhvr>
                                      <p:tavLst>
                                        <p:tav tm="0">
                                          <p:val>
                                            <p:strVal val="1+#ppt_w/2"/>
                                          </p:val>
                                        </p:tav>
                                        <p:tav tm="100000">
                                          <p:val>
                                            <p:strVal val="#ppt_x"/>
                                          </p:val>
                                        </p:tav>
                                      </p:tavLst>
                                    </p:anim>
                                    <p:anim calcmode="lin" valueType="num">
                                      <p:cBhvr additive="base">
                                        <p:cTn id="13" dur="3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Heading">
            <a:extLst>
              <a:ext uri="{FF2B5EF4-FFF2-40B4-BE49-F238E27FC236}">
                <a16:creationId xmlns:a16="http://schemas.microsoft.com/office/drawing/2014/main" id="{2CD10EAC-76CD-B09A-734A-291C5B2959F9}"/>
              </a:ext>
            </a:extLst>
          </p:cNvPr>
          <p:cNvSpPr txBox="1">
            <a:spLocks/>
          </p:cNvSpPr>
          <p:nvPr/>
        </p:nvSpPr>
        <p:spPr>
          <a:xfrm>
            <a:off x="347445" y="609600"/>
            <a:ext cx="11497109" cy="1744020"/>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Identify the verbs in the sentences.</a:t>
            </a:r>
          </a:p>
        </p:txBody>
      </p:sp>
      <p:sp>
        <p:nvSpPr>
          <p:cNvPr id="4" name="c - vow">
            <a:extLst>
              <a:ext uri="{FF2B5EF4-FFF2-40B4-BE49-F238E27FC236}">
                <a16:creationId xmlns:a16="http://schemas.microsoft.com/office/drawing/2014/main" id="{4D97DBD7-16CF-FB6A-2791-D3F7EDF07068}"/>
              </a:ext>
            </a:extLst>
          </p:cNvPr>
          <p:cNvSpPr txBox="1">
            <a:spLocks/>
          </p:cNvSpPr>
          <p:nvPr/>
        </p:nvSpPr>
        <p:spPr>
          <a:xfrm>
            <a:off x="3228688" y="2756446"/>
            <a:ext cx="5415326"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boy plays football today.</a:t>
            </a:r>
          </a:p>
        </p:txBody>
      </p:sp>
      <p:sp>
        <p:nvSpPr>
          <p:cNvPr id="22" name="c - vow">
            <a:extLst>
              <a:ext uri="{FF2B5EF4-FFF2-40B4-BE49-F238E27FC236}">
                <a16:creationId xmlns:a16="http://schemas.microsoft.com/office/drawing/2014/main" id="{154DC940-292A-38DA-34AF-57D4B97E3EDD}"/>
              </a:ext>
            </a:extLst>
          </p:cNvPr>
          <p:cNvSpPr txBox="1">
            <a:spLocks/>
          </p:cNvSpPr>
          <p:nvPr/>
        </p:nvSpPr>
        <p:spPr>
          <a:xfrm>
            <a:off x="3228686" y="3780820"/>
            <a:ext cx="5415326" cy="879472"/>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 arrives home just now.</a:t>
            </a:r>
          </a:p>
        </p:txBody>
      </p:sp>
      <p:sp>
        <p:nvSpPr>
          <p:cNvPr id="25" name="c - vow">
            <a:extLst>
              <a:ext uri="{FF2B5EF4-FFF2-40B4-BE49-F238E27FC236}">
                <a16:creationId xmlns:a16="http://schemas.microsoft.com/office/drawing/2014/main" id="{29D511BA-64FE-42E8-2D0F-9F5AB8D16CE0}"/>
              </a:ext>
            </a:extLst>
          </p:cNvPr>
          <p:cNvSpPr txBox="1">
            <a:spLocks/>
          </p:cNvSpPr>
          <p:nvPr/>
        </p:nvSpPr>
        <p:spPr>
          <a:xfrm>
            <a:off x="3228686" y="4878647"/>
            <a:ext cx="5415326" cy="879472"/>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At Christmas, the children receive lots of presents.</a:t>
            </a:r>
          </a:p>
        </p:txBody>
      </p:sp>
      <p:sp>
        <p:nvSpPr>
          <p:cNvPr id="3" name="c - vow">
            <a:extLst>
              <a:ext uri="{FF2B5EF4-FFF2-40B4-BE49-F238E27FC236}">
                <a16:creationId xmlns:a16="http://schemas.microsoft.com/office/drawing/2014/main" id="{7CA563F0-5C29-A381-B449-6B6B60597974}"/>
              </a:ext>
            </a:extLst>
          </p:cNvPr>
          <p:cNvSpPr txBox="1">
            <a:spLocks/>
          </p:cNvSpPr>
          <p:nvPr/>
        </p:nvSpPr>
        <p:spPr>
          <a:xfrm>
            <a:off x="3228686" y="2798960"/>
            <a:ext cx="5415326"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boy </a:t>
            </a:r>
            <a:r>
              <a:rPr lang="en-GB" sz="2400" dirty="0">
                <a:solidFill>
                  <a:srgbClr val="FF0000"/>
                </a:solidFill>
                <a:latin typeface="+mn-lt"/>
                <a:ea typeface="Andika"/>
                <a:cs typeface="Andika"/>
              </a:rPr>
              <a:t>plays</a:t>
            </a:r>
            <a:r>
              <a:rPr lang="en-GB" sz="2400" dirty="0">
                <a:solidFill>
                  <a:schemeClr val="bg1"/>
                </a:solidFill>
                <a:latin typeface="+mn-lt"/>
                <a:ea typeface="Andika"/>
                <a:cs typeface="Andika"/>
              </a:rPr>
              <a:t> football today.</a:t>
            </a:r>
          </a:p>
        </p:txBody>
      </p:sp>
      <p:sp>
        <p:nvSpPr>
          <p:cNvPr id="5" name="c - vow">
            <a:extLst>
              <a:ext uri="{FF2B5EF4-FFF2-40B4-BE49-F238E27FC236}">
                <a16:creationId xmlns:a16="http://schemas.microsoft.com/office/drawing/2014/main" id="{71AE7F94-3E31-DE3B-8E53-A6AAD06F0F38}"/>
              </a:ext>
            </a:extLst>
          </p:cNvPr>
          <p:cNvSpPr txBox="1">
            <a:spLocks/>
          </p:cNvSpPr>
          <p:nvPr/>
        </p:nvSpPr>
        <p:spPr>
          <a:xfrm>
            <a:off x="3228686" y="3778766"/>
            <a:ext cx="5415326" cy="879472"/>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 </a:t>
            </a:r>
            <a:r>
              <a:rPr lang="en-GB" sz="2400" dirty="0">
                <a:solidFill>
                  <a:srgbClr val="FF0000"/>
                </a:solidFill>
                <a:latin typeface="+mn-lt"/>
                <a:ea typeface="Andika"/>
                <a:cs typeface="Andika"/>
              </a:rPr>
              <a:t>arrives</a:t>
            </a:r>
            <a:r>
              <a:rPr lang="en-GB" sz="2400" dirty="0">
                <a:solidFill>
                  <a:schemeClr val="bg1"/>
                </a:solidFill>
                <a:latin typeface="+mn-lt"/>
                <a:ea typeface="Andika"/>
                <a:cs typeface="Andika"/>
              </a:rPr>
              <a:t> home just now.</a:t>
            </a:r>
          </a:p>
        </p:txBody>
      </p:sp>
      <p:sp>
        <p:nvSpPr>
          <p:cNvPr id="6" name="c - vow">
            <a:extLst>
              <a:ext uri="{FF2B5EF4-FFF2-40B4-BE49-F238E27FC236}">
                <a16:creationId xmlns:a16="http://schemas.microsoft.com/office/drawing/2014/main" id="{6E55FE6A-219B-054A-113D-77922ED319EA}"/>
              </a:ext>
            </a:extLst>
          </p:cNvPr>
          <p:cNvSpPr txBox="1">
            <a:spLocks/>
          </p:cNvSpPr>
          <p:nvPr/>
        </p:nvSpPr>
        <p:spPr>
          <a:xfrm>
            <a:off x="3228686" y="4878647"/>
            <a:ext cx="5415326" cy="879472"/>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At Christmas, the children </a:t>
            </a:r>
            <a:r>
              <a:rPr lang="en-GB" sz="2400" dirty="0">
                <a:solidFill>
                  <a:srgbClr val="FF0000"/>
                </a:solidFill>
                <a:latin typeface="+mn-lt"/>
                <a:ea typeface="Andika"/>
                <a:cs typeface="Andika"/>
              </a:rPr>
              <a:t>receive</a:t>
            </a:r>
            <a:r>
              <a:rPr lang="en-GB" sz="2400" dirty="0">
                <a:solidFill>
                  <a:schemeClr val="bg1"/>
                </a:solidFill>
                <a:latin typeface="+mn-lt"/>
                <a:ea typeface="Andika"/>
                <a:cs typeface="Andika"/>
              </a:rPr>
              <a:t> lots of presents.</a:t>
            </a:r>
          </a:p>
        </p:txBody>
      </p:sp>
    </p:spTree>
    <p:extLst>
      <p:ext uri="{BB962C8B-B14F-4D97-AF65-F5344CB8AC3E}">
        <p14:creationId xmlns:p14="http://schemas.microsoft.com/office/powerpoint/2010/main" val="21450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E7F3B09-C816-2A8D-0C96-1E29B663906C}"/>
              </a:ext>
            </a:extLst>
          </p:cNvPr>
          <p:cNvSpPr txBox="1">
            <a:spLocks/>
          </p:cNvSpPr>
          <p:nvPr/>
        </p:nvSpPr>
        <p:spPr>
          <a:xfrm>
            <a:off x="380854" y="326288"/>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Identify the verb.</a:t>
            </a:r>
          </a:p>
        </p:txBody>
      </p:sp>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6" name="Title 1">
            <a:extLst>
              <a:ext uri="{FF2B5EF4-FFF2-40B4-BE49-F238E27FC236}">
                <a16:creationId xmlns:a16="http://schemas.microsoft.com/office/drawing/2014/main" id="{6F3F8EE8-2C33-C7F9-A4B1-E16AEC8C94DD}"/>
              </a:ext>
            </a:extLst>
          </p:cNvPr>
          <p:cNvSpPr txBox="1">
            <a:spLocks/>
          </p:cNvSpPr>
          <p:nvPr/>
        </p:nvSpPr>
        <p:spPr>
          <a:xfrm>
            <a:off x="380854" y="309125"/>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Identify </a:t>
            </a:r>
            <a:r>
              <a:rPr lang="en-GB" sz="3600">
                <a:solidFill>
                  <a:schemeClr val="bg1"/>
                </a:solidFill>
                <a:latin typeface="+mn-lt"/>
                <a:ea typeface="Andika"/>
                <a:cs typeface="Andika"/>
              </a:rPr>
              <a:t>the verb.</a:t>
            </a:r>
            <a:endParaRPr lang="en-GB" sz="36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326288"/>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Spot the verb.</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2876972" y="181853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walks.</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2876972" y="2682679"/>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women shout.</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2876972" y="3546821"/>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cat purrs.</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2876972" y="4410963"/>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girl runs.</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2876972" y="527510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Love conquers all.</a:t>
            </a:r>
          </a:p>
        </p:txBody>
      </p:sp>
      <p:sp>
        <p:nvSpPr>
          <p:cNvPr id="4" name="Title 1">
            <a:extLst>
              <a:ext uri="{FF2B5EF4-FFF2-40B4-BE49-F238E27FC236}">
                <a16:creationId xmlns:a16="http://schemas.microsoft.com/office/drawing/2014/main" id="{886DFFD9-8791-5005-C1DB-2066A019306E}"/>
              </a:ext>
            </a:extLst>
          </p:cNvPr>
          <p:cNvSpPr txBox="1">
            <a:spLocks/>
          </p:cNvSpPr>
          <p:nvPr/>
        </p:nvSpPr>
        <p:spPr>
          <a:xfrm>
            <a:off x="6370799" y="1846574"/>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a:t>
            </a:r>
            <a:r>
              <a:rPr lang="en-GB" sz="2400" b="1" u="sng" dirty="0">
                <a:solidFill>
                  <a:srgbClr val="FFFF00"/>
                </a:solidFill>
                <a:latin typeface="+mn-lt"/>
                <a:ea typeface="Andika"/>
                <a:cs typeface="Andika"/>
              </a:rPr>
              <a:t>walks</a:t>
            </a:r>
            <a:r>
              <a:rPr lang="en-GB" sz="2400" dirty="0">
                <a:solidFill>
                  <a:schemeClr val="bg1"/>
                </a:solidFill>
                <a:latin typeface="+mn-lt"/>
                <a:ea typeface="Andika"/>
                <a:cs typeface="Andika"/>
              </a:rPr>
              <a:t>.</a:t>
            </a:r>
          </a:p>
        </p:txBody>
      </p:sp>
      <p:sp>
        <p:nvSpPr>
          <p:cNvPr id="11" name="Title 1">
            <a:extLst>
              <a:ext uri="{FF2B5EF4-FFF2-40B4-BE49-F238E27FC236}">
                <a16:creationId xmlns:a16="http://schemas.microsoft.com/office/drawing/2014/main" id="{57D944A8-969F-8DA0-3C21-6CE35B7D9A59}"/>
              </a:ext>
            </a:extLst>
          </p:cNvPr>
          <p:cNvSpPr txBox="1">
            <a:spLocks/>
          </p:cNvSpPr>
          <p:nvPr/>
        </p:nvSpPr>
        <p:spPr>
          <a:xfrm>
            <a:off x="6370799" y="2710716"/>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women </a:t>
            </a:r>
            <a:r>
              <a:rPr lang="en-GB" sz="2400" b="1" u="sng" dirty="0">
                <a:solidFill>
                  <a:srgbClr val="FFFF00"/>
                </a:solidFill>
                <a:latin typeface="+mn-lt"/>
                <a:ea typeface="Andika"/>
                <a:cs typeface="Andika"/>
              </a:rPr>
              <a:t>shout</a:t>
            </a:r>
            <a:r>
              <a:rPr lang="en-GB" sz="2400" dirty="0">
                <a:solidFill>
                  <a:schemeClr val="bg1"/>
                </a:solidFill>
                <a:latin typeface="+mn-lt"/>
                <a:ea typeface="Andika"/>
                <a:cs typeface="Andika"/>
              </a:rPr>
              <a:t>.</a:t>
            </a:r>
          </a:p>
        </p:txBody>
      </p:sp>
      <p:sp>
        <p:nvSpPr>
          <p:cNvPr id="12" name="Title 1">
            <a:extLst>
              <a:ext uri="{FF2B5EF4-FFF2-40B4-BE49-F238E27FC236}">
                <a16:creationId xmlns:a16="http://schemas.microsoft.com/office/drawing/2014/main" id="{3C030C90-2402-7A6A-5155-E73C11282F10}"/>
              </a:ext>
            </a:extLst>
          </p:cNvPr>
          <p:cNvSpPr txBox="1">
            <a:spLocks/>
          </p:cNvSpPr>
          <p:nvPr/>
        </p:nvSpPr>
        <p:spPr>
          <a:xfrm>
            <a:off x="6370799" y="3574858"/>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cat </a:t>
            </a:r>
            <a:r>
              <a:rPr lang="en-GB" sz="2400" b="1" u="sng" dirty="0">
                <a:solidFill>
                  <a:srgbClr val="FFFF00"/>
                </a:solidFill>
                <a:latin typeface="+mn-lt"/>
                <a:ea typeface="Andika"/>
                <a:cs typeface="Andika"/>
              </a:rPr>
              <a:t>purrs</a:t>
            </a:r>
            <a:r>
              <a:rPr lang="en-GB" sz="24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F055D179-DA57-71B2-851E-C7912D5C833A}"/>
              </a:ext>
            </a:extLst>
          </p:cNvPr>
          <p:cNvSpPr txBox="1">
            <a:spLocks/>
          </p:cNvSpPr>
          <p:nvPr/>
        </p:nvSpPr>
        <p:spPr>
          <a:xfrm>
            <a:off x="6370799" y="4439000"/>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girl </a:t>
            </a:r>
            <a:r>
              <a:rPr lang="en-GB" sz="2400" b="1" u="sng" dirty="0">
                <a:solidFill>
                  <a:srgbClr val="FFFF00"/>
                </a:solidFill>
                <a:latin typeface="+mn-lt"/>
                <a:ea typeface="Andika"/>
                <a:cs typeface="Andika"/>
              </a:rPr>
              <a:t>runs</a:t>
            </a:r>
            <a:r>
              <a:rPr lang="en-GB" sz="2400" dirty="0">
                <a:solidFill>
                  <a:schemeClr val="bg1"/>
                </a:solidFill>
                <a:latin typeface="+mn-lt"/>
                <a:ea typeface="Andika"/>
                <a:cs typeface="Andika"/>
              </a:rPr>
              <a:t>. </a:t>
            </a:r>
          </a:p>
        </p:txBody>
      </p:sp>
      <p:sp>
        <p:nvSpPr>
          <p:cNvPr id="14" name="Title 1">
            <a:extLst>
              <a:ext uri="{FF2B5EF4-FFF2-40B4-BE49-F238E27FC236}">
                <a16:creationId xmlns:a16="http://schemas.microsoft.com/office/drawing/2014/main" id="{4263F718-F6D1-8304-8E15-373177BB1548}"/>
              </a:ext>
            </a:extLst>
          </p:cNvPr>
          <p:cNvSpPr txBox="1">
            <a:spLocks/>
          </p:cNvSpPr>
          <p:nvPr/>
        </p:nvSpPr>
        <p:spPr>
          <a:xfrm>
            <a:off x="6370799" y="5303144"/>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Love </a:t>
            </a:r>
            <a:r>
              <a:rPr lang="en-GB" sz="2400" b="1" u="sng" dirty="0">
                <a:solidFill>
                  <a:srgbClr val="FFFF00"/>
                </a:solidFill>
                <a:latin typeface="+mn-lt"/>
                <a:ea typeface="Andika"/>
                <a:cs typeface="Andika"/>
              </a:rPr>
              <a:t>conquers</a:t>
            </a:r>
            <a:r>
              <a:rPr lang="en-GB" sz="2400" dirty="0">
                <a:solidFill>
                  <a:schemeClr val="bg1"/>
                </a:solidFill>
                <a:latin typeface="+mn-lt"/>
                <a:ea typeface="Andika"/>
                <a:cs typeface="Andika"/>
              </a:rPr>
              <a:t> all.</a:t>
            </a:r>
          </a:p>
        </p:txBody>
      </p:sp>
    </p:spTree>
    <p:extLst>
      <p:ext uri="{BB962C8B-B14F-4D97-AF65-F5344CB8AC3E}">
        <p14:creationId xmlns:p14="http://schemas.microsoft.com/office/powerpoint/2010/main" val="2630005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0DE9D-C8BF-C6F7-A40E-891047D896FD}"/>
            </a:ext>
          </a:extLst>
        </p:cNvPr>
        <p:cNvGrpSpPr/>
        <p:nvPr/>
      </p:nvGrpSpPr>
      <p:grpSpPr>
        <a:xfrm>
          <a:off x="0" y="0"/>
          <a:ext cx="0" cy="0"/>
          <a:chOff x="0" y="0"/>
          <a:chExt cx="0" cy="0"/>
        </a:xfrm>
      </p:grpSpPr>
      <p:pic>
        <p:nvPicPr>
          <p:cNvPr id="16" name="Picture 15" descr="A pattern of a hat and star&#10;&#10;AI-generated content may be incorrect.">
            <a:extLst>
              <a:ext uri="{FF2B5EF4-FFF2-40B4-BE49-F238E27FC236}">
                <a16:creationId xmlns:a16="http://schemas.microsoft.com/office/drawing/2014/main" id="{F88FCDBD-1AB7-CBF6-F038-F0AEE07A05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itle 1">
            <a:extLst>
              <a:ext uri="{FF2B5EF4-FFF2-40B4-BE49-F238E27FC236}">
                <a16:creationId xmlns:a16="http://schemas.microsoft.com/office/drawing/2014/main" id="{CD09CECF-DD07-E9AA-5BFD-83BC8DDFE39B}"/>
              </a:ext>
            </a:extLst>
          </p:cNvPr>
          <p:cNvSpPr txBox="1">
            <a:spLocks/>
          </p:cNvSpPr>
          <p:nvPr/>
        </p:nvSpPr>
        <p:spPr>
          <a:xfrm>
            <a:off x="380854" y="326288"/>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Identify the verb.</a:t>
            </a:r>
          </a:p>
        </p:txBody>
      </p:sp>
      <p:sp>
        <p:nvSpPr>
          <p:cNvPr id="26" name="Title 1">
            <a:extLst>
              <a:ext uri="{FF2B5EF4-FFF2-40B4-BE49-F238E27FC236}">
                <a16:creationId xmlns:a16="http://schemas.microsoft.com/office/drawing/2014/main" id="{48704D36-4F8C-7277-B781-74887D4C4871}"/>
              </a:ext>
            </a:extLst>
          </p:cNvPr>
          <p:cNvSpPr txBox="1">
            <a:spLocks/>
          </p:cNvSpPr>
          <p:nvPr/>
        </p:nvSpPr>
        <p:spPr>
          <a:xfrm>
            <a:off x="380854" y="309125"/>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Identify </a:t>
            </a:r>
            <a:r>
              <a:rPr lang="en-GB" sz="3600">
                <a:solidFill>
                  <a:schemeClr val="bg1"/>
                </a:solidFill>
                <a:latin typeface="+mn-lt"/>
                <a:ea typeface="Andika"/>
                <a:cs typeface="Andika"/>
              </a:rPr>
              <a:t>the verb.</a:t>
            </a:r>
            <a:endParaRPr lang="en-GB" sz="36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2E096D7A-9374-328D-8FC9-D1506CF8AE5E}"/>
              </a:ext>
            </a:extLst>
          </p:cNvPr>
          <p:cNvSpPr txBox="1">
            <a:spLocks/>
          </p:cNvSpPr>
          <p:nvPr/>
        </p:nvSpPr>
        <p:spPr>
          <a:xfrm>
            <a:off x="380854" y="326288"/>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Spot the verb.</a:t>
            </a:r>
          </a:p>
        </p:txBody>
      </p:sp>
      <p:sp>
        <p:nvSpPr>
          <p:cNvPr id="5" name="Title 1">
            <a:extLst>
              <a:ext uri="{FF2B5EF4-FFF2-40B4-BE49-F238E27FC236}">
                <a16:creationId xmlns:a16="http://schemas.microsoft.com/office/drawing/2014/main" id="{25989C00-78ED-FEE4-6385-2AACB4F0635F}"/>
              </a:ext>
            </a:extLst>
          </p:cNvPr>
          <p:cNvSpPr txBox="1">
            <a:spLocks/>
          </p:cNvSpPr>
          <p:nvPr/>
        </p:nvSpPr>
        <p:spPr>
          <a:xfrm>
            <a:off x="895351" y="1818537"/>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Emile sees a spaceship.</a:t>
            </a:r>
          </a:p>
        </p:txBody>
      </p:sp>
      <p:sp>
        <p:nvSpPr>
          <p:cNvPr id="6" name="Title 1">
            <a:extLst>
              <a:ext uri="{FF2B5EF4-FFF2-40B4-BE49-F238E27FC236}">
                <a16:creationId xmlns:a16="http://schemas.microsoft.com/office/drawing/2014/main" id="{6A46D1AD-91BE-4908-4F45-B7531A7D55F0}"/>
              </a:ext>
            </a:extLst>
          </p:cNvPr>
          <p:cNvSpPr txBox="1">
            <a:spLocks/>
          </p:cNvSpPr>
          <p:nvPr/>
        </p:nvSpPr>
        <p:spPr>
          <a:xfrm>
            <a:off x="895351" y="2682679"/>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Aimee fixes a toy.</a:t>
            </a:r>
          </a:p>
        </p:txBody>
      </p:sp>
      <p:sp>
        <p:nvSpPr>
          <p:cNvPr id="7" name="Title 1">
            <a:extLst>
              <a:ext uri="{FF2B5EF4-FFF2-40B4-BE49-F238E27FC236}">
                <a16:creationId xmlns:a16="http://schemas.microsoft.com/office/drawing/2014/main" id="{963193A6-75B7-C8E7-3CC9-881FBBBBFD37}"/>
              </a:ext>
            </a:extLst>
          </p:cNvPr>
          <p:cNvSpPr txBox="1">
            <a:spLocks/>
          </p:cNvSpPr>
          <p:nvPr/>
        </p:nvSpPr>
        <p:spPr>
          <a:xfrm>
            <a:off x="895351" y="3546821"/>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Scrambler scares a cat.</a:t>
            </a:r>
          </a:p>
        </p:txBody>
      </p:sp>
      <p:sp>
        <p:nvSpPr>
          <p:cNvPr id="9" name="Title 1">
            <a:extLst>
              <a:ext uri="{FF2B5EF4-FFF2-40B4-BE49-F238E27FC236}">
                <a16:creationId xmlns:a16="http://schemas.microsoft.com/office/drawing/2014/main" id="{BF6926D6-D12D-E4E9-1E10-48BAC1E8D190}"/>
              </a:ext>
            </a:extLst>
          </p:cNvPr>
          <p:cNvSpPr txBox="1">
            <a:spLocks/>
          </p:cNvSpPr>
          <p:nvPr/>
        </p:nvSpPr>
        <p:spPr>
          <a:xfrm>
            <a:off x="895351" y="4410963"/>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Emile kicks a ball.</a:t>
            </a:r>
          </a:p>
        </p:txBody>
      </p:sp>
      <p:sp>
        <p:nvSpPr>
          <p:cNvPr id="10" name="Title 1">
            <a:extLst>
              <a:ext uri="{FF2B5EF4-FFF2-40B4-BE49-F238E27FC236}">
                <a16:creationId xmlns:a16="http://schemas.microsoft.com/office/drawing/2014/main" id="{841250B8-5019-FF7F-4CAD-9AC67F0AB454}"/>
              </a:ext>
            </a:extLst>
          </p:cNvPr>
          <p:cNvSpPr txBox="1">
            <a:spLocks/>
          </p:cNvSpPr>
          <p:nvPr/>
        </p:nvSpPr>
        <p:spPr>
          <a:xfrm>
            <a:off x="895351" y="5275107"/>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Aimee writes a note.</a:t>
            </a:r>
          </a:p>
        </p:txBody>
      </p:sp>
      <p:sp>
        <p:nvSpPr>
          <p:cNvPr id="4" name="Title 1">
            <a:extLst>
              <a:ext uri="{FF2B5EF4-FFF2-40B4-BE49-F238E27FC236}">
                <a16:creationId xmlns:a16="http://schemas.microsoft.com/office/drawing/2014/main" id="{F02563F3-2E05-95F5-31A7-8323CE1935C8}"/>
              </a:ext>
            </a:extLst>
          </p:cNvPr>
          <p:cNvSpPr txBox="1">
            <a:spLocks/>
          </p:cNvSpPr>
          <p:nvPr/>
        </p:nvSpPr>
        <p:spPr>
          <a:xfrm>
            <a:off x="6265603" y="1818537"/>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Emile </a:t>
            </a:r>
            <a:r>
              <a:rPr lang="en-GB" sz="2400" u="sng" dirty="0">
                <a:solidFill>
                  <a:srgbClr val="FFFF00"/>
                </a:solidFill>
                <a:ea typeface="Andika"/>
                <a:cs typeface="Andika"/>
              </a:rPr>
              <a:t>sees</a:t>
            </a:r>
            <a:r>
              <a:rPr lang="en-GB" sz="2400" dirty="0">
                <a:solidFill>
                  <a:schemeClr val="bg1"/>
                </a:solidFill>
                <a:ea typeface="Andika"/>
                <a:cs typeface="Andika"/>
              </a:rPr>
              <a:t> a spaceship.</a:t>
            </a:r>
          </a:p>
        </p:txBody>
      </p:sp>
      <p:sp>
        <p:nvSpPr>
          <p:cNvPr id="11" name="Title 1">
            <a:extLst>
              <a:ext uri="{FF2B5EF4-FFF2-40B4-BE49-F238E27FC236}">
                <a16:creationId xmlns:a16="http://schemas.microsoft.com/office/drawing/2014/main" id="{3A645CD1-A25D-D506-97EF-9B951627794B}"/>
              </a:ext>
            </a:extLst>
          </p:cNvPr>
          <p:cNvSpPr txBox="1">
            <a:spLocks/>
          </p:cNvSpPr>
          <p:nvPr/>
        </p:nvSpPr>
        <p:spPr>
          <a:xfrm>
            <a:off x="6265603" y="2682679"/>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Aimee </a:t>
            </a:r>
            <a:r>
              <a:rPr lang="en-GB" sz="2400" u="sng" dirty="0">
                <a:solidFill>
                  <a:srgbClr val="FFFF00"/>
                </a:solidFill>
                <a:latin typeface="+mn-lt"/>
                <a:ea typeface="Andika"/>
                <a:cs typeface="Andika"/>
              </a:rPr>
              <a:t>fixes</a:t>
            </a:r>
            <a:r>
              <a:rPr lang="en-GB" sz="2400" dirty="0">
                <a:solidFill>
                  <a:schemeClr val="bg1"/>
                </a:solidFill>
                <a:latin typeface="+mn-lt"/>
                <a:ea typeface="Andika"/>
                <a:cs typeface="Andika"/>
              </a:rPr>
              <a:t> a toy.</a:t>
            </a:r>
          </a:p>
        </p:txBody>
      </p:sp>
      <p:sp>
        <p:nvSpPr>
          <p:cNvPr id="12" name="Title 1">
            <a:extLst>
              <a:ext uri="{FF2B5EF4-FFF2-40B4-BE49-F238E27FC236}">
                <a16:creationId xmlns:a16="http://schemas.microsoft.com/office/drawing/2014/main" id="{F3285D8B-2232-2FDD-3DC7-2ED531A57903}"/>
              </a:ext>
            </a:extLst>
          </p:cNvPr>
          <p:cNvSpPr txBox="1">
            <a:spLocks/>
          </p:cNvSpPr>
          <p:nvPr/>
        </p:nvSpPr>
        <p:spPr>
          <a:xfrm>
            <a:off x="6265603" y="3546821"/>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Scrambler </a:t>
            </a:r>
            <a:r>
              <a:rPr lang="en-GB" sz="2400" u="sng" dirty="0">
                <a:solidFill>
                  <a:srgbClr val="FFFF00"/>
                </a:solidFill>
                <a:latin typeface="+mn-lt"/>
                <a:ea typeface="Andika"/>
                <a:cs typeface="Andika"/>
              </a:rPr>
              <a:t>scares</a:t>
            </a:r>
            <a:r>
              <a:rPr lang="en-GB" sz="2400" dirty="0">
                <a:solidFill>
                  <a:schemeClr val="bg1"/>
                </a:solidFill>
                <a:latin typeface="+mn-lt"/>
                <a:ea typeface="Andika"/>
                <a:cs typeface="Andika"/>
              </a:rPr>
              <a:t> a cat.</a:t>
            </a:r>
          </a:p>
        </p:txBody>
      </p:sp>
      <p:sp>
        <p:nvSpPr>
          <p:cNvPr id="13" name="Title 1">
            <a:extLst>
              <a:ext uri="{FF2B5EF4-FFF2-40B4-BE49-F238E27FC236}">
                <a16:creationId xmlns:a16="http://schemas.microsoft.com/office/drawing/2014/main" id="{5D81650D-271A-2612-2F0F-3CB5EBF6A65F}"/>
              </a:ext>
            </a:extLst>
          </p:cNvPr>
          <p:cNvSpPr txBox="1">
            <a:spLocks/>
          </p:cNvSpPr>
          <p:nvPr/>
        </p:nvSpPr>
        <p:spPr>
          <a:xfrm>
            <a:off x="6265603" y="4410963"/>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Emile </a:t>
            </a:r>
            <a:r>
              <a:rPr lang="en-GB" sz="2400" u="sng" dirty="0">
                <a:solidFill>
                  <a:srgbClr val="FFFF00"/>
                </a:solidFill>
                <a:ea typeface="Andika"/>
                <a:cs typeface="Andika"/>
              </a:rPr>
              <a:t>kicks</a:t>
            </a:r>
            <a:r>
              <a:rPr lang="en-GB" sz="2400" dirty="0">
                <a:solidFill>
                  <a:schemeClr val="bg1"/>
                </a:solidFill>
                <a:ea typeface="Andika"/>
                <a:cs typeface="Andika"/>
              </a:rPr>
              <a:t> a ball.</a:t>
            </a:r>
          </a:p>
        </p:txBody>
      </p:sp>
      <p:sp>
        <p:nvSpPr>
          <p:cNvPr id="14" name="Title 1">
            <a:extLst>
              <a:ext uri="{FF2B5EF4-FFF2-40B4-BE49-F238E27FC236}">
                <a16:creationId xmlns:a16="http://schemas.microsoft.com/office/drawing/2014/main" id="{43ECF1FF-7983-1851-D1A6-D5FFEF231119}"/>
              </a:ext>
            </a:extLst>
          </p:cNvPr>
          <p:cNvSpPr txBox="1">
            <a:spLocks/>
          </p:cNvSpPr>
          <p:nvPr/>
        </p:nvSpPr>
        <p:spPr>
          <a:xfrm>
            <a:off x="6265603" y="5275107"/>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Aimee </a:t>
            </a:r>
            <a:r>
              <a:rPr lang="en-GB" sz="2400" u="sng" dirty="0">
                <a:solidFill>
                  <a:srgbClr val="FFFF00"/>
                </a:solidFill>
                <a:latin typeface="+mn-lt"/>
                <a:ea typeface="Andika"/>
                <a:cs typeface="Andika"/>
              </a:rPr>
              <a:t>writes</a:t>
            </a:r>
            <a:r>
              <a:rPr lang="en-GB" sz="2400" dirty="0">
                <a:solidFill>
                  <a:schemeClr val="bg1"/>
                </a:solidFill>
                <a:latin typeface="+mn-lt"/>
                <a:ea typeface="Andika"/>
                <a:cs typeface="Andika"/>
              </a:rPr>
              <a:t> a note.</a:t>
            </a:r>
          </a:p>
        </p:txBody>
      </p:sp>
    </p:spTree>
    <p:extLst>
      <p:ext uri="{BB962C8B-B14F-4D97-AF65-F5344CB8AC3E}">
        <p14:creationId xmlns:p14="http://schemas.microsoft.com/office/powerpoint/2010/main" val="719159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4A4C1F9C-9CEC-1FA5-B7C7-021E7CCE93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D9933DF7-6E46-4D58-4EF1-3547B864DA44}"/>
              </a:ext>
            </a:extLst>
          </p:cNvPr>
          <p:cNvSpPr txBox="1">
            <a:spLocks/>
          </p:cNvSpPr>
          <p:nvPr/>
        </p:nvSpPr>
        <p:spPr>
          <a:xfrm>
            <a:off x="418954" y="431063"/>
            <a:ext cx="11497109" cy="934841"/>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The Superpower of Verbs</a:t>
            </a:r>
          </a:p>
        </p:txBody>
      </p:sp>
      <p:sp>
        <p:nvSpPr>
          <p:cNvPr id="9" name="c - vow">
            <a:extLst>
              <a:ext uri="{FF2B5EF4-FFF2-40B4-BE49-F238E27FC236}">
                <a16:creationId xmlns:a16="http://schemas.microsoft.com/office/drawing/2014/main" id="{A2EFC1C6-8759-F6FF-4BFA-B63CD769E2B8}"/>
              </a:ext>
            </a:extLst>
          </p:cNvPr>
          <p:cNvSpPr txBox="1">
            <a:spLocks/>
          </p:cNvSpPr>
          <p:nvPr/>
        </p:nvSpPr>
        <p:spPr>
          <a:xfrm>
            <a:off x="418954" y="1532134"/>
            <a:ext cx="11430146" cy="934841"/>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chemeClr val="bg1"/>
                </a:solidFill>
                <a:latin typeface="+mn-lt"/>
                <a:ea typeface="Andika"/>
                <a:cs typeface="Andika"/>
              </a:rPr>
              <a:t>Inflections</a:t>
            </a:r>
            <a:r>
              <a:rPr lang="en-GB" sz="2400" dirty="0">
                <a:solidFill>
                  <a:schemeClr val="bg1"/>
                </a:solidFill>
                <a:latin typeface="+mn-lt"/>
                <a:ea typeface="Andika"/>
                <a:cs typeface="Andika"/>
              </a:rPr>
              <a:t> are small changes at verb endings that show tense or subject.</a:t>
            </a:r>
          </a:p>
        </p:txBody>
      </p:sp>
      <p:sp>
        <p:nvSpPr>
          <p:cNvPr id="10" name="c - vow">
            <a:extLst>
              <a:ext uri="{FF2B5EF4-FFF2-40B4-BE49-F238E27FC236}">
                <a16:creationId xmlns:a16="http://schemas.microsoft.com/office/drawing/2014/main" id="{18DFB431-7F2A-7990-AAE7-9CB2C6A0DB1F}"/>
              </a:ext>
            </a:extLst>
          </p:cNvPr>
          <p:cNvSpPr txBox="1">
            <a:spLocks/>
          </p:cNvSpPr>
          <p:nvPr/>
        </p:nvSpPr>
        <p:spPr>
          <a:xfrm>
            <a:off x="699940" y="2605962"/>
            <a:ext cx="10830071" cy="1016249"/>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very common type of verb inflections indicates the tense of the verb </a:t>
            </a:r>
            <a:br>
              <a:rPr lang="en-GB" sz="2400" dirty="0">
                <a:solidFill>
                  <a:schemeClr val="bg1"/>
                </a:solidFill>
                <a:latin typeface="+mn-lt"/>
                <a:ea typeface="Andika"/>
                <a:cs typeface="Andika"/>
              </a:rPr>
            </a:br>
            <a:r>
              <a:rPr lang="en-GB" sz="2400" dirty="0">
                <a:solidFill>
                  <a:schemeClr val="bg1"/>
                </a:solidFill>
                <a:latin typeface="+mn-lt"/>
                <a:ea typeface="Andika"/>
                <a:cs typeface="Andika"/>
              </a:rPr>
              <a:t>(if the verb happened in the past, present, or future).</a:t>
            </a:r>
          </a:p>
        </p:txBody>
      </p:sp>
      <p:sp>
        <p:nvSpPr>
          <p:cNvPr id="15" name="Title 1">
            <a:extLst>
              <a:ext uri="{FF2B5EF4-FFF2-40B4-BE49-F238E27FC236}">
                <a16:creationId xmlns:a16="http://schemas.microsoft.com/office/drawing/2014/main" id="{B8376AE6-5BE9-EE3F-6CF4-696B903619FA}"/>
              </a:ext>
            </a:extLst>
          </p:cNvPr>
          <p:cNvSpPr txBox="1">
            <a:spLocks/>
          </p:cNvSpPr>
          <p:nvPr/>
        </p:nvSpPr>
        <p:spPr>
          <a:xfrm>
            <a:off x="4608105" y="473810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a:t>
            </a:r>
            <a:r>
              <a:rPr lang="en-GB" sz="2400" dirty="0">
                <a:solidFill>
                  <a:schemeClr val="bg1"/>
                </a:solidFill>
                <a:ea typeface="Andika"/>
                <a:cs typeface="Andika"/>
              </a:rPr>
              <a:t>walks</a:t>
            </a:r>
            <a:r>
              <a:rPr lang="en-GB" sz="2400" dirty="0">
                <a:solidFill>
                  <a:schemeClr val="bg1"/>
                </a:solidFill>
                <a:latin typeface="+mn-lt"/>
                <a:ea typeface="Andika"/>
                <a:cs typeface="Andika"/>
              </a:rPr>
              <a:t>.</a:t>
            </a:r>
          </a:p>
        </p:txBody>
      </p:sp>
      <p:sp>
        <p:nvSpPr>
          <p:cNvPr id="16" name="Title 1">
            <a:extLst>
              <a:ext uri="{FF2B5EF4-FFF2-40B4-BE49-F238E27FC236}">
                <a16:creationId xmlns:a16="http://schemas.microsoft.com/office/drawing/2014/main" id="{F791D4BF-2708-5636-A36A-03B8201BF7D2}"/>
              </a:ext>
            </a:extLst>
          </p:cNvPr>
          <p:cNvSpPr txBox="1">
            <a:spLocks/>
          </p:cNvSpPr>
          <p:nvPr/>
        </p:nvSpPr>
        <p:spPr>
          <a:xfrm>
            <a:off x="542778" y="469409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walked.</a:t>
            </a:r>
          </a:p>
        </p:txBody>
      </p:sp>
      <p:sp>
        <p:nvSpPr>
          <p:cNvPr id="17" name="Title 1">
            <a:extLst>
              <a:ext uri="{FF2B5EF4-FFF2-40B4-BE49-F238E27FC236}">
                <a16:creationId xmlns:a16="http://schemas.microsoft.com/office/drawing/2014/main" id="{0C9DACC3-A4C9-2DB9-65C0-CA52C2860CFB}"/>
              </a:ext>
            </a:extLst>
          </p:cNvPr>
          <p:cNvSpPr txBox="1">
            <a:spLocks/>
          </p:cNvSpPr>
          <p:nvPr/>
        </p:nvSpPr>
        <p:spPr>
          <a:xfrm>
            <a:off x="8574202" y="469409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is walking.</a:t>
            </a:r>
          </a:p>
        </p:txBody>
      </p:sp>
      <p:sp>
        <p:nvSpPr>
          <p:cNvPr id="12" name="Title 1">
            <a:extLst>
              <a:ext uri="{FF2B5EF4-FFF2-40B4-BE49-F238E27FC236}">
                <a16:creationId xmlns:a16="http://schemas.microsoft.com/office/drawing/2014/main" id="{A5DD2BF6-1B02-FFE4-D441-7387803EB31B}"/>
              </a:ext>
            </a:extLst>
          </p:cNvPr>
          <p:cNvSpPr txBox="1">
            <a:spLocks/>
          </p:cNvSpPr>
          <p:nvPr/>
        </p:nvSpPr>
        <p:spPr>
          <a:xfrm>
            <a:off x="4608105" y="560783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a:t>
            </a:r>
            <a:r>
              <a:rPr lang="en-GB" sz="2400" dirty="0">
                <a:solidFill>
                  <a:schemeClr val="bg1"/>
                </a:solidFill>
                <a:ea typeface="Andika"/>
                <a:cs typeface="Andika"/>
              </a:rPr>
              <a:t>walk</a:t>
            </a:r>
            <a:r>
              <a:rPr lang="en-GB" sz="2400" b="1" u="sng" dirty="0">
                <a:solidFill>
                  <a:srgbClr val="FFFF00"/>
                </a:solidFill>
                <a:latin typeface="+mn-lt"/>
                <a:ea typeface="Andika"/>
                <a:cs typeface="Andika"/>
              </a:rPr>
              <a:t>s</a:t>
            </a:r>
            <a:r>
              <a:rPr lang="en-GB" sz="24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00A9DB7A-C7A5-B884-562E-DB3554B63431}"/>
              </a:ext>
            </a:extLst>
          </p:cNvPr>
          <p:cNvSpPr txBox="1">
            <a:spLocks/>
          </p:cNvSpPr>
          <p:nvPr/>
        </p:nvSpPr>
        <p:spPr>
          <a:xfrm>
            <a:off x="542777" y="5600572"/>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walk</a:t>
            </a:r>
            <a:r>
              <a:rPr lang="en-GB" sz="2400" b="1" u="sng" dirty="0">
                <a:solidFill>
                  <a:srgbClr val="FFFF00"/>
                </a:solidFill>
                <a:latin typeface="+mn-lt"/>
                <a:ea typeface="Andika"/>
                <a:cs typeface="Andika"/>
              </a:rPr>
              <a:t>ed</a:t>
            </a:r>
            <a:r>
              <a:rPr lang="en-GB" sz="2400" dirty="0">
                <a:solidFill>
                  <a:schemeClr val="bg1"/>
                </a:solidFill>
                <a:latin typeface="+mn-lt"/>
                <a:ea typeface="Andika"/>
                <a:cs typeface="Andika"/>
              </a:rPr>
              <a:t>.</a:t>
            </a:r>
          </a:p>
        </p:txBody>
      </p:sp>
      <p:sp>
        <p:nvSpPr>
          <p:cNvPr id="14" name="Title 1">
            <a:extLst>
              <a:ext uri="{FF2B5EF4-FFF2-40B4-BE49-F238E27FC236}">
                <a16:creationId xmlns:a16="http://schemas.microsoft.com/office/drawing/2014/main" id="{4E2C645C-382C-5C5B-36B0-39C682FB7DF1}"/>
              </a:ext>
            </a:extLst>
          </p:cNvPr>
          <p:cNvSpPr txBox="1">
            <a:spLocks/>
          </p:cNvSpPr>
          <p:nvPr/>
        </p:nvSpPr>
        <p:spPr>
          <a:xfrm>
            <a:off x="8593400" y="560783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is walk</a:t>
            </a:r>
            <a:r>
              <a:rPr lang="en-GB" sz="2400" b="1" u="sng" dirty="0">
                <a:solidFill>
                  <a:srgbClr val="FFFF00"/>
                </a:solidFill>
                <a:latin typeface="+mn-lt"/>
                <a:ea typeface="Andika"/>
                <a:cs typeface="Andika"/>
              </a:rPr>
              <a:t>ing</a:t>
            </a:r>
            <a:r>
              <a:rPr lang="en-GB" sz="2400" dirty="0">
                <a:solidFill>
                  <a:schemeClr val="bg1"/>
                </a:solidFill>
                <a:latin typeface="+mn-lt"/>
                <a:ea typeface="Andika"/>
                <a:cs typeface="Andika"/>
              </a:rPr>
              <a:t>.</a:t>
            </a:r>
          </a:p>
        </p:txBody>
      </p:sp>
      <p:sp>
        <p:nvSpPr>
          <p:cNvPr id="18" name="c - vow">
            <a:extLst>
              <a:ext uri="{FF2B5EF4-FFF2-40B4-BE49-F238E27FC236}">
                <a16:creationId xmlns:a16="http://schemas.microsoft.com/office/drawing/2014/main" id="{05D49AC7-E8DA-0132-F219-D0C2AD5F0FF3}"/>
              </a:ext>
            </a:extLst>
          </p:cNvPr>
          <p:cNvSpPr txBox="1">
            <a:spLocks/>
          </p:cNvSpPr>
          <p:nvPr/>
        </p:nvSpPr>
        <p:spPr>
          <a:xfrm>
            <a:off x="2099264" y="3831632"/>
            <a:ext cx="8472487"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Can you identify the inflections below?</a:t>
            </a:r>
          </a:p>
        </p:txBody>
      </p:sp>
    </p:spTree>
    <p:extLst>
      <p:ext uri="{BB962C8B-B14F-4D97-AF65-F5344CB8AC3E}">
        <p14:creationId xmlns:p14="http://schemas.microsoft.com/office/powerpoint/2010/main" val="42673500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5" grpId="0" animBg="1"/>
      <p:bldP spid="16" grpId="0" animBg="1"/>
      <p:bldP spid="17" grpId="0" animBg="1"/>
      <p:bldP spid="12" grpId="0" animBg="1"/>
      <p:bldP spid="13" grpId="0" animBg="1"/>
      <p:bldP spid="14"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47444" y="231203"/>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Adding the inflection -ed</a:t>
            </a: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6465457" y="1646306"/>
            <a:ext cx="5379101"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Present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6465457" y="2627816"/>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Happening now</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6465457" y="3609035"/>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a:t>
            </a:r>
            <a:r>
              <a:rPr lang="en-GB" sz="2400" u="sng" dirty="0">
                <a:solidFill>
                  <a:schemeClr val="bg1"/>
                </a:solidFill>
                <a:ea typeface="Andika"/>
                <a:cs typeface="Andika"/>
              </a:rPr>
              <a:t>like</a:t>
            </a:r>
            <a:r>
              <a:rPr lang="en-GB" sz="2400" dirty="0">
                <a:solidFill>
                  <a:schemeClr val="bg1"/>
                </a:solidFill>
                <a:ea typeface="Andika"/>
                <a:cs typeface="Andika"/>
              </a:rPr>
              <a:t> books.</a:t>
            </a:r>
            <a:endParaRPr lang="en-GB" sz="24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EC0E2379-3144-2DDB-941B-CA83BFB6054E}"/>
              </a:ext>
            </a:extLst>
          </p:cNvPr>
          <p:cNvSpPr txBox="1">
            <a:spLocks/>
          </p:cNvSpPr>
          <p:nvPr/>
        </p:nvSpPr>
        <p:spPr>
          <a:xfrm>
            <a:off x="347444" y="1637435"/>
            <a:ext cx="5379101"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Past</a:t>
            </a:r>
          </a:p>
        </p:txBody>
      </p:sp>
      <p:sp>
        <p:nvSpPr>
          <p:cNvPr id="3" name="Title 1">
            <a:extLst>
              <a:ext uri="{FF2B5EF4-FFF2-40B4-BE49-F238E27FC236}">
                <a16:creationId xmlns:a16="http://schemas.microsoft.com/office/drawing/2014/main" id="{61F9469D-0A7A-50F7-BE61-ECC511A09C62}"/>
              </a:ext>
            </a:extLst>
          </p:cNvPr>
          <p:cNvSpPr txBox="1">
            <a:spLocks/>
          </p:cNvSpPr>
          <p:nvPr/>
        </p:nvSpPr>
        <p:spPr>
          <a:xfrm>
            <a:off x="347444" y="2618945"/>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Happened in the past</a:t>
            </a:r>
          </a:p>
        </p:txBody>
      </p:sp>
      <p:sp>
        <p:nvSpPr>
          <p:cNvPr id="11" name="Title 1">
            <a:extLst>
              <a:ext uri="{FF2B5EF4-FFF2-40B4-BE49-F238E27FC236}">
                <a16:creationId xmlns:a16="http://schemas.microsoft.com/office/drawing/2014/main" id="{333CC0A2-5D10-4139-A2C3-5BBFA311B926}"/>
              </a:ext>
            </a:extLst>
          </p:cNvPr>
          <p:cNvSpPr txBox="1">
            <a:spLocks/>
          </p:cNvSpPr>
          <p:nvPr/>
        </p:nvSpPr>
        <p:spPr>
          <a:xfrm>
            <a:off x="347444" y="3600164"/>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a:t>
            </a:r>
            <a:r>
              <a:rPr lang="en-GB" sz="2400" u="sng" dirty="0">
                <a:solidFill>
                  <a:schemeClr val="bg1"/>
                </a:solidFill>
                <a:ea typeface="Andika"/>
                <a:cs typeface="Andika"/>
              </a:rPr>
              <a:t>liked</a:t>
            </a:r>
            <a:r>
              <a:rPr lang="en-GB" sz="2400" dirty="0">
                <a:solidFill>
                  <a:schemeClr val="bg1"/>
                </a:solidFill>
                <a:ea typeface="Andika"/>
                <a:cs typeface="Andika"/>
              </a:rPr>
              <a:t> books.</a:t>
            </a:r>
          </a:p>
        </p:txBody>
      </p:sp>
      <p:sp>
        <p:nvSpPr>
          <p:cNvPr id="12" name="Title 1">
            <a:extLst>
              <a:ext uri="{FF2B5EF4-FFF2-40B4-BE49-F238E27FC236}">
                <a16:creationId xmlns:a16="http://schemas.microsoft.com/office/drawing/2014/main" id="{B76D1E02-F428-8A5D-2F4E-4A88BE194B99}"/>
              </a:ext>
            </a:extLst>
          </p:cNvPr>
          <p:cNvSpPr txBox="1">
            <a:spLocks/>
          </p:cNvSpPr>
          <p:nvPr/>
        </p:nvSpPr>
        <p:spPr>
          <a:xfrm>
            <a:off x="6465456" y="4590254"/>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a:t>
            </a:r>
            <a:r>
              <a:rPr lang="en-GB" sz="2400" u="sng" dirty="0">
                <a:solidFill>
                  <a:schemeClr val="bg1"/>
                </a:solidFill>
                <a:latin typeface="+mn-lt"/>
                <a:ea typeface="Andika"/>
                <a:cs typeface="Andika"/>
              </a:rPr>
              <a:t>play</a:t>
            </a:r>
            <a:r>
              <a:rPr lang="en-GB" sz="2400" dirty="0">
                <a:solidFill>
                  <a:schemeClr val="bg1"/>
                </a:solidFill>
                <a:latin typeface="+mn-lt"/>
                <a:ea typeface="Andika"/>
                <a:cs typeface="Andika"/>
              </a:rPr>
              <a:t> football.</a:t>
            </a:r>
          </a:p>
        </p:txBody>
      </p:sp>
      <p:sp>
        <p:nvSpPr>
          <p:cNvPr id="13" name="Title 1">
            <a:extLst>
              <a:ext uri="{FF2B5EF4-FFF2-40B4-BE49-F238E27FC236}">
                <a16:creationId xmlns:a16="http://schemas.microsoft.com/office/drawing/2014/main" id="{D4B483DA-C19A-1448-9946-8311DC7DB866}"/>
              </a:ext>
            </a:extLst>
          </p:cNvPr>
          <p:cNvSpPr txBox="1">
            <a:spLocks/>
          </p:cNvSpPr>
          <p:nvPr/>
        </p:nvSpPr>
        <p:spPr>
          <a:xfrm>
            <a:off x="347444" y="4590254"/>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a:t>
            </a:r>
            <a:r>
              <a:rPr lang="en-GB" sz="2400" u="sng" dirty="0">
                <a:solidFill>
                  <a:schemeClr val="bg1"/>
                </a:solidFill>
                <a:latin typeface="+mn-lt"/>
                <a:ea typeface="Andika"/>
                <a:cs typeface="Andika"/>
              </a:rPr>
              <a:t>played</a:t>
            </a:r>
            <a:r>
              <a:rPr lang="en-GB" sz="2400" dirty="0">
                <a:solidFill>
                  <a:schemeClr val="bg1"/>
                </a:solidFill>
                <a:latin typeface="+mn-lt"/>
                <a:ea typeface="Andika"/>
                <a:cs typeface="Andika"/>
              </a:rPr>
              <a:t> football.</a:t>
            </a:r>
          </a:p>
        </p:txBody>
      </p:sp>
    </p:spTree>
    <p:extLst>
      <p:ext uri="{BB962C8B-B14F-4D97-AF65-F5344CB8AC3E}">
        <p14:creationId xmlns:p14="http://schemas.microsoft.com/office/powerpoint/2010/main" val="1946502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P spid="3"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3542DE4A-9861-241B-964D-DCD2CEC0AA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Title 1">
            <a:extLst>
              <a:ext uri="{FF2B5EF4-FFF2-40B4-BE49-F238E27FC236}">
                <a16:creationId xmlns:a16="http://schemas.microsoft.com/office/drawing/2014/main" id="{6014E4D6-C502-D0FE-9CE5-5FACBFF05F7A}"/>
              </a:ext>
            </a:extLst>
          </p:cNvPr>
          <p:cNvSpPr txBox="1">
            <a:spLocks/>
          </p:cNvSpPr>
          <p:nvPr/>
        </p:nvSpPr>
        <p:spPr>
          <a:xfrm>
            <a:off x="379502" y="1801516"/>
            <a:ext cx="5513028" cy="739129"/>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My mother </a:t>
            </a:r>
            <a:r>
              <a:rPr lang="en-GB" sz="2000" b="1" u="sng" dirty="0">
                <a:solidFill>
                  <a:srgbClr val="FFFF00"/>
                </a:solidFill>
                <a:latin typeface="+mn-lt"/>
                <a:ea typeface="Andika"/>
                <a:cs typeface="Andika"/>
              </a:rPr>
              <a:t>loved</a:t>
            </a:r>
            <a:r>
              <a:rPr lang="en-GB" sz="2000" dirty="0">
                <a:solidFill>
                  <a:schemeClr val="bg1"/>
                </a:solidFill>
                <a:latin typeface="+mn-lt"/>
                <a:ea typeface="Andika"/>
                <a:cs typeface="Andika"/>
              </a:rPr>
              <a:t> Raggedy Ann. </a:t>
            </a:r>
          </a:p>
        </p:txBody>
      </p:sp>
      <p:sp>
        <p:nvSpPr>
          <p:cNvPr id="11" name="Title 1">
            <a:extLst>
              <a:ext uri="{FF2B5EF4-FFF2-40B4-BE49-F238E27FC236}">
                <a16:creationId xmlns:a16="http://schemas.microsoft.com/office/drawing/2014/main" id="{95FB78EA-5552-AB3B-97C0-6A9C86BAAE9C}"/>
              </a:ext>
            </a:extLst>
          </p:cNvPr>
          <p:cNvSpPr txBox="1">
            <a:spLocks/>
          </p:cNvSpPr>
          <p:nvPr/>
        </p:nvSpPr>
        <p:spPr>
          <a:xfrm>
            <a:off x="6232101" y="1801516"/>
            <a:ext cx="5513028" cy="739129"/>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My mother </a:t>
            </a:r>
            <a:r>
              <a:rPr lang="en-GB" sz="2000" b="1" u="sng" dirty="0">
                <a:solidFill>
                  <a:srgbClr val="FFFF00"/>
                </a:solidFill>
                <a:latin typeface="+mn-lt"/>
                <a:ea typeface="Andika"/>
                <a:cs typeface="Andika"/>
              </a:rPr>
              <a:t>loves</a:t>
            </a:r>
            <a:r>
              <a:rPr lang="en-GB" sz="2000" b="1" dirty="0">
                <a:solidFill>
                  <a:srgbClr val="FFFF00"/>
                </a:solidFill>
                <a:latin typeface="+mn-lt"/>
                <a:ea typeface="Andika"/>
                <a:cs typeface="Andika"/>
              </a:rPr>
              <a:t> </a:t>
            </a:r>
            <a:r>
              <a:rPr lang="en-GB" sz="2000" dirty="0">
                <a:solidFill>
                  <a:schemeClr val="bg1"/>
                </a:solidFill>
                <a:latin typeface="+mn-lt"/>
                <a:ea typeface="Andika"/>
                <a:cs typeface="Andika"/>
              </a:rPr>
              <a:t>Raggedy Ann. </a:t>
            </a:r>
          </a:p>
        </p:txBody>
      </p:sp>
      <p:sp>
        <p:nvSpPr>
          <p:cNvPr id="12" name="Title 1">
            <a:extLst>
              <a:ext uri="{FF2B5EF4-FFF2-40B4-BE49-F238E27FC236}">
                <a16:creationId xmlns:a16="http://schemas.microsoft.com/office/drawing/2014/main" id="{5B9D0ADC-2709-C109-037C-FC79DD5CEC80}"/>
              </a:ext>
            </a:extLst>
          </p:cNvPr>
          <p:cNvSpPr txBox="1">
            <a:spLocks/>
          </p:cNvSpPr>
          <p:nvPr/>
        </p:nvSpPr>
        <p:spPr>
          <a:xfrm>
            <a:off x="398789" y="767841"/>
            <a:ext cx="5466849" cy="739129"/>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Past</a:t>
            </a:r>
          </a:p>
        </p:txBody>
      </p:sp>
      <p:sp>
        <p:nvSpPr>
          <p:cNvPr id="13" name="Title 1">
            <a:extLst>
              <a:ext uri="{FF2B5EF4-FFF2-40B4-BE49-F238E27FC236}">
                <a16:creationId xmlns:a16="http://schemas.microsoft.com/office/drawing/2014/main" id="{E4492DE8-55B8-A4A3-266E-132B4F1FACA7}"/>
              </a:ext>
            </a:extLst>
          </p:cNvPr>
          <p:cNvSpPr txBox="1">
            <a:spLocks/>
          </p:cNvSpPr>
          <p:nvPr/>
        </p:nvSpPr>
        <p:spPr>
          <a:xfrm>
            <a:off x="6255191" y="767841"/>
            <a:ext cx="5466849" cy="739130"/>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Present</a:t>
            </a:r>
          </a:p>
        </p:txBody>
      </p:sp>
      <p:sp>
        <p:nvSpPr>
          <p:cNvPr id="14" name="Title 1">
            <a:extLst>
              <a:ext uri="{FF2B5EF4-FFF2-40B4-BE49-F238E27FC236}">
                <a16:creationId xmlns:a16="http://schemas.microsoft.com/office/drawing/2014/main" id="{DAD84136-D873-C06F-3918-02AD51340E96}"/>
              </a:ext>
            </a:extLst>
          </p:cNvPr>
          <p:cNvSpPr txBox="1">
            <a:spLocks/>
          </p:cNvSpPr>
          <p:nvPr/>
        </p:nvSpPr>
        <p:spPr>
          <a:xfrm>
            <a:off x="352610" y="2803661"/>
            <a:ext cx="5513028" cy="1146206"/>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In the past. </a:t>
            </a:r>
          </a:p>
          <a:p>
            <a:pPr algn="ctr"/>
            <a:r>
              <a:rPr lang="en-GB" sz="2000" dirty="0">
                <a:solidFill>
                  <a:schemeClr val="bg1"/>
                </a:solidFill>
                <a:latin typeface="+mn-lt"/>
                <a:ea typeface="Andika"/>
                <a:cs typeface="Andika"/>
              </a:rPr>
              <a:t>-ed inflection</a:t>
            </a:r>
          </a:p>
        </p:txBody>
      </p:sp>
      <p:sp>
        <p:nvSpPr>
          <p:cNvPr id="49" name="Rectangle: Rounded Corners 48">
            <a:extLst>
              <a:ext uri="{FF2B5EF4-FFF2-40B4-BE49-F238E27FC236}">
                <a16:creationId xmlns:a16="http://schemas.microsoft.com/office/drawing/2014/main" id="{92BBF31C-FBD3-15A1-1EA8-FEE53E15DA2A}"/>
              </a:ext>
            </a:extLst>
          </p:cNvPr>
          <p:cNvSpPr/>
          <p:nvPr/>
        </p:nvSpPr>
        <p:spPr>
          <a:xfrm>
            <a:off x="636732" y="4415780"/>
            <a:ext cx="10751127" cy="2140220"/>
          </a:xfrm>
          <a:prstGeom prst="roundRect">
            <a:avLst>
              <a:gd name="adj" fmla="val 7426"/>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itle 1">
            <a:extLst>
              <a:ext uri="{FF2B5EF4-FFF2-40B4-BE49-F238E27FC236}">
                <a16:creationId xmlns:a16="http://schemas.microsoft.com/office/drawing/2014/main" id="{E67FC972-A7E2-800A-493B-0AB33C24BEDC}"/>
              </a:ext>
            </a:extLst>
          </p:cNvPr>
          <p:cNvSpPr txBox="1">
            <a:spLocks/>
          </p:cNvSpPr>
          <p:nvPr/>
        </p:nvSpPr>
        <p:spPr>
          <a:xfrm>
            <a:off x="6209012" y="2803660"/>
            <a:ext cx="5513028" cy="1179226"/>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Happening now.</a:t>
            </a:r>
          </a:p>
        </p:txBody>
      </p:sp>
      <p:cxnSp>
        <p:nvCxnSpPr>
          <p:cNvPr id="26" name="Straight Connector 25">
            <a:extLst>
              <a:ext uri="{FF2B5EF4-FFF2-40B4-BE49-F238E27FC236}">
                <a16:creationId xmlns:a16="http://schemas.microsoft.com/office/drawing/2014/main" id="{AC8B2B8A-9AA3-2945-770D-623ABC61A232}"/>
              </a:ext>
            </a:extLst>
          </p:cNvPr>
          <p:cNvCxnSpPr/>
          <p:nvPr/>
        </p:nvCxnSpPr>
        <p:spPr>
          <a:xfrm>
            <a:off x="1246332" y="6090086"/>
            <a:ext cx="98552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06930A2-1836-5635-73DA-805068224B56}"/>
              </a:ext>
            </a:extLst>
          </p:cNvPr>
          <p:cNvCxnSpPr>
            <a:cxnSpLocks/>
          </p:cNvCxnSpPr>
          <p:nvPr/>
        </p:nvCxnSpPr>
        <p:spPr>
          <a:xfrm>
            <a:off x="5993823" y="5351176"/>
            <a:ext cx="0" cy="63731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40DAFC97-C068-BEFA-5BA9-FEBDE62F2B1A}"/>
              </a:ext>
            </a:extLst>
          </p:cNvPr>
          <p:cNvSpPr txBox="1"/>
          <p:nvPr/>
        </p:nvSpPr>
        <p:spPr>
          <a:xfrm>
            <a:off x="4873366" y="4448799"/>
            <a:ext cx="2276763" cy="954107"/>
          </a:xfrm>
          <a:prstGeom prst="rect">
            <a:avLst/>
          </a:prstGeom>
          <a:noFill/>
        </p:spPr>
        <p:txBody>
          <a:bodyPr wrap="square" rtlCol="0">
            <a:spAutoFit/>
          </a:bodyPr>
          <a:lstStyle/>
          <a:p>
            <a:pPr algn="ctr"/>
            <a:r>
              <a:rPr lang="en-GB" sz="2800" dirty="0"/>
              <a:t>Now</a:t>
            </a:r>
          </a:p>
          <a:p>
            <a:pPr algn="ctr"/>
            <a:r>
              <a:rPr lang="en-GB" sz="2800" dirty="0"/>
              <a:t>The present</a:t>
            </a:r>
          </a:p>
        </p:txBody>
      </p:sp>
      <p:cxnSp>
        <p:nvCxnSpPr>
          <p:cNvPr id="34" name="Straight Arrow Connector 33">
            <a:extLst>
              <a:ext uri="{FF2B5EF4-FFF2-40B4-BE49-F238E27FC236}">
                <a16:creationId xmlns:a16="http://schemas.microsoft.com/office/drawing/2014/main" id="{94A64FA2-1A48-96A8-F471-1107C5B4BCD3}"/>
              </a:ext>
            </a:extLst>
          </p:cNvPr>
          <p:cNvCxnSpPr>
            <a:cxnSpLocks/>
          </p:cNvCxnSpPr>
          <p:nvPr/>
        </p:nvCxnSpPr>
        <p:spPr>
          <a:xfrm flipH="1">
            <a:off x="1320223" y="5669831"/>
            <a:ext cx="451712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53244C29-DD72-528E-7E24-8B470792A7B0}"/>
              </a:ext>
            </a:extLst>
          </p:cNvPr>
          <p:cNvSpPr txBox="1"/>
          <p:nvPr/>
        </p:nvSpPr>
        <p:spPr>
          <a:xfrm>
            <a:off x="2622823" y="5312567"/>
            <a:ext cx="1911927" cy="461665"/>
          </a:xfrm>
          <a:prstGeom prst="rect">
            <a:avLst/>
          </a:prstGeom>
          <a:noFill/>
        </p:spPr>
        <p:txBody>
          <a:bodyPr wrap="square" rtlCol="0">
            <a:spAutoFit/>
          </a:bodyPr>
          <a:lstStyle/>
          <a:p>
            <a:pPr algn="ctr"/>
            <a:r>
              <a:rPr lang="en-GB" sz="2400" dirty="0"/>
              <a:t>The past</a:t>
            </a:r>
          </a:p>
        </p:txBody>
      </p:sp>
      <p:cxnSp>
        <p:nvCxnSpPr>
          <p:cNvPr id="38" name="Straight Arrow Connector 37">
            <a:extLst>
              <a:ext uri="{FF2B5EF4-FFF2-40B4-BE49-F238E27FC236}">
                <a16:creationId xmlns:a16="http://schemas.microsoft.com/office/drawing/2014/main" id="{4D8A12C8-00ED-0849-BC78-1DA6381F7224}"/>
              </a:ext>
            </a:extLst>
          </p:cNvPr>
          <p:cNvCxnSpPr>
            <a:cxnSpLocks/>
          </p:cNvCxnSpPr>
          <p:nvPr/>
        </p:nvCxnSpPr>
        <p:spPr>
          <a:xfrm>
            <a:off x="6180726" y="5669831"/>
            <a:ext cx="4625243" cy="204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C58EAE9D-9D01-8B7F-7EBE-D612672BD756}"/>
              </a:ext>
            </a:extLst>
          </p:cNvPr>
          <p:cNvSpPr txBox="1"/>
          <p:nvPr/>
        </p:nvSpPr>
        <p:spPr>
          <a:xfrm>
            <a:off x="7452895" y="5333012"/>
            <a:ext cx="1911927" cy="461665"/>
          </a:xfrm>
          <a:prstGeom prst="rect">
            <a:avLst/>
          </a:prstGeom>
          <a:noFill/>
        </p:spPr>
        <p:txBody>
          <a:bodyPr wrap="square" rtlCol="0">
            <a:spAutoFit/>
          </a:bodyPr>
          <a:lstStyle/>
          <a:p>
            <a:pPr algn="ctr"/>
            <a:r>
              <a:rPr lang="en-GB" sz="2400" dirty="0"/>
              <a:t>The future</a:t>
            </a:r>
          </a:p>
        </p:txBody>
      </p:sp>
    </p:spTree>
    <p:extLst>
      <p:ext uri="{BB962C8B-B14F-4D97-AF65-F5344CB8AC3E}">
        <p14:creationId xmlns:p14="http://schemas.microsoft.com/office/powerpoint/2010/main" val="1754286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74942-C083-4A86-9E77-591470F20786}"/>
            </a:ext>
          </a:extLst>
        </p:cNvPr>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504F1E97-87B9-CBE1-2A58-BAA3842661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6545E339-3D6D-D75F-51DE-8C10A6C862A5}"/>
              </a:ext>
            </a:extLst>
          </p:cNvPr>
          <p:cNvSpPr txBox="1">
            <a:spLocks/>
          </p:cNvSpPr>
          <p:nvPr/>
        </p:nvSpPr>
        <p:spPr>
          <a:xfrm>
            <a:off x="347444" y="231203"/>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Adding the inflection -</a:t>
            </a:r>
            <a:r>
              <a:rPr lang="en-GB" dirty="0" err="1">
                <a:solidFill>
                  <a:schemeClr val="bg1"/>
                </a:solidFill>
                <a:latin typeface="+mn-lt"/>
                <a:ea typeface="Andika"/>
                <a:cs typeface="Andika"/>
              </a:rPr>
              <a:t>ing</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563DA19-FCA5-6BAB-499A-F6D7D7DC9EB2}"/>
              </a:ext>
            </a:extLst>
          </p:cNvPr>
          <p:cNvSpPr txBox="1">
            <a:spLocks/>
          </p:cNvSpPr>
          <p:nvPr/>
        </p:nvSpPr>
        <p:spPr>
          <a:xfrm>
            <a:off x="7488146" y="1646306"/>
            <a:ext cx="4356412"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Progressive tenses</a:t>
            </a:r>
          </a:p>
        </p:txBody>
      </p:sp>
      <p:sp>
        <p:nvSpPr>
          <p:cNvPr id="22" name="Title 1">
            <a:extLst>
              <a:ext uri="{FF2B5EF4-FFF2-40B4-BE49-F238E27FC236}">
                <a16:creationId xmlns:a16="http://schemas.microsoft.com/office/drawing/2014/main" id="{D0883315-68DC-3EAF-3E9B-7C4CF539C062}"/>
              </a:ext>
            </a:extLst>
          </p:cNvPr>
          <p:cNvSpPr txBox="1">
            <a:spLocks/>
          </p:cNvSpPr>
          <p:nvPr/>
        </p:nvSpPr>
        <p:spPr>
          <a:xfrm>
            <a:off x="7488141" y="2611785"/>
            <a:ext cx="4356412"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He </a:t>
            </a:r>
            <a:r>
              <a:rPr lang="en-GB" sz="2400" u="sng" dirty="0">
                <a:solidFill>
                  <a:schemeClr val="bg1"/>
                </a:solidFill>
                <a:ea typeface="Andika"/>
                <a:cs typeface="Andika"/>
              </a:rPr>
              <a:t>was playing </a:t>
            </a:r>
            <a:r>
              <a:rPr lang="en-GB" sz="2400" dirty="0">
                <a:solidFill>
                  <a:schemeClr val="bg1"/>
                </a:solidFill>
                <a:ea typeface="Andika"/>
                <a:cs typeface="Andika"/>
              </a:rPr>
              <a:t>football.</a:t>
            </a:r>
            <a:endParaRPr lang="en-GB" sz="24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64C1F2FA-8291-049E-3DF0-36BE3B7EA500}"/>
              </a:ext>
            </a:extLst>
          </p:cNvPr>
          <p:cNvSpPr txBox="1">
            <a:spLocks/>
          </p:cNvSpPr>
          <p:nvPr/>
        </p:nvSpPr>
        <p:spPr>
          <a:xfrm>
            <a:off x="2763460" y="1646306"/>
            <a:ext cx="4356412"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Simple tenses</a:t>
            </a:r>
          </a:p>
        </p:txBody>
      </p:sp>
      <p:sp>
        <p:nvSpPr>
          <p:cNvPr id="11" name="Title 1">
            <a:extLst>
              <a:ext uri="{FF2B5EF4-FFF2-40B4-BE49-F238E27FC236}">
                <a16:creationId xmlns:a16="http://schemas.microsoft.com/office/drawing/2014/main" id="{D92F6591-64BB-2DEE-6BD6-274A3C9B1670}"/>
              </a:ext>
            </a:extLst>
          </p:cNvPr>
          <p:cNvSpPr txBox="1">
            <a:spLocks/>
          </p:cNvSpPr>
          <p:nvPr/>
        </p:nvSpPr>
        <p:spPr>
          <a:xfrm>
            <a:off x="2763455" y="3650010"/>
            <a:ext cx="4356412"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He </a:t>
            </a:r>
            <a:r>
              <a:rPr lang="en-GB" sz="2400" u="sng" dirty="0">
                <a:solidFill>
                  <a:schemeClr val="bg1"/>
                </a:solidFill>
                <a:ea typeface="Andika"/>
                <a:cs typeface="Andika"/>
              </a:rPr>
              <a:t>plays</a:t>
            </a:r>
            <a:r>
              <a:rPr lang="en-GB" sz="2400" dirty="0">
                <a:solidFill>
                  <a:schemeClr val="bg1"/>
                </a:solidFill>
                <a:ea typeface="Andika"/>
                <a:cs typeface="Andika"/>
              </a:rPr>
              <a:t> football.</a:t>
            </a:r>
          </a:p>
        </p:txBody>
      </p:sp>
      <p:sp>
        <p:nvSpPr>
          <p:cNvPr id="5" name="Title 1">
            <a:extLst>
              <a:ext uri="{FF2B5EF4-FFF2-40B4-BE49-F238E27FC236}">
                <a16:creationId xmlns:a16="http://schemas.microsoft.com/office/drawing/2014/main" id="{68E8A4B6-EC47-7DE0-87BD-D4F37B1EA76D}"/>
              </a:ext>
            </a:extLst>
          </p:cNvPr>
          <p:cNvSpPr txBox="1">
            <a:spLocks/>
          </p:cNvSpPr>
          <p:nvPr/>
        </p:nvSpPr>
        <p:spPr>
          <a:xfrm>
            <a:off x="2763453" y="2668500"/>
            <a:ext cx="4356412"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He </a:t>
            </a:r>
            <a:r>
              <a:rPr lang="en-GB" sz="2400" u="sng" dirty="0">
                <a:solidFill>
                  <a:schemeClr val="bg1"/>
                </a:solidFill>
                <a:ea typeface="Andika"/>
                <a:cs typeface="Andika"/>
              </a:rPr>
              <a:t>played</a:t>
            </a:r>
            <a:r>
              <a:rPr lang="en-GB" sz="2400" dirty="0">
                <a:solidFill>
                  <a:schemeClr val="bg1"/>
                </a:solidFill>
                <a:ea typeface="Andika"/>
                <a:cs typeface="Andika"/>
              </a:rPr>
              <a:t> football.</a:t>
            </a:r>
          </a:p>
        </p:txBody>
      </p:sp>
      <p:sp>
        <p:nvSpPr>
          <p:cNvPr id="6" name="Title 1">
            <a:extLst>
              <a:ext uri="{FF2B5EF4-FFF2-40B4-BE49-F238E27FC236}">
                <a16:creationId xmlns:a16="http://schemas.microsoft.com/office/drawing/2014/main" id="{DA462213-F69F-2472-6718-E3F16E95AAB1}"/>
              </a:ext>
            </a:extLst>
          </p:cNvPr>
          <p:cNvSpPr txBox="1">
            <a:spLocks/>
          </p:cNvSpPr>
          <p:nvPr/>
        </p:nvSpPr>
        <p:spPr>
          <a:xfrm>
            <a:off x="7488136" y="3641139"/>
            <a:ext cx="4356412"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He i</a:t>
            </a:r>
            <a:r>
              <a:rPr lang="en-GB" sz="2400" u="sng" dirty="0">
                <a:solidFill>
                  <a:schemeClr val="bg1"/>
                </a:solidFill>
                <a:ea typeface="Andika"/>
                <a:cs typeface="Andika"/>
              </a:rPr>
              <a:t>s playing </a:t>
            </a:r>
            <a:r>
              <a:rPr lang="en-GB" sz="2400" dirty="0">
                <a:solidFill>
                  <a:schemeClr val="bg1"/>
                </a:solidFill>
                <a:ea typeface="Andika"/>
                <a:cs typeface="Andika"/>
              </a:rPr>
              <a:t>football.</a:t>
            </a:r>
            <a:endParaRPr lang="en-GB" sz="24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6C71DCD2-C9D2-D982-079F-8E6E3D177BC7}"/>
              </a:ext>
            </a:extLst>
          </p:cNvPr>
          <p:cNvSpPr txBox="1">
            <a:spLocks/>
          </p:cNvSpPr>
          <p:nvPr/>
        </p:nvSpPr>
        <p:spPr>
          <a:xfrm>
            <a:off x="86540" y="2668500"/>
            <a:ext cx="2308668"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Past tenses</a:t>
            </a:r>
          </a:p>
        </p:txBody>
      </p:sp>
      <p:sp>
        <p:nvSpPr>
          <p:cNvPr id="7" name="Title 1">
            <a:extLst>
              <a:ext uri="{FF2B5EF4-FFF2-40B4-BE49-F238E27FC236}">
                <a16:creationId xmlns:a16="http://schemas.microsoft.com/office/drawing/2014/main" id="{FA04D7AD-2071-95C4-0176-382CE857D464}"/>
              </a:ext>
            </a:extLst>
          </p:cNvPr>
          <p:cNvSpPr txBox="1">
            <a:spLocks/>
          </p:cNvSpPr>
          <p:nvPr/>
        </p:nvSpPr>
        <p:spPr>
          <a:xfrm>
            <a:off x="107336" y="3638468"/>
            <a:ext cx="2308668"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a:solidFill>
                  <a:schemeClr val="bg1"/>
                </a:solidFill>
                <a:latin typeface="+mn-lt"/>
                <a:ea typeface="Andika"/>
                <a:cs typeface="Andika"/>
              </a:rPr>
              <a:t>Present </a:t>
            </a:r>
            <a:r>
              <a:rPr lang="en-GB" sz="2400" dirty="0">
                <a:solidFill>
                  <a:schemeClr val="bg1"/>
                </a:solidFill>
                <a:latin typeface="+mn-lt"/>
                <a:ea typeface="Andika"/>
                <a:cs typeface="Andika"/>
              </a:rPr>
              <a:t>tenses</a:t>
            </a:r>
          </a:p>
        </p:txBody>
      </p:sp>
    </p:spTree>
    <p:extLst>
      <p:ext uri="{BB962C8B-B14F-4D97-AF65-F5344CB8AC3E}">
        <p14:creationId xmlns:p14="http://schemas.microsoft.com/office/powerpoint/2010/main" val="4034669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11" grpId="0" animBg="1"/>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49932-9287-BFD4-4692-F45875F1CC30}"/>
            </a:ext>
          </a:extLst>
        </p:cNvPr>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604204BB-F466-945F-D264-BDDC23DFF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 - vow">
            <a:extLst>
              <a:ext uri="{FF2B5EF4-FFF2-40B4-BE49-F238E27FC236}">
                <a16:creationId xmlns:a16="http://schemas.microsoft.com/office/drawing/2014/main" id="{3335DC06-9536-D023-846D-07F6360E1A52}"/>
              </a:ext>
            </a:extLst>
          </p:cNvPr>
          <p:cNvSpPr txBox="1">
            <a:spLocks/>
          </p:cNvSpPr>
          <p:nvPr/>
        </p:nvSpPr>
        <p:spPr>
          <a:xfrm>
            <a:off x="709465" y="1350390"/>
            <a:ext cx="10830071" cy="1016249"/>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Another very common type of verb inflections indicates </a:t>
            </a:r>
            <a:br>
              <a:rPr lang="en-GB" sz="2400" dirty="0">
                <a:solidFill>
                  <a:schemeClr val="bg1"/>
                </a:solidFill>
                <a:latin typeface="+mn-lt"/>
                <a:ea typeface="Andika"/>
                <a:cs typeface="Andika"/>
              </a:rPr>
            </a:br>
            <a:r>
              <a:rPr lang="en-GB" sz="2400" dirty="0">
                <a:solidFill>
                  <a:schemeClr val="bg1"/>
                </a:solidFill>
                <a:latin typeface="+mn-lt"/>
                <a:ea typeface="Andika"/>
                <a:cs typeface="Andika"/>
              </a:rPr>
              <a:t>who is doing the verb (the subject).</a:t>
            </a:r>
          </a:p>
        </p:txBody>
      </p:sp>
      <p:sp>
        <p:nvSpPr>
          <p:cNvPr id="15" name="Title 1">
            <a:extLst>
              <a:ext uri="{FF2B5EF4-FFF2-40B4-BE49-F238E27FC236}">
                <a16:creationId xmlns:a16="http://schemas.microsoft.com/office/drawing/2014/main" id="{C91BB837-C414-B610-5BEF-0894B6F13C55}"/>
              </a:ext>
            </a:extLst>
          </p:cNvPr>
          <p:cNvSpPr txBox="1">
            <a:spLocks/>
          </p:cNvSpPr>
          <p:nvPr/>
        </p:nvSpPr>
        <p:spPr>
          <a:xfrm>
            <a:off x="4617630" y="3482535"/>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 </a:t>
            </a:r>
            <a:r>
              <a:rPr lang="en-GB" sz="2400" dirty="0">
                <a:solidFill>
                  <a:schemeClr val="bg1"/>
                </a:solidFill>
                <a:ea typeface="Andika"/>
                <a:cs typeface="Andika"/>
              </a:rPr>
              <a:t>walks</a:t>
            </a:r>
            <a:r>
              <a:rPr lang="en-GB" sz="2400" dirty="0">
                <a:solidFill>
                  <a:schemeClr val="bg1"/>
                </a:solidFill>
                <a:latin typeface="+mn-lt"/>
                <a:ea typeface="Andika"/>
                <a:cs typeface="Andika"/>
              </a:rPr>
              <a:t>.</a:t>
            </a:r>
          </a:p>
        </p:txBody>
      </p:sp>
      <p:sp>
        <p:nvSpPr>
          <p:cNvPr id="16" name="Title 1">
            <a:extLst>
              <a:ext uri="{FF2B5EF4-FFF2-40B4-BE49-F238E27FC236}">
                <a16:creationId xmlns:a16="http://schemas.microsoft.com/office/drawing/2014/main" id="{C3B97498-FB9E-EF6A-2706-92DDED9B6BC9}"/>
              </a:ext>
            </a:extLst>
          </p:cNvPr>
          <p:cNvSpPr txBox="1">
            <a:spLocks/>
          </p:cNvSpPr>
          <p:nvPr/>
        </p:nvSpPr>
        <p:spPr>
          <a:xfrm>
            <a:off x="552303" y="3438525"/>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walk.</a:t>
            </a:r>
          </a:p>
        </p:txBody>
      </p:sp>
      <p:sp>
        <p:nvSpPr>
          <p:cNvPr id="17" name="Title 1">
            <a:extLst>
              <a:ext uri="{FF2B5EF4-FFF2-40B4-BE49-F238E27FC236}">
                <a16:creationId xmlns:a16="http://schemas.microsoft.com/office/drawing/2014/main" id="{18FAB7E1-C3DB-2FE7-617C-88BF21343B11}"/>
              </a:ext>
            </a:extLst>
          </p:cNvPr>
          <p:cNvSpPr txBox="1">
            <a:spLocks/>
          </p:cNvSpPr>
          <p:nvPr/>
        </p:nvSpPr>
        <p:spPr>
          <a:xfrm>
            <a:off x="8583727" y="3438525"/>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She walks.</a:t>
            </a:r>
          </a:p>
        </p:txBody>
      </p:sp>
      <p:sp>
        <p:nvSpPr>
          <p:cNvPr id="12" name="Title 1">
            <a:extLst>
              <a:ext uri="{FF2B5EF4-FFF2-40B4-BE49-F238E27FC236}">
                <a16:creationId xmlns:a16="http://schemas.microsoft.com/office/drawing/2014/main" id="{A8969DAC-06A6-CB7B-2517-47A4E325AC28}"/>
              </a:ext>
            </a:extLst>
          </p:cNvPr>
          <p:cNvSpPr txBox="1">
            <a:spLocks/>
          </p:cNvSpPr>
          <p:nvPr/>
        </p:nvSpPr>
        <p:spPr>
          <a:xfrm>
            <a:off x="4617630" y="4352265"/>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 walk</a:t>
            </a:r>
            <a:r>
              <a:rPr lang="en-GB" sz="2400" b="1" u="sng" dirty="0">
                <a:solidFill>
                  <a:srgbClr val="FFFF00"/>
                </a:solidFill>
                <a:latin typeface="+mn-lt"/>
                <a:ea typeface="Andika"/>
                <a:cs typeface="Andika"/>
              </a:rPr>
              <a:t>s</a:t>
            </a:r>
            <a:r>
              <a:rPr lang="en-GB" sz="24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7DE1BE51-A8BE-E20F-3F92-EF9475733776}"/>
              </a:ext>
            </a:extLst>
          </p:cNvPr>
          <p:cNvSpPr txBox="1">
            <a:spLocks/>
          </p:cNvSpPr>
          <p:nvPr/>
        </p:nvSpPr>
        <p:spPr>
          <a:xfrm>
            <a:off x="552302" y="4345000"/>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walk</a:t>
            </a:r>
          </a:p>
        </p:txBody>
      </p:sp>
      <p:sp>
        <p:nvSpPr>
          <p:cNvPr id="14" name="Title 1">
            <a:extLst>
              <a:ext uri="{FF2B5EF4-FFF2-40B4-BE49-F238E27FC236}">
                <a16:creationId xmlns:a16="http://schemas.microsoft.com/office/drawing/2014/main" id="{70023155-8379-E7F8-47A4-0A9852E2FEAF}"/>
              </a:ext>
            </a:extLst>
          </p:cNvPr>
          <p:cNvSpPr txBox="1">
            <a:spLocks/>
          </p:cNvSpPr>
          <p:nvPr/>
        </p:nvSpPr>
        <p:spPr>
          <a:xfrm>
            <a:off x="8602925" y="4352265"/>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She walk</a:t>
            </a:r>
            <a:r>
              <a:rPr lang="en-GB" sz="2400" b="1" u="sng" dirty="0">
                <a:solidFill>
                  <a:srgbClr val="FFFF00"/>
                </a:solidFill>
                <a:ea typeface="Andika"/>
                <a:cs typeface="Andika"/>
              </a:rPr>
              <a:t>s</a:t>
            </a:r>
            <a:r>
              <a:rPr lang="en-GB" sz="2400" dirty="0">
                <a:solidFill>
                  <a:schemeClr val="bg1"/>
                </a:solidFill>
                <a:ea typeface="Andika"/>
                <a:cs typeface="Andika"/>
              </a:rPr>
              <a:t>.</a:t>
            </a:r>
          </a:p>
        </p:txBody>
      </p:sp>
      <p:sp>
        <p:nvSpPr>
          <p:cNvPr id="18" name="c - vow">
            <a:extLst>
              <a:ext uri="{FF2B5EF4-FFF2-40B4-BE49-F238E27FC236}">
                <a16:creationId xmlns:a16="http://schemas.microsoft.com/office/drawing/2014/main" id="{898CBD41-DF68-1BD1-74FA-397D67D4185A}"/>
              </a:ext>
            </a:extLst>
          </p:cNvPr>
          <p:cNvSpPr txBox="1">
            <a:spLocks/>
          </p:cNvSpPr>
          <p:nvPr/>
        </p:nvSpPr>
        <p:spPr>
          <a:xfrm>
            <a:off x="2108789" y="2576060"/>
            <a:ext cx="8472487"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Can you identify any inflections below.</a:t>
            </a:r>
          </a:p>
        </p:txBody>
      </p:sp>
    </p:spTree>
    <p:extLst>
      <p:ext uri="{BB962C8B-B14F-4D97-AF65-F5344CB8AC3E}">
        <p14:creationId xmlns:p14="http://schemas.microsoft.com/office/powerpoint/2010/main" val="18063008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animBg="1"/>
      <p:bldP spid="17" grpId="0" animBg="1"/>
      <p:bldP spid="12" grpId="0" animBg="1"/>
      <p:bldP spid="13" grpId="0" animBg="1"/>
      <p:bldP spid="14"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6E1C5-7F46-7DBD-F733-0E7D1011FFC3}"/>
            </a:ext>
          </a:extLst>
        </p:cNvPr>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7B5D205C-E33F-81AA-95BC-2EF71819D9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ED9ECD4C-5D78-8FD7-EAA5-15F0947F862D}"/>
              </a:ext>
            </a:extLst>
          </p:cNvPr>
          <p:cNvSpPr txBox="1">
            <a:spLocks/>
          </p:cNvSpPr>
          <p:nvPr/>
        </p:nvSpPr>
        <p:spPr>
          <a:xfrm>
            <a:off x="347444" y="231203"/>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Adding the inflection -s</a:t>
            </a:r>
          </a:p>
        </p:txBody>
      </p:sp>
      <p:sp>
        <p:nvSpPr>
          <p:cNvPr id="4" name="Title 1">
            <a:extLst>
              <a:ext uri="{FF2B5EF4-FFF2-40B4-BE49-F238E27FC236}">
                <a16:creationId xmlns:a16="http://schemas.microsoft.com/office/drawing/2014/main" id="{F8271EAB-E022-5F23-6388-641ED31FBAD9}"/>
              </a:ext>
            </a:extLst>
          </p:cNvPr>
          <p:cNvSpPr txBox="1">
            <a:spLocks/>
          </p:cNvSpPr>
          <p:nvPr/>
        </p:nvSpPr>
        <p:spPr>
          <a:xfrm>
            <a:off x="6465457" y="1646306"/>
            <a:ext cx="5379101"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 she, it</a:t>
            </a:r>
          </a:p>
        </p:txBody>
      </p:sp>
      <p:sp>
        <p:nvSpPr>
          <p:cNvPr id="21" name="Title 1">
            <a:extLst>
              <a:ext uri="{FF2B5EF4-FFF2-40B4-BE49-F238E27FC236}">
                <a16:creationId xmlns:a16="http://schemas.microsoft.com/office/drawing/2014/main" id="{1938DB64-47FB-28E8-F906-2DA2C859BDDD}"/>
              </a:ext>
            </a:extLst>
          </p:cNvPr>
          <p:cNvSpPr txBox="1">
            <a:spLocks/>
          </p:cNvSpPr>
          <p:nvPr/>
        </p:nvSpPr>
        <p:spPr>
          <a:xfrm>
            <a:off x="6465457" y="2627816"/>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 like</a:t>
            </a:r>
            <a:r>
              <a:rPr lang="en-GB" sz="2400" u="sng" dirty="0">
                <a:solidFill>
                  <a:srgbClr val="FFFF00"/>
                </a:solidFill>
                <a:ea typeface="Andika"/>
                <a:cs typeface="Andika"/>
              </a:rPr>
              <a:t>s</a:t>
            </a:r>
            <a:r>
              <a:rPr lang="en-GB" sz="2400" dirty="0">
                <a:solidFill>
                  <a:schemeClr val="bg1"/>
                </a:solidFill>
                <a:latin typeface="+mn-lt"/>
                <a:ea typeface="Andika"/>
                <a:cs typeface="Andika"/>
              </a:rPr>
              <a:t>, she like</a:t>
            </a:r>
            <a:r>
              <a:rPr lang="en-GB" sz="2400" u="sng" dirty="0">
                <a:solidFill>
                  <a:srgbClr val="FFFF00"/>
                </a:solidFill>
                <a:ea typeface="Andika"/>
                <a:cs typeface="Andika"/>
              </a:rPr>
              <a:t>s</a:t>
            </a:r>
            <a:r>
              <a:rPr lang="en-GB" sz="2400" dirty="0">
                <a:solidFill>
                  <a:schemeClr val="bg1"/>
                </a:solidFill>
                <a:latin typeface="+mn-lt"/>
                <a:ea typeface="Andika"/>
                <a:cs typeface="Andika"/>
              </a:rPr>
              <a:t>, it like</a:t>
            </a:r>
            <a:r>
              <a:rPr lang="en-GB" sz="2400" u="sng" dirty="0">
                <a:solidFill>
                  <a:srgbClr val="FFFF00"/>
                </a:solidFill>
                <a:latin typeface="+mn-lt"/>
                <a:ea typeface="Andika"/>
                <a:cs typeface="Andika"/>
              </a:rPr>
              <a:t>s</a:t>
            </a:r>
          </a:p>
        </p:txBody>
      </p:sp>
      <p:sp>
        <p:nvSpPr>
          <p:cNvPr id="22" name="Title 1">
            <a:extLst>
              <a:ext uri="{FF2B5EF4-FFF2-40B4-BE49-F238E27FC236}">
                <a16:creationId xmlns:a16="http://schemas.microsoft.com/office/drawing/2014/main" id="{1EFE0BB5-F023-00EC-6503-25A560335E60}"/>
              </a:ext>
            </a:extLst>
          </p:cNvPr>
          <p:cNvSpPr txBox="1">
            <a:spLocks/>
          </p:cNvSpPr>
          <p:nvPr/>
        </p:nvSpPr>
        <p:spPr>
          <a:xfrm>
            <a:off x="6465457" y="3609035"/>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He play</a:t>
            </a:r>
            <a:r>
              <a:rPr lang="en-GB" sz="2400" u="sng" dirty="0">
                <a:solidFill>
                  <a:srgbClr val="FFFF00"/>
                </a:solidFill>
                <a:ea typeface="Andika"/>
                <a:cs typeface="Andika"/>
              </a:rPr>
              <a:t>s</a:t>
            </a:r>
            <a:r>
              <a:rPr lang="en-GB" sz="2400" dirty="0">
                <a:solidFill>
                  <a:schemeClr val="bg1"/>
                </a:solidFill>
                <a:ea typeface="Andika"/>
                <a:cs typeface="Andika"/>
              </a:rPr>
              <a:t>, she play</a:t>
            </a:r>
            <a:r>
              <a:rPr lang="en-GB" sz="2400" u="sng" dirty="0">
                <a:solidFill>
                  <a:srgbClr val="FFFF00"/>
                </a:solidFill>
                <a:ea typeface="Andika"/>
                <a:cs typeface="Andika"/>
              </a:rPr>
              <a:t>s</a:t>
            </a:r>
            <a:r>
              <a:rPr lang="en-GB" sz="2400" dirty="0">
                <a:solidFill>
                  <a:schemeClr val="bg1"/>
                </a:solidFill>
                <a:ea typeface="Andika"/>
                <a:cs typeface="Andika"/>
              </a:rPr>
              <a:t>, it play</a:t>
            </a:r>
            <a:r>
              <a:rPr lang="en-GB" sz="2400" u="sng" dirty="0">
                <a:solidFill>
                  <a:srgbClr val="FFFF00"/>
                </a:solidFill>
                <a:ea typeface="Andika"/>
                <a:cs typeface="Andika"/>
              </a:rPr>
              <a:t>s.</a:t>
            </a:r>
            <a:endParaRPr lang="en-GB" sz="24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4319F56E-5FBB-E362-E3D1-8DDE24F2005E}"/>
              </a:ext>
            </a:extLst>
          </p:cNvPr>
          <p:cNvSpPr txBox="1">
            <a:spLocks/>
          </p:cNvSpPr>
          <p:nvPr/>
        </p:nvSpPr>
        <p:spPr>
          <a:xfrm>
            <a:off x="347444" y="1637435"/>
            <a:ext cx="5379101"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you, we, they</a:t>
            </a:r>
          </a:p>
        </p:txBody>
      </p:sp>
      <p:sp>
        <p:nvSpPr>
          <p:cNvPr id="3" name="Title 1">
            <a:extLst>
              <a:ext uri="{FF2B5EF4-FFF2-40B4-BE49-F238E27FC236}">
                <a16:creationId xmlns:a16="http://schemas.microsoft.com/office/drawing/2014/main" id="{7EB618B3-34AE-3E73-7676-1D6CC9668B85}"/>
              </a:ext>
            </a:extLst>
          </p:cNvPr>
          <p:cNvSpPr txBox="1">
            <a:spLocks/>
          </p:cNvSpPr>
          <p:nvPr/>
        </p:nvSpPr>
        <p:spPr>
          <a:xfrm>
            <a:off x="347444" y="2618945"/>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like, you like, we like, they like</a:t>
            </a:r>
          </a:p>
        </p:txBody>
      </p:sp>
      <p:sp>
        <p:nvSpPr>
          <p:cNvPr id="11" name="Title 1">
            <a:extLst>
              <a:ext uri="{FF2B5EF4-FFF2-40B4-BE49-F238E27FC236}">
                <a16:creationId xmlns:a16="http://schemas.microsoft.com/office/drawing/2014/main" id="{4DF41B41-55E6-2AEC-BDBE-DCFDA3376660}"/>
              </a:ext>
            </a:extLst>
          </p:cNvPr>
          <p:cNvSpPr txBox="1">
            <a:spLocks/>
          </p:cNvSpPr>
          <p:nvPr/>
        </p:nvSpPr>
        <p:spPr>
          <a:xfrm>
            <a:off x="347444" y="3600164"/>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play, you play, they play</a:t>
            </a:r>
          </a:p>
        </p:txBody>
      </p:sp>
      <p:sp>
        <p:nvSpPr>
          <p:cNvPr id="12" name="Title 1">
            <a:extLst>
              <a:ext uri="{FF2B5EF4-FFF2-40B4-BE49-F238E27FC236}">
                <a16:creationId xmlns:a16="http://schemas.microsoft.com/office/drawing/2014/main" id="{504EC4C4-F8FC-D910-CCBA-A56CDA1406A2}"/>
              </a:ext>
            </a:extLst>
          </p:cNvPr>
          <p:cNvSpPr txBox="1">
            <a:spLocks/>
          </p:cNvSpPr>
          <p:nvPr/>
        </p:nvSpPr>
        <p:spPr>
          <a:xfrm>
            <a:off x="6465456" y="4590254"/>
            <a:ext cx="5379101" cy="877096"/>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 dance</a:t>
            </a:r>
            <a:r>
              <a:rPr lang="en-GB" sz="2400" u="sng" dirty="0">
                <a:solidFill>
                  <a:srgbClr val="FFFF00"/>
                </a:solidFill>
                <a:ea typeface="Andika"/>
                <a:cs typeface="Andika"/>
              </a:rPr>
              <a:t>s</a:t>
            </a:r>
            <a:r>
              <a:rPr lang="en-GB" sz="2400" dirty="0">
                <a:solidFill>
                  <a:schemeClr val="bg1"/>
                </a:solidFill>
                <a:latin typeface="+mn-lt"/>
                <a:ea typeface="Andika"/>
                <a:cs typeface="Andika"/>
              </a:rPr>
              <a:t>, she dance</a:t>
            </a:r>
            <a:r>
              <a:rPr lang="en-GB" sz="2400" u="sng" dirty="0">
                <a:solidFill>
                  <a:srgbClr val="FFFF00"/>
                </a:solidFill>
                <a:ea typeface="Andika"/>
                <a:cs typeface="Andika"/>
              </a:rPr>
              <a:t>s</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r>
              <a:rPr lang="en-GB" sz="2400" dirty="0">
                <a:solidFill>
                  <a:schemeClr val="bg1"/>
                </a:solidFill>
                <a:latin typeface="+mn-lt"/>
                <a:ea typeface="Andika"/>
                <a:cs typeface="Andika"/>
              </a:rPr>
              <a:t>it dance</a:t>
            </a:r>
            <a:r>
              <a:rPr lang="en-GB" sz="2400" u="sng" dirty="0">
                <a:solidFill>
                  <a:srgbClr val="FFFF00"/>
                </a:solidFill>
                <a:latin typeface="+mn-lt"/>
                <a:ea typeface="Andika"/>
                <a:cs typeface="Andika"/>
              </a:rPr>
              <a:t>s</a:t>
            </a:r>
            <a:r>
              <a:rPr lang="en-GB" sz="24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C7660F53-4108-976B-2812-82CCA3989658}"/>
              </a:ext>
            </a:extLst>
          </p:cNvPr>
          <p:cNvSpPr txBox="1">
            <a:spLocks/>
          </p:cNvSpPr>
          <p:nvPr/>
        </p:nvSpPr>
        <p:spPr>
          <a:xfrm>
            <a:off x="347444" y="4590254"/>
            <a:ext cx="5379101" cy="953296"/>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dance, you dance, </a:t>
            </a:r>
            <a:br>
              <a:rPr lang="en-GB" sz="2400" dirty="0">
                <a:solidFill>
                  <a:schemeClr val="bg1"/>
                </a:solidFill>
                <a:latin typeface="+mn-lt"/>
                <a:ea typeface="Andika"/>
                <a:cs typeface="Andika"/>
              </a:rPr>
            </a:br>
            <a:r>
              <a:rPr lang="en-GB" sz="2400" dirty="0">
                <a:solidFill>
                  <a:schemeClr val="bg1"/>
                </a:solidFill>
                <a:latin typeface="+mn-lt"/>
                <a:ea typeface="Andika"/>
                <a:cs typeface="Andika"/>
              </a:rPr>
              <a:t>we dance, they dance</a:t>
            </a:r>
          </a:p>
        </p:txBody>
      </p:sp>
      <p:sp>
        <p:nvSpPr>
          <p:cNvPr id="6" name="Rectangle: Rounded Corners 5">
            <a:hlinkClick r:id="rId3"/>
            <a:extLst>
              <a:ext uri="{FF2B5EF4-FFF2-40B4-BE49-F238E27FC236}">
                <a16:creationId xmlns:a16="http://schemas.microsoft.com/office/drawing/2014/main" id="{0D861451-32EC-A82C-4800-4079B569781D}"/>
              </a:ext>
            </a:extLst>
          </p:cNvPr>
          <p:cNvSpPr/>
          <p:nvPr/>
        </p:nvSpPr>
        <p:spPr>
          <a:xfrm>
            <a:off x="3330634" y="6087041"/>
            <a:ext cx="5530727" cy="539756"/>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34263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P spid="3" grpId="0" animBg="1"/>
      <p:bldP spid="11" grpId="0" animBg="1"/>
      <p:bldP spid="12" grpId="0" animBg="1"/>
      <p:bldP spid="13"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419841"/>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r>
              <a:rPr lang="en-GB" dirty="0">
                <a:solidFill>
                  <a:schemeClr val="bg1"/>
                </a:solidFill>
                <a:latin typeface="+mn-lt"/>
                <a:ea typeface="Andika"/>
                <a:cs typeface="Andika"/>
              </a:rPr>
              <a:t>Verb Inflections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362027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015794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58131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nvGraphicFramePr>
        <p:xfrm>
          <a:off x="1544319" y="781051"/>
          <a:ext cx="9952356" cy="36585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378871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nvGraphicFramePr>
        <p:xfrm>
          <a:off x="1544318" y="781050"/>
          <a:ext cx="9952356" cy="41231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B2F40A91-63CB-D951-5328-2A76C379F162}"/>
              </a:ext>
            </a:extLst>
          </p:cNvPr>
          <p:cNvSpPr txBox="1"/>
          <p:nvPr/>
        </p:nvSpPr>
        <p:spPr>
          <a:xfrm>
            <a:off x="2943858" y="5094714"/>
            <a:ext cx="7153275" cy="830997"/>
          </a:xfrm>
          <a:prstGeom prst="rect">
            <a:avLst/>
          </a:prstGeom>
          <a:noFill/>
        </p:spPr>
        <p:txBody>
          <a:bodyPr wrap="square" rtlCol="0">
            <a:spAutoFit/>
          </a:bodyPr>
          <a:lstStyle/>
          <a:p>
            <a:pPr algn="ctr"/>
            <a:r>
              <a:rPr lang="en-GB" sz="2400" dirty="0"/>
              <a:t>We can categorise verbs based on when the action happens.</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429198" y="1685707"/>
            <a:ext cx="11497109" cy="184467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Does anyone remember what type of word “</a:t>
            </a:r>
            <a:r>
              <a:rPr lang="en-GB" u="sng" dirty="0">
                <a:solidFill>
                  <a:schemeClr val="bg1"/>
                </a:solidFill>
                <a:latin typeface="+mn-lt"/>
                <a:ea typeface="Andika"/>
                <a:cs typeface="Andika"/>
              </a:rPr>
              <a:t>sat</a:t>
            </a:r>
            <a:r>
              <a:rPr lang="en-GB" dirty="0">
                <a:solidFill>
                  <a:schemeClr val="bg1"/>
                </a:solidFill>
                <a:latin typeface="+mn-lt"/>
                <a:ea typeface="Andika"/>
                <a:cs typeface="Andika"/>
              </a:rPr>
              <a:t>” is?  </a:t>
            </a:r>
          </a:p>
        </p:txBody>
      </p:sp>
      <p:sp>
        <p:nvSpPr>
          <p:cNvPr id="2" name="Title 1">
            <a:extLst>
              <a:ext uri="{FF2B5EF4-FFF2-40B4-BE49-F238E27FC236}">
                <a16:creationId xmlns:a16="http://schemas.microsoft.com/office/drawing/2014/main" id="{297DA4A7-B125-1ADF-E72A-BCCC79278733}"/>
              </a:ext>
            </a:extLst>
          </p:cNvPr>
          <p:cNvSpPr txBox="1">
            <a:spLocks/>
          </p:cNvSpPr>
          <p:nvPr/>
        </p:nvSpPr>
        <p:spPr>
          <a:xfrm>
            <a:off x="429198" y="374483"/>
            <a:ext cx="11448765" cy="90013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cat </a:t>
            </a:r>
            <a:r>
              <a:rPr lang="en-GB" sz="4000" u="sng" dirty="0">
                <a:solidFill>
                  <a:srgbClr val="FFFF00"/>
                </a:solidFill>
                <a:latin typeface="+mn-lt"/>
                <a:ea typeface="Andika"/>
                <a:cs typeface="Andika"/>
              </a:rPr>
              <a:t>sat</a:t>
            </a:r>
            <a:r>
              <a:rPr lang="en-GB" sz="4000" dirty="0">
                <a:solidFill>
                  <a:schemeClr val="bg1"/>
                </a:solidFill>
                <a:latin typeface="+mn-lt"/>
                <a:ea typeface="Andika"/>
                <a:cs typeface="Andika"/>
              </a:rPr>
              <a:t> on the mat.</a:t>
            </a:r>
          </a:p>
        </p:txBody>
      </p:sp>
      <p:sp>
        <p:nvSpPr>
          <p:cNvPr id="5" name="Title 1">
            <a:extLst>
              <a:ext uri="{FF2B5EF4-FFF2-40B4-BE49-F238E27FC236}">
                <a16:creationId xmlns:a16="http://schemas.microsoft.com/office/drawing/2014/main" id="{A0984DDC-BC67-EB14-6DE8-9E83E520D167}"/>
              </a:ext>
            </a:extLst>
          </p:cNvPr>
          <p:cNvSpPr txBox="1">
            <a:spLocks/>
          </p:cNvSpPr>
          <p:nvPr/>
        </p:nvSpPr>
        <p:spPr>
          <a:xfrm>
            <a:off x="477544" y="3941469"/>
            <a:ext cx="11400419" cy="974808"/>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Being or doing words are called </a:t>
            </a:r>
            <a:r>
              <a:rPr lang="en-GB" sz="3600" b="1" u="sng" dirty="0">
                <a:solidFill>
                  <a:srgbClr val="FFFF00"/>
                </a:solidFill>
                <a:latin typeface="+mn-lt"/>
                <a:ea typeface="Andika"/>
                <a:cs typeface="Andika"/>
              </a:rPr>
              <a:t>verbs</a:t>
            </a:r>
            <a:r>
              <a:rPr lang="en-GB" sz="3600" dirty="0">
                <a:solidFill>
                  <a:schemeClr val="bg1"/>
                </a:solidFill>
                <a:latin typeface="+mn-lt"/>
                <a:ea typeface="Andika"/>
                <a:cs typeface="Andika"/>
              </a:rPr>
              <a:t>.</a:t>
            </a:r>
          </a:p>
        </p:txBody>
      </p:sp>
      <p:sp>
        <p:nvSpPr>
          <p:cNvPr id="6" name="Title 1">
            <a:extLst>
              <a:ext uri="{FF2B5EF4-FFF2-40B4-BE49-F238E27FC236}">
                <a16:creationId xmlns:a16="http://schemas.microsoft.com/office/drawing/2014/main" id="{4B0F2A43-837D-990F-1BA7-EB7D6D73BC02}"/>
              </a:ext>
            </a:extLst>
          </p:cNvPr>
          <p:cNvSpPr txBox="1">
            <a:spLocks/>
          </p:cNvSpPr>
          <p:nvPr/>
        </p:nvSpPr>
        <p:spPr>
          <a:xfrm>
            <a:off x="486801" y="5327365"/>
            <a:ext cx="11400419" cy="974808"/>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 “sat” is the </a:t>
            </a:r>
            <a:r>
              <a:rPr lang="en-GB" sz="3600" b="1" u="sng" dirty="0">
                <a:solidFill>
                  <a:srgbClr val="FFFF00"/>
                </a:solidFill>
                <a:latin typeface="+mn-lt"/>
                <a:ea typeface="Andika"/>
                <a:cs typeface="Andika"/>
              </a:rPr>
              <a:t>verb</a:t>
            </a:r>
            <a:r>
              <a:rPr lang="en-GB" sz="3600" dirty="0">
                <a:solidFill>
                  <a:schemeClr val="bg1"/>
                </a:solidFill>
                <a:latin typeface="+mn-lt"/>
                <a:ea typeface="Andika"/>
                <a:cs typeface="Andika"/>
              </a:rPr>
              <a:t> in this sentence.</a:t>
            </a:r>
          </a:p>
        </p:txBody>
      </p:sp>
      <p:pic>
        <p:nvPicPr>
          <p:cNvPr id="7" name="Picture 6">
            <a:extLst>
              <a:ext uri="{FF2B5EF4-FFF2-40B4-BE49-F238E27FC236}">
                <a16:creationId xmlns:a16="http://schemas.microsoft.com/office/drawing/2014/main" id="{4C0974FA-DCCE-F769-A6A4-64A65870FC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4156" y="6075384"/>
            <a:ext cx="2894156" cy="271592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03065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500"/>
                            </p:stCondLst>
                            <p:childTnLst>
                              <p:par>
                                <p:cTn id="19" presetID="42" presetClass="path" presetSubtype="0" accel="50000" decel="50000" fill="hold" nodeType="afterEffect">
                                  <p:stCondLst>
                                    <p:cond delay="0"/>
                                  </p:stCondLst>
                                  <p:childTnLst>
                                    <p:animMotion origin="layout" path="M 0.0043 -0.05764 L 0.20156 -0.24028 " pathEditMode="relative" rAng="0" ptsTypes="AA">
                                      <p:cBhvr>
                                        <p:cTn id="20" dur="2000" fill="hold"/>
                                        <p:tgtEl>
                                          <p:spTgt spid="7"/>
                                        </p:tgtEl>
                                        <p:attrNameLst>
                                          <p:attrName>ppt_x</p:attrName>
                                          <p:attrName>ppt_y</p:attrName>
                                        </p:attrNameLst>
                                      </p:cBhvr>
                                      <p:rCtr x="9870" y="-91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1119</Words>
  <Application>Microsoft Office PowerPoint</Application>
  <PresentationFormat>Widescreen</PresentationFormat>
  <Paragraphs>154</Paragraphs>
  <Slides>18</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Andika</vt:lpstr>
      <vt:lpstr>Office Theme</vt:lpstr>
      <vt:lpstr> How to Use this PowerPoint</vt:lpstr>
      <vt:lpstr>Verb Inflections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2025-12-22T09:12:41Z</dcterms:modified>
</cp:coreProperties>
</file>