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93" r:id="rId2"/>
    <p:sldId id="408" r:id="rId3"/>
    <p:sldId id="438" r:id="rId4"/>
    <p:sldId id="439" r:id="rId5"/>
    <p:sldId id="440" r:id="rId6"/>
    <p:sldId id="441" r:id="rId7"/>
    <p:sldId id="468" r:id="rId8"/>
    <p:sldId id="445" r:id="rId9"/>
    <p:sldId id="446" r:id="rId10"/>
    <p:sldId id="447" r:id="rId11"/>
    <p:sldId id="469" r:id="rId12"/>
    <p:sldId id="470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28365-26D0-45A2-AC64-329B64D7F292}" v="472" dt="2025-12-19T10:38:58.718"/>
    <p1510:client id="{833BDA40-F1F8-4646-8F74-80F035F65C6F}" v="3" dt="2025-12-19T10:49:44.8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C8ED8186-72C4-8059-32D2-D8FCA7A78FC2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breaks  powerful  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2025-12-22T09:12:50Z</dcterms:modified>
</cp:coreProperties>
</file>