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notesMasterIdLst>
    <p:notesMasterId r:id="rId38"/>
  </p:notesMasterIdLst>
  <p:sldIdLst>
    <p:sldId id="2593" r:id="rId2"/>
    <p:sldId id="408" r:id="rId3"/>
    <p:sldId id="438" r:id="rId4"/>
    <p:sldId id="439" r:id="rId5"/>
    <p:sldId id="440" r:id="rId6"/>
    <p:sldId id="441" r:id="rId7"/>
    <p:sldId id="468" r:id="rId8"/>
    <p:sldId id="445" r:id="rId9"/>
    <p:sldId id="446" r:id="rId10"/>
    <p:sldId id="447" r:id="rId11"/>
    <p:sldId id="469" r:id="rId12"/>
    <p:sldId id="470" r:id="rId13"/>
    <p:sldId id="274" r:id="rId14"/>
    <p:sldId id="2580" r:id="rId15"/>
    <p:sldId id="2581" r:id="rId16"/>
    <p:sldId id="2582" r:id="rId17"/>
    <p:sldId id="419" r:id="rId18"/>
    <p:sldId id="2583" r:id="rId19"/>
    <p:sldId id="411" r:id="rId20"/>
    <p:sldId id="364" r:id="rId21"/>
    <p:sldId id="379" r:id="rId22"/>
    <p:sldId id="383" r:id="rId23"/>
    <p:sldId id="444" r:id="rId24"/>
    <p:sldId id="2563" r:id="rId25"/>
    <p:sldId id="375" r:id="rId26"/>
    <p:sldId id="382" r:id="rId27"/>
    <p:sldId id="2577" r:id="rId28"/>
    <p:sldId id="2578" r:id="rId29"/>
    <p:sldId id="2579" r:id="rId30"/>
    <p:sldId id="506" r:id="rId31"/>
    <p:sldId id="2584" r:id="rId32"/>
    <p:sldId id="2585" r:id="rId33"/>
    <p:sldId id="2586" r:id="rId34"/>
    <p:sldId id="2587" r:id="rId35"/>
    <p:sldId id="2588" r:id="rId36"/>
    <p:sldId id="385" r:id="rId37"/>
  </p:sldIdLst>
  <p:sldSz cx="12192000" cy="6858000"/>
  <p:notesSz cx="6858000" cy="9144000"/>
  <p:embeddedFontLst>
    <p:embeddedFont>
      <p:font typeface="Andika" panose="02000000000000000000" pitchFamily="2" charset="0"/>
      <p:regular r:id="rId39"/>
      <p:bold r:id="rId40"/>
      <p:italic r:id="rId41"/>
      <p:boldItalic r:id="rId42"/>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6316D5ED-CCD1-2445-7995-6934166E934F}" name="Glen Jones" initials="GJ" userId="S::glen@emile-education.co.uk::e846aaca-4b24-4b13-b0d0-f2308e16b284"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F802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C728365-26D0-45A2-AC64-329B64D7F292}" v="472" dt="2025-12-19T10:38:58.718"/>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1" d="100"/>
          <a:sy n="101" d="100"/>
        </p:scale>
        <p:origin x="180" y="108"/>
      </p:cViewPr>
      <p:guideLst/>
    </p:cSldViewPr>
  </p:slideViewPr>
  <p:notesTextViewPr>
    <p:cViewPr>
      <p:scale>
        <a:sx n="3" d="2"/>
        <a:sy n="3" d="2"/>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1.fntdata"/><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font" Target="fonts/font4.fntdata"/><Relationship Id="rId47" Type="http://schemas.microsoft.com/office/2015/10/relationships/revisionInfo" Target="revisionInfo.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font" Target="fonts/font2.fntdata"/><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 Id="rId48" Type="http://schemas.microsoft.com/office/2018/10/relationships/authors" Target="author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 Id="rId46"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font" Target="fonts/font3.fntdata"/></Relationships>
</file>

<file path=ppt/diagrams/colors1.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00D88DA-D829-422F-A217-5740EE5A402F}" type="doc">
      <dgm:prSet loTypeId="urn:microsoft.com/office/officeart/2005/8/layout/hierarchy6" loCatId="hierarchy" qsTypeId="urn:microsoft.com/office/officeart/2005/8/quickstyle/simple1" qsCatId="simple" csTypeId="urn:microsoft.com/office/officeart/2005/8/colors/colorful3" csCatId="colorful" phldr="1"/>
      <dgm:spPr/>
      <dgm:t>
        <a:bodyPr/>
        <a:lstStyle/>
        <a:p>
          <a:endParaRPr lang="en-GB"/>
        </a:p>
      </dgm:t>
    </dgm:pt>
    <dgm:pt modelId="{11C582FB-D301-4A67-835D-4CB7CEB50770}">
      <dgm:prSet phldrT="[Text]" custT="1"/>
      <dgm:spPr>
        <a:solidFill>
          <a:srgbClr val="7030A0"/>
        </a:solidFill>
      </dgm:spPr>
      <dgm:t>
        <a:bodyPr/>
        <a:lstStyle/>
        <a:p>
          <a:r>
            <a:rPr lang="en-GB" sz="2400" dirty="0"/>
            <a:t>Overview</a:t>
          </a:r>
        </a:p>
      </dgm:t>
    </dgm:pt>
    <dgm:pt modelId="{C694EAFA-8B14-43A9-8F20-FF0DB6CCA798}" type="parTrans" cxnId="{CE571486-59E7-478C-884A-3792E60D2A91}">
      <dgm:prSet/>
      <dgm:spPr/>
      <dgm:t>
        <a:bodyPr/>
        <a:lstStyle/>
        <a:p>
          <a:endParaRPr lang="en-GB" sz="1400"/>
        </a:p>
      </dgm:t>
    </dgm:pt>
    <dgm:pt modelId="{8313B6C1-112D-4EEC-82F4-B225AEB857B3}" type="sibTrans" cxnId="{CE571486-59E7-478C-884A-3792E60D2A91}">
      <dgm:prSet/>
      <dgm:spPr/>
      <dgm:t>
        <a:bodyPr/>
        <a:lstStyle/>
        <a:p>
          <a:endParaRPr lang="en-GB" sz="1400"/>
        </a:p>
      </dgm:t>
    </dgm:pt>
    <dgm:pt modelId="{CA4CC870-5F8C-4950-9C3F-CDDD8D47B8FE}">
      <dgm:prSet phldrT="[Text]" custT="1"/>
      <dgm:spPr/>
      <dgm:t>
        <a:bodyPr/>
        <a:lstStyle/>
        <a:p>
          <a:r>
            <a:rPr lang="en-GB" sz="1400" dirty="0"/>
            <a:t>Noun Phrase</a:t>
          </a:r>
        </a:p>
      </dgm:t>
    </dgm:pt>
    <dgm:pt modelId="{91FF6C16-4843-4FCD-BDA7-2EDCEEB4A38F}" type="parTrans" cxnId="{6B2A43B0-3E44-4DBC-943F-26F42D1A5955}">
      <dgm:prSet/>
      <dgm:spPr/>
      <dgm:t>
        <a:bodyPr/>
        <a:lstStyle/>
        <a:p>
          <a:endParaRPr lang="en-GB" sz="1400"/>
        </a:p>
      </dgm:t>
    </dgm:pt>
    <dgm:pt modelId="{B9A03DF8-68E6-4C0C-BC41-2DAD71A5D3A9}" type="sibTrans" cxnId="{6B2A43B0-3E44-4DBC-943F-26F42D1A5955}">
      <dgm:prSet/>
      <dgm:spPr/>
      <dgm:t>
        <a:bodyPr/>
        <a:lstStyle/>
        <a:p>
          <a:endParaRPr lang="en-GB" sz="1400"/>
        </a:p>
      </dgm:t>
    </dgm:pt>
    <dgm:pt modelId="{EBA8B7DB-6598-4380-B1E1-363E74D81801}">
      <dgm:prSet phldrT="[Text]" custT="1"/>
      <dgm:spPr/>
      <dgm:t>
        <a:bodyPr/>
        <a:lstStyle/>
        <a:p>
          <a:r>
            <a:rPr lang="en-GB" sz="1400" dirty="0"/>
            <a:t>Verb Phrase</a:t>
          </a:r>
        </a:p>
      </dgm:t>
    </dgm:pt>
    <dgm:pt modelId="{6164C4B7-2FD3-411B-9DE0-6075F300ACD2}" type="parTrans" cxnId="{87D3581C-D266-48EA-8792-85153845A40B}">
      <dgm:prSet/>
      <dgm:spPr/>
      <dgm:t>
        <a:bodyPr/>
        <a:lstStyle/>
        <a:p>
          <a:endParaRPr lang="en-GB" sz="1400"/>
        </a:p>
      </dgm:t>
    </dgm:pt>
    <dgm:pt modelId="{5CBFAD1F-A7DA-4C31-B37B-1E4D9D55916A}" type="sibTrans" cxnId="{87D3581C-D266-48EA-8792-85153845A40B}">
      <dgm:prSet/>
      <dgm:spPr/>
      <dgm:t>
        <a:bodyPr/>
        <a:lstStyle/>
        <a:p>
          <a:endParaRPr lang="en-GB" sz="1400"/>
        </a:p>
      </dgm:t>
    </dgm:pt>
    <dgm:pt modelId="{E4077D0A-89B9-48D0-B430-37B0E120FC14}">
      <dgm:prSet phldrT="[Text]" custT="1"/>
      <dgm:spPr/>
      <dgm:t>
        <a:bodyPr/>
        <a:lstStyle/>
        <a:p>
          <a:r>
            <a:rPr lang="en-GB" sz="1400" dirty="0"/>
            <a:t>Punctuation</a:t>
          </a:r>
        </a:p>
      </dgm:t>
    </dgm:pt>
    <dgm:pt modelId="{25080C42-F311-4646-B860-4B2E41968E42}" type="parTrans" cxnId="{DBB8B9CA-692D-42E3-AFE6-AF58877DC3D0}">
      <dgm:prSet/>
      <dgm:spPr/>
      <dgm:t>
        <a:bodyPr/>
        <a:lstStyle/>
        <a:p>
          <a:endParaRPr lang="en-GB" sz="1400"/>
        </a:p>
      </dgm:t>
    </dgm:pt>
    <dgm:pt modelId="{AC568F33-1585-41F7-B29A-FEEE8D945C6D}" type="sibTrans" cxnId="{DBB8B9CA-692D-42E3-AFE6-AF58877DC3D0}">
      <dgm:prSet/>
      <dgm:spPr/>
      <dgm:t>
        <a:bodyPr/>
        <a:lstStyle/>
        <a:p>
          <a:endParaRPr lang="en-GB" sz="1400"/>
        </a:p>
      </dgm:t>
    </dgm:pt>
    <dgm:pt modelId="{871E83FC-C0A7-4366-910C-0C2F0BA31BB4}">
      <dgm:prSet phldrT="[Text]" custT="1"/>
      <dgm:spPr/>
      <dgm:t>
        <a:bodyPr/>
        <a:lstStyle/>
        <a:p>
          <a:r>
            <a:rPr lang="en-GB" sz="1400" dirty="0"/>
            <a:t>Prepositional Phrase</a:t>
          </a:r>
        </a:p>
      </dgm:t>
    </dgm:pt>
    <dgm:pt modelId="{BFDFC3B0-E6E0-4ABD-B046-5D5D74C9AE11}" type="parTrans" cxnId="{AC130ABA-D033-4C56-BC73-93BFC4477FF2}">
      <dgm:prSet/>
      <dgm:spPr/>
      <dgm:t>
        <a:bodyPr/>
        <a:lstStyle/>
        <a:p>
          <a:endParaRPr lang="en-GB" sz="1400"/>
        </a:p>
      </dgm:t>
    </dgm:pt>
    <dgm:pt modelId="{406BF1B7-2792-40B0-8280-D88881F383D3}" type="sibTrans" cxnId="{AC130ABA-D033-4C56-BC73-93BFC4477FF2}">
      <dgm:prSet/>
      <dgm:spPr/>
      <dgm:t>
        <a:bodyPr/>
        <a:lstStyle/>
        <a:p>
          <a:endParaRPr lang="en-GB" sz="1400"/>
        </a:p>
      </dgm:t>
    </dgm:pt>
    <dgm:pt modelId="{3F07D7E2-E965-43CE-A330-13369F1805EA}" type="pres">
      <dgm:prSet presAssocID="{B00D88DA-D829-422F-A217-5740EE5A402F}" presName="mainComposite" presStyleCnt="0">
        <dgm:presLayoutVars>
          <dgm:chPref val="1"/>
          <dgm:dir/>
          <dgm:animOne val="branch"/>
          <dgm:animLvl val="lvl"/>
          <dgm:resizeHandles val="exact"/>
        </dgm:presLayoutVars>
      </dgm:prSet>
      <dgm:spPr/>
    </dgm:pt>
    <dgm:pt modelId="{E466D950-1166-446A-8834-0989703BB104}" type="pres">
      <dgm:prSet presAssocID="{B00D88DA-D829-422F-A217-5740EE5A402F}" presName="hierFlow" presStyleCnt="0"/>
      <dgm:spPr/>
    </dgm:pt>
    <dgm:pt modelId="{9946BB4B-0D0D-4192-B468-E6FAAB5AE8F3}" type="pres">
      <dgm:prSet presAssocID="{B00D88DA-D829-422F-A217-5740EE5A402F}" presName="hierChild1" presStyleCnt="0">
        <dgm:presLayoutVars>
          <dgm:chPref val="1"/>
          <dgm:animOne val="branch"/>
          <dgm:animLvl val="lvl"/>
        </dgm:presLayoutVars>
      </dgm:prSet>
      <dgm:spPr/>
    </dgm:pt>
    <dgm:pt modelId="{3ED1BE28-E331-40BF-92DD-74F99908B77D}" type="pres">
      <dgm:prSet presAssocID="{11C582FB-D301-4A67-835D-4CB7CEB50770}" presName="Name14" presStyleCnt="0"/>
      <dgm:spPr/>
    </dgm:pt>
    <dgm:pt modelId="{6244B4F7-B327-4EE2-8EC6-761014D046DA}" type="pres">
      <dgm:prSet presAssocID="{11C582FB-D301-4A67-835D-4CB7CEB50770}" presName="level1Shape" presStyleLbl="node0" presStyleIdx="0" presStyleCnt="1" custScaleX="314497" custScaleY="120566">
        <dgm:presLayoutVars>
          <dgm:chPref val="3"/>
        </dgm:presLayoutVars>
      </dgm:prSet>
      <dgm:spPr/>
    </dgm:pt>
    <dgm:pt modelId="{0810A678-E60C-4760-BC00-63A28DF49489}" type="pres">
      <dgm:prSet presAssocID="{11C582FB-D301-4A67-835D-4CB7CEB50770}" presName="hierChild2" presStyleCnt="0"/>
      <dgm:spPr/>
    </dgm:pt>
    <dgm:pt modelId="{33643D00-C75E-4DF5-A0F0-DFA21355EB8A}" type="pres">
      <dgm:prSet presAssocID="{91FF6C16-4843-4FCD-BDA7-2EDCEEB4A38F}" presName="Name19" presStyleLbl="parChTrans1D2" presStyleIdx="0" presStyleCnt="4"/>
      <dgm:spPr/>
    </dgm:pt>
    <dgm:pt modelId="{6E24BE85-D38B-4C1A-A7DF-16389060B567}" type="pres">
      <dgm:prSet presAssocID="{CA4CC870-5F8C-4950-9C3F-CDDD8D47B8FE}" presName="Name21" presStyleCnt="0"/>
      <dgm:spPr/>
    </dgm:pt>
    <dgm:pt modelId="{ADDD5734-79CB-4183-8EC2-3B41317D015B}" type="pres">
      <dgm:prSet presAssocID="{CA4CC870-5F8C-4950-9C3F-CDDD8D47B8FE}" presName="level2Shape" presStyleLbl="node2" presStyleIdx="0" presStyleCnt="4"/>
      <dgm:spPr/>
    </dgm:pt>
    <dgm:pt modelId="{A88F0D0A-72A4-4B5D-B0A7-0F9BD5683579}" type="pres">
      <dgm:prSet presAssocID="{CA4CC870-5F8C-4950-9C3F-CDDD8D47B8FE}" presName="hierChild3" presStyleCnt="0"/>
      <dgm:spPr/>
    </dgm:pt>
    <dgm:pt modelId="{67357A81-5F47-46C8-8791-23DB6B665016}" type="pres">
      <dgm:prSet presAssocID="{6164C4B7-2FD3-411B-9DE0-6075F300ACD2}" presName="Name19" presStyleLbl="parChTrans1D2" presStyleIdx="1" presStyleCnt="4"/>
      <dgm:spPr/>
    </dgm:pt>
    <dgm:pt modelId="{7278A374-6AC7-4093-98A6-F87C32FEBB05}" type="pres">
      <dgm:prSet presAssocID="{EBA8B7DB-6598-4380-B1E1-363E74D81801}" presName="Name21" presStyleCnt="0"/>
      <dgm:spPr/>
    </dgm:pt>
    <dgm:pt modelId="{F363464E-03AD-4819-BCA0-0FA469D48E0C}" type="pres">
      <dgm:prSet presAssocID="{EBA8B7DB-6598-4380-B1E1-363E74D81801}" presName="level2Shape" presStyleLbl="node2" presStyleIdx="1" presStyleCnt="4"/>
      <dgm:spPr/>
    </dgm:pt>
    <dgm:pt modelId="{F965F83D-9EC5-422A-AC7F-21013E865C34}" type="pres">
      <dgm:prSet presAssocID="{EBA8B7DB-6598-4380-B1E1-363E74D81801}" presName="hierChild3" presStyleCnt="0"/>
      <dgm:spPr/>
    </dgm:pt>
    <dgm:pt modelId="{E5E261E0-CCBC-4B5A-A904-F243E2AA53B0}" type="pres">
      <dgm:prSet presAssocID="{BFDFC3B0-E6E0-4ABD-B046-5D5D74C9AE11}" presName="Name19" presStyleLbl="parChTrans1D2" presStyleIdx="2" presStyleCnt="4"/>
      <dgm:spPr/>
    </dgm:pt>
    <dgm:pt modelId="{A28DAF53-A1BC-4030-9E28-A821B535C590}" type="pres">
      <dgm:prSet presAssocID="{871E83FC-C0A7-4366-910C-0C2F0BA31BB4}" presName="Name21" presStyleCnt="0"/>
      <dgm:spPr/>
    </dgm:pt>
    <dgm:pt modelId="{1CD6397F-75EE-4798-9222-CCACE974B0F9}" type="pres">
      <dgm:prSet presAssocID="{871E83FC-C0A7-4366-910C-0C2F0BA31BB4}" presName="level2Shape" presStyleLbl="node2" presStyleIdx="2" presStyleCnt="4" custScaleX="118135"/>
      <dgm:spPr/>
    </dgm:pt>
    <dgm:pt modelId="{9D39E6FF-CEE1-408B-A2A2-2DF86198EC1D}" type="pres">
      <dgm:prSet presAssocID="{871E83FC-C0A7-4366-910C-0C2F0BA31BB4}" presName="hierChild3" presStyleCnt="0"/>
      <dgm:spPr/>
    </dgm:pt>
    <dgm:pt modelId="{F7436063-BF3D-4400-ABDF-46A0C91AC2E1}" type="pres">
      <dgm:prSet presAssocID="{25080C42-F311-4646-B860-4B2E41968E42}" presName="Name19" presStyleLbl="parChTrans1D2" presStyleIdx="3" presStyleCnt="4"/>
      <dgm:spPr/>
    </dgm:pt>
    <dgm:pt modelId="{8C1F71A8-7336-4E9E-BE3C-D799F837D69C}" type="pres">
      <dgm:prSet presAssocID="{E4077D0A-89B9-48D0-B430-37B0E120FC14}" presName="Name21" presStyleCnt="0"/>
      <dgm:spPr/>
    </dgm:pt>
    <dgm:pt modelId="{F150C942-4610-411E-BDFE-86CB29B06647}" type="pres">
      <dgm:prSet presAssocID="{E4077D0A-89B9-48D0-B430-37B0E120FC14}" presName="level2Shape" presStyleLbl="node2" presStyleIdx="3" presStyleCnt="4" custScaleX="124509"/>
      <dgm:spPr/>
    </dgm:pt>
    <dgm:pt modelId="{7DFA4DBE-6334-4D1D-85B0-590CB98AA548}" type="pres">
      <dgm:prSet presAssocID="{E4077D0A-89B9-48D0-B430-37B0E120FC14}" presName="hierChild3" presStyleCnt="0"/>
      <dgm:spPr/>
    </dgm:pt>
    <dgm:pt modelId="{01B7F2F2-C0CC-4AE7-A276-8E5DDF45CF20}" type="pres">
      <dgm:prSet presAssocID="{B00D88DA-D829-422F-A217-5740EE5A402F}" presName="bgShapesFlow" presStyleCnt="0"/>
      <dgm:spPr/>
    </dgm:pt>
  </dgm:ptLst>
  <dgm:cxnLst>
    <dgm:cxn modelId="{2222DC1B-5553-4B28-89B3-FE369FA6AAB9}" type="presOf" srcId="{CA4CC870-5F8C-4950-9C3F-CDDD8D47B8FE}" destId="{ADDD5734-79CB-4183-8EC2-3B41317D015B}" srcOrd="0" destOrd="0" presId="urn:microsoft.com/office/officeart/2005/8/layout/hierarchy6"/>
    <dgm:cxn modelId="{87D3581C-D266-48EA-8792-85153845A40B}" srcId="{11C582FB-D301-4A67-835D-4CB7CEB50770}" destId="{EBA8B7DB-6598-4380-B1E1-363E74D81801}" srcOrd="1" destOrd="0" parTransId="{6164C4B7-2FD3-411B-9DE0-6075F300ACD2}" sibTransId="{5CBFAD1F-A7DA-4C31-B37B-1E4D9D55916A}"/>
    <dgm:cxn modelId="{9C4FA423-DB18-45A5-BA08-E35034BA12DA}" type="presOf" srcId="{6164C4B7-2FD3-411B-9DE0-6075F300ACD2}" destId="{67357A81-5F47-46C8-8791-23DB6B665016}" srcOrd="0" destOrd="0" presId="urn:microsoft.com/office/officeart/2005/8/layout/hierarchy6"/>
    <dgm:cxn modelId="{3E2EEC42-73E5-4412-8088-0FC62977E583}" type="presOf" srcId="{25080C42-F311-4646-B860-4B2E41968E42}" destId="{F7436063-BF3D-4400-ABDF-46A0C91AC2E1}" srcOrd="0" destOrd="0" presId="urn:microsoft.com/office/officeart/2005/8/layout/hierarchy6"/>
    <dgm:cxn modelId="{4BE7FC42-A946-4A26-9018-33C72B118861}" type="presOf" srcId="{BFDFC3B0-E6E0-4ABD-B046-5D5D74C9AE11}" destId="{E5E261E0-CCBC-4B5A-A904-F243E2AA53B0}" srcOrd="0" destOrd="0" presId="urn:microsoft.com/office/officeart/2005/8/layout/hierarchy6"/>
    <dgm:cxn modelId="{D9B92766-E4D8-4D35-B528-C40BE17C9CCC}" type="presOf" srcId="{11C582FB-D301-4A67-835D-4CB7CEB50770}" destId="{6244B4F7-B327-4EE2-8EC6-761014D046DA}" srcOrd="0" destOrd="0" presId="urn:microsoft.com/office/officeart/2005/8/layout/hierarchy6"/>
    <dgm:cxn modelId="{9F4C854A-6723-460F-8514-593A868204C3}" type="presOf" srcId="{EBA8B7DB-6598-4380-B1E1-363E74D81801}" destId="{F363464E-03AD-4819-BCA0-0FA469D48E0C}" srcOrd="0" destOrd="0" presId="urn:microsoft.com/office/officeart/2005/8/layout/hierarchy6"/>
    <dgm:cxn modelId="{CE571486-59E7-478C-884A-3792E60D2A91}" srcId="{B00D88DA-D829-422F-A217-5740EE5A402F}" destId="{11C582FB-D301-4A67-835D-4CB7CEB50770}" srcOrd="0" destOrd="0" parTransId="{C694EAFA-8B14-43A9-8F20-FF0DB6CCA798}" sibTransId="{8313B6C1-112D-4EEC-82F4-B225AEB857B3}"/>
    <dgm:cxn modelId="{5D01AB8F-F92F-4C7C-9029-C4BE34402A51}" type="presOf" srcId="{871E83FC-C0A7-4366-910C-0C2F0BA31BB4}" destId="{1CD6397F-75EE-4798-9222-CCACE974B0F9}" srcOrd="0" destOrd="0" presId="urn:microsoft.com/office/officeart/2005/8/layout/hierarchy6"/>
    <dgm:cxn modelId="{7F6DF39E-3EC6-4E86-A46B-455009D3A13D}" type="presOf" srcId="{E4077D0A-89B9-48D0-B430-37B0E120FC14}" destId="{F150C942-4610-411E-BDFE-86CB29B06647}" srcOrd="0" destOrd="0" presId="urn:microsoft.com/office/officeart/2005/8/layout/hierarchy6"/>
    <dgm:cxn modelId="{6B2A43B0-3E44-4DBC-943F-26F42D1A5955}" srcId="{11C582FB-D301-4A67-835D-4CB7CEB50770}" destId="{CA4CC870-5F8C-4950-9C3F-CDDD8D47B8FE}" srcOrd="0" destOrd="0" parTransId="{91FF6C16-4843-4FCD-BDA7-2EDCEEB4A38F}" sibTransId="{B9A03DF8-68E6-4C0C-BC41-2DAD71A5D3A9}"/>
    <dgm:cxn modelId="{AC130ABA-D033-4C56-BC73-93BFC4477FF2}" srcId="{11C582FB-D301-4A67-835D-4CB7CEB50770}" destId="{871E83FC-C0A7-4366-910C-0C2F0BA31BB4}" srcOrd="2" destOrd="0" parTransId="{BFDFC3B0-E6E0-4ABD-B046-5D5D74C9AE11}" sibTransId="{406BF1B7-2792-40B0-8280-D88881F383D3}"/>
    <dgm:cxn modelId="{DBB8B9CA-692D-42E3-AFE6-AF58877DC3D0}" srcId="{11C582FB-D301-4A67-835D-4CB7CEB50770}" destId="{E4077D0A-89B9-48D0-B430-37B0E120FC14}" srcOrd="3" destOrd="0" parTransId="{25080C42-F311-4646-B860-4B2E41968E42}" sibTransId="{AC568F33-1585-41F7-B29A-FEEE8D945C6D}"/>
    <dgm:cxn modelId="{0B62E9D5-E1CA-4B5B-A7BA-094D9C2D9151}" type="presOf" srcId="{91FF6C16-4843-4FCD-BDA7-2EDCEEB4A38F}" destId="{33643D00-C75E-4DF5-A0F0-DFA21355EB8A}" srcOrd="0" destOrd="0" presId="urn:microsoft.com/office/officeart/2005/8/layout/hierarchy6"/>
    <dgm:cxn modelId="{28FBBBEA-F540-47C5-B543-C65B32BDAF95}" type="presOf" srcId="{B00D88DA-D829-422F-A217-5740EE5A402F}" destId="{3F07D7E2-E965-43CE-A330-13369F1805EA}" srcOrd="0" destOrd="0" presId="urn:microsoft.com/office/officeart/2005/8/layout/hierarchy6"/>
    <dgm:cxn modelId="{41498AAE-35AC-4ED5-9B8D-15CD94E13D3C}" type="presParOf" srcId="{3F07D7E2-E965-43CE-A330-13369F1805EA}" destId="{E466D950-1166-446A-8834-0989703BB104}" srcOrd="0" destOrd="0" presId="urn:microsoft.com/office/officeart/2005/8/layout/hierarchy6"/>
    <dgm:cxn modelId="{BF858A95-D712-4F7A-9D36-6E0798C212FC}" type="presParOf" srcId="{E466D950-1166-446A-8834-0989703BB104}" destId="{9946BB4B-0D0D-4192-B468-E6FAAB5AE8F3}" srcOrd="0" destOrd="0" presId="urn:microsoft.com/office/officeart/2005/8/layout/hierarchy6"/>
    <dgm:cxn modelId="{8D8FA087-94A4-4D09-9464-C6D62F274EB4}" type="presParOf" srcId="{9946BB4B-0D0D-4192-B468-E6FAAB5AE8F3}" destId="{3ED1BE28-E331-40BF-92DD-74F99908B77D}" srcOrd="0" destOrd="0" presId="urn:microsoft.com/office/officeart/2005/8/layout/hierarchy6"/>
    <dgm:cxn modelId="{5E26A8B1-3F6F-4504-B532-F8A643F004FE}" type="presParOf" srcId="{3ED1BE28-E331-40BF-92DD-74F99908B77D}" destId="{6244B4F7-B327-4EE2-8EC6-761014D046DA}" srcOrd="0" destOrd="0" presId="urn:microsoft.com/office/officeart/2005/8/layout/hierarchy6"/>
    <dgm:cxn modelId="{5F54EE01-E9FC-49A2-BC1B-09B30CAD6DAB}" type="presParOf" srcId="{3ED1BE28-E331-40BF-92DD-74F99908B77D}" destId="{0810A678-E60C-4760-BC00-63A28DF49489}" srcOrd="1" destOrd="0" presId="urn:microsoft.com/office/officeart/2005/8/layout/hierarchy6"/>
    <dgm:cxn modelId="{8A4EC089-3E39-44CF-B13B-97991F76DD12}" type="presParOf" srcId="{0810A678-E60C-4760-BC00-63A28DF49489}" destId="{33643D00-C75E-4DF5-A0F0-DFA21355EB8A}" srcOrd="0" destOrd="0" presId="urn:microsoft.com/office/officeart/2005/8/layout/hierarchy6"/>
    <dgm:cxn modelId="{358A1A91-B6C1-4D14-A4F2-4688BAFD8900}" type="presParOf" srcId="{0810A678-E60C-4760-BC00-63A28DF49489}" destId="{6E24BE85-D38B-4C1A-A7DF-16389060B567}" srcOrd="1" destOrd="0" presId="urn:microsoft.com/office/officeart/2005/8/layout/hierarchy6"/>
    <dgm:cxn modelId="{363CD062-62C2-4C1B-88C2-9F3665F024F3}" type="presParOf" srcId="{6E24BE85-D38B-4C1A-A7DF-16389060B567}" destId="{ADDD5734-79CB-4183-8EC2-3B41317D015B}" srcOrd="0" destOrd="0" presId="urn:microsoft.com/office/officeart/2005/8/layout/hierarchy6"/>
    <dgm:cxn modelId="{48AB960A-8242-4C70-B746-86B9A03B65A7}" type="presParOf" srcId="{6E24BE85-D38B-4C1A-A7DF-16389060B567}" destId="{A88F0D0A-72A4-4B5D-B0A7-0F9BD5683579}" srcOrd="1" destOrd="0" presId="urn:microsoft.com/office/officeart/2005/8/layout/hierarchy6"/>
    <dgm:cxn modelId="{D73C6C3E-542C-4649-AA5F-75AF377F9D07}" type="presParOf" srcId="{0810A678-E60C-4760-BC00-63A28DF49489}" destId="{67357A81-5F47-46C8-8791-23DB6B665016}" srcOrd="2" destOrd="0" presId="urn:microsoft.com/office/officeart/2005/8/layout/hierarchy6"/>
    <dgm:cxn modelId="{BA5B6345-F50B-44F0-A8F9-61B0671F45E4}" type="presParOf" srcId="{0810A678-E60C-4760-BC00-63A28DF49489}" destId="{7278A374-6AC7-4093-98A6-F87C32FEBB05}" srcOrd="3" destOrd="0" presId="urn:microsoft.com/office/officeart/2005/8/layout/hierarchy6"/>
    <dgm:cxn modelId="{8ACF5CAD-A8DE-4961-B004-415A1C6F09A7}" type="presParOf" srcId="{7278A374-6AC7-4093-98A6-F87C32FEBB05}" destId="{F363464E-03AD-4819-BCA0-0FA469D48E0C}" srcOrd="0" destOrd="0" presId="urn:microsoft.com/office/officeart/2005/8/layout/hierarchy6"/>
    <dgm:cxn modelId="{C3C21073-76A1-4CA6-9A0F-DA1FE6713C8A}" type="presParOf" srcId="{7278A374-6AC7-4093-98A6-F87C32FEBB05}" destId="{F965F83D-9EC5-422A-AC7F-21013E865C34}" srcOrd="1" destOrd="0" presId="urn:microsoft.com/office/officeart/2005/8/layout/hierarchy6"/>
    <dgm:cxn modelId="{77A6DE9B-BAD2-4DB4-B7BA-14EE29279994}" type="presParOf" srcId="{0810A678-E60C-4760-BC00-63A28DF49489}" destId="{E5E261E0-CCBC-4B5A-A904-F243E2AA53B0}" srcOrd="4" destOrd="0" presId="urn:microsoft.com/office/officeart/2005/8/layout/hierarchy6"/>
    <dgm:cxn modelId="{CC998C91-A6B7-47E0-BBBF-6F40B9428748}" type="presParOf" srcId="{0810A678-E60C-4760-BC00-63A28DF49489}" destId="{A28DAF53-A1BC-4030-9E28-A821B535C590}" srcOrd="5" destOrd="0" presId="urn:microsoft.com/office/officeart/2005/8/layout/hierarchy6"/>
    <dgm:cxn modelId="{A168CC00-7D04-4D70-B46C-70FF3F596AFE}" type="presParOf" srcId="{A28DAF53-A1BC-4030-9E28-A821B535C590}" destId="{1CD6397F-75EE-4798-9222-CCACE974B0F9}" srcOrd="0" destOrd="0" presId="urn:microsoft.com/office/officeart/2005/8/layout/hierarchy6"/>
    <dgm:cxn modelId="{9A18BEF1-FF0F-41A6-98C1-641203A04E6F}" type="presParOf" srcId="{A28DAF53-A1BC-4030-9E28-A821B535C590}" destId="{9D39E6FF-CEE1-408B-A2A2-2DF86198EC1D}" srcOrd="1" destOrd="0" presId="urn:microsoft.com/office/officeart/2005/8/layout/hierarchy6"/>
    <dgm:cxn modelId="{C25A8247-4BD5-4EA4-BEE3-5B8CE0D4835F}" type="presParOf" srcId="{0810A678-E60C-4760-BC00-63A28DF49489}" destId="{F7436063-BF3D-4400-ABDF-46A0C91AC2E1}" srcOrd="6" destOrd="0" presId="urn:microsoft.com/office/officeart/2005/8/layout/hierarchy6"/>
    <dgm:cxn modelId="{269459FE-844F-4787-9A50-922F7301D704}" type="presParOf" srcId="{0810A678-E60C-4760-BC00-63A28DF49489}" destId="{8C1F71A8-7336-4E9E-BE3C-D799F837D69C}" srcOrd="7" destOrd="0" presId="urn:microsoft.com/office/officeart/2005/8/layout/hierarchy6"/>
    <dgm:cxn modelId="{497A5940-3A40-4FE1-9A53-2DBF7B0C040B}" type="presParOf" srcId="{8C1F71A8-7336-4E9E-BE3C-D799F837D69C}" destId="{F150C942-4610-411E-BDFE-86CB29B06647}" srcOrd="0" destOrd="0" presId="urn:microsoft.com/office/officeart/2005/8/layout/hierarchy6"/>
    <dgm:cxn modelId="{B90EFE05-0174-4AF6-92D6-0CDE9E0EED08}" type="presParOf" srcId="{8C1F71A8-7336-4E9E-BE3C-D799F837D69C}" destId="{7DFA4DBE-6334-4D1D-85B0-590CB98AA548}" srcOrd="1" destOrd="0" presId="urn:microsoft.com/office/officeart/2005/8/layout/hierarchy6"/>
    <dgm:cxn modelId="{474BE75C-53A9-4BED-8195-F7BD78B3100E}" type="presParOf" srcId="{3F07D7E2-E965-43CE-A330-13369F1805EA}" destId="{01B7F2F2-C0CC-4AE7-A276-8E5DDF45CF20}" srcOrd="1" destOrd="0" presId="urn:microsoft.com/office/officeart/2005/8/layout/hierarchy6"/>
  </dgm:cxnLst>
  <dgm:bg>
    <a:noFill/>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00D88DA-D829-422F-A217-5740EE5A402F}" type="doc">
      <dgm:prSet loTypeId="urn:microsoft.com/office/officeart/2005/8/layout/hierarchy6" loCatId="hierarchy" qsTypeId="urn:microsoft.com/office/officeart/2005/8/quickstyle/simple1" qsCatId="simple" csTypeId="urn:microsoft.com/office/officeart/2005/8/colors/colorful3" csCatId="colorful" phldr="1"/>
      <dgm:spPr/>
      <dgm:t>
        <a:bodyPr/>
        <a:lstStyle/>
        <a:p>
          <a:endParaRPr lang="en-GB"/>
        </a:p>
      </dgm:t>
    </dgm:pt>
    <dgm:pt modelId="{11C582FB-D301-4A67-835D-4CB7CEB50770}">
      <dgm:prSet phldrT="[Text]" custT="1"/>
      <dgm:spPr>
        <a:solidFill>
          <a:srgbClr val="7030A0"/>
        </a:solidFill>
      </dgm:spPr>
      <dgm:t>
        <a:bodyPr/>
        <a:lstStyle/>
        <a:p>
          <a:r>
            <a:rPr lang="en-GB" sz="2400" dirty="0"/>
            <a:t>Overview</a:t>
          </a:r>
        </a:p>
      </dgm:t>
    </dgm:pt>
    <dgm:pt modelId="{C694EAFA-8B14-43A9-8F20-FF0DB6CCA798}" type="parTrans" cxnId="{CE571486-59E7-478C-884A-3792E60D2A91}">
      <dgm:prSet/>
      <dgm:spPr/>
      <dgm:t>
        <a:bodyPr/>
        <a:lstStyle/>
        <a:p>
          <a:endParaRPr lang="en-GB" sz="1400"/>
        </a:p>
      </dgm:t>
    </dgm:pt>
    <dgm:pt modelId="{8313B6C1-112D-4EEC-82F4-B225AEB857B3}" type="sibTrans" cxnId="{CE571486-59E7-478C-884A-3792E60D2A91}">
      <dgm:prSet/>
      <dgm:spPr/>
      <dgm:t>
        <a:bodyPr/>
        <a:lstStyle/>
        <a:p>
          <a:endParaRPr lang="en-GB" sz="1400"/>
        </a:p>
      </dgm:t>
    </dgm:pt>
    <dgm:pt modelId="{CA4CC870-5F8C-4950-9C3F-CDDD8D47B8FE}">
      <dgm:prSet phldrT="[Text]" custT="1"/>
      <dgm:spPr/>
      <dgm:t>
        <a:bodyPr/>
        <a:lstStyle/>
        <a:p>
          <a:r>
            <a:rPr lang="en-GB" sz="1400" dirty="0"/>
            <a:t>Noun Phrase – Thing or object</a:t>
          </a:r>
        </a:p>
      </dgm:t>
    </dgm:pt>
    <dgm:pt modelId="{91FF6C16-4843-4FCD-BDA7-2EDCEEB4A38F}" type="parTrans" cxnId="{6B2A43B0-3E44-4DBC-943F-26F42D1A5955}">
      <dgm:prSet/>
      <dgm:spPr/>
      <dgm:t>
        <a:bodyPr/>
        <a:lstStyle/>
        <a:p>
          <a:endParaRPr lang="en-GB" sz="1400"/>
        </a:p>
      </dgm:t>
    </dgm:pt>
    <dgm:pt modelId="{B9A03DF8-68E6-4C0C-BC41-2DAD71A5D3A9}" type="sibTrans" cxnId="{6B2A43B0-3E44-4DBC-943F-26F42D1A5955}">
      <dgm:prSet/>
      <dgm:spPr/>
      <dgm:t>
        <a:bodyPr/>
        <a:lstStyle/>
        <a:p>
          <a:endParaRPr lang="en-GB" sz="1400"/>
        </a:p>
      </dgm:t>
    </dgm:pt>
    <dgm:pt modelId="{EBA8B7DB-6598-4380-B1E1-363E74D81801}">
      <dgm:prSet phldrT="[Text]" custT="1"/>
      <dgm:spPr/>
      <dgm:t>
        <a:bodyPr/>
        <a:lstStyle/>
        <a:p>
          <a:r>
            <a:rPr lang="en-GB" sz="1400" dirty="0"/>
            <a:t>Verb Phrase</a:t>
          </a:r>
        </a:p>
      </dgm:t>
    </dgm:pt>
    <dgm:pt modelId="{6164C4B7-2FD3-411B-9DE0-6075F300ACD2}" type="parTrans" cxnId="{87D3581C-D266-48EA-8792-85153845A40B}">
      <dgm:prSet/>
      <dgm:spPr/>
      <dgm:t>
        <a:bodyPr/>
        <a:lstStyle/>
        <a:p>
          <a:endParaRPr lang="en-GB" sz="1400"/>
        </a:p>
      </dgm:t>
    </dgm:pt>
    <dgm:pt modelId="{5CBFAD1F-A7DA-4C31-B37B-1E4D9D55916A}" type="sibTrans" cxnId="{87D3581C-D266-48EA-8792-85153845A40B}">
      <dgm:prSet/>
      <dgm:spPr/>
      <dgm:t>
        <a:bodyPr/>
        <a:lstStyle/>
        <a:p>
          <a:endParaRPr lang="en-GB" sz="1400"/>
        </a:p>
      </dgm:t>
    </dgm:pt>
    <dgm:pt modelId="{E4077D0A-89B9-48D0-B430-37B0E120FC14}">
      <dgm:prSet phldrT="[Text]" custT="1"/>
      <dgm:spPr/>
      <dgm:t>
        <a:bodyPr/>
        <a:lstStyle/>
        <a:p>
          <a:r>
            <a:rPr lang="en-GB" sz="1400" dirty="0"/>
            <a:t>Punctuation</a:t>
          </a:r>
        </a:p>
      </dgm:t>
    </dgm:pt>
    <dgm:pt modelId="{25080C42-F311-4646-B860-4B2E41968E42}" type="parTrans" cxnId="{DBB8B9CA-692D-42E3-AFE6-AF58877DC3D0}">
      <dgm:prSet/>
      <dgm:spPr/>
      <dgm:t>
        <a:bodyPr/>
        <a:lstStyle/>
        <a:p>
          <a:endParaRPr lang="en-GB" sz="1400"/>
        </a:p>
      </dgm:t>
    </dgm:pt>
    <dgm:pt modelId="{AC568F33-1585-41F7-B29A-FEEE8D945C6D}" type="sibTrans" cxnId="{DBB8B9CA-692D-42E3-AFE6-AF58877DC3D0}">
      <dgm:prSet/>
      <dgm:spPr/>
      <dgm:t>
        <a:bodyPr/>
        <a:lstStyle/>
        <a:p>
          <a:endParaRPr lang="en-GB" sz="1400"/>
        </a:p>
      </dgm:t>
    </dgm:pt>
    <dgm:pt modelId="{871E83FC-C0A7-4366-910C-0C2F0BA31BB4}">
      <dgm:prSet phldrT="[Text]" custT="1"/>
      <dgm:spPr/>
      <dgm:t>
        <a:bodyPr/>
        <a:lstStyle/>
        <a:p>
          <a:r>
            <a:rPr lang="en-GB" sz="1400" dirty="0"/>
            <a:t>Prepositional Phrase</a:t>
          </a:r>
        </a:p>
      </dgm:t>
    </dgm:pt>
    <dgm:pt modelId="{BFDFC3B0-E6E0-4ABD-B046-5D5D74C9AE11}" type="parTrans" cxnId="{AC130ABA-D033-4C56-BC73-93BFC4477FF2}">
      <dgm:prSet/>
      <dgm:spPr/>
      <dgm:t>
        <a:bodyPr/>
        <a:lstStyle/>
        <a:p>
          <a:endParaRPr lang="en-GB" sz="1400"/>
        </a:p>
      </dgm:t>
    </dgm:pt>
    <dgm:pt modelId="{406BF1B7-2792-40B0-8280-D88881F383D3}" type="sibTrans" cxnId="{AC130ABA-D033-4C56-BC73-93BFC4477FF2}">
      <dgm:prSet/>
      <dgm:spPr/>
      <dgm:t>
        <a:bodyPr/>
        <a:lstStyle/>
        <a:p>
          <a:endParaRPr lang="en-GB" sz="1400"/>
        </a:p>
      </dgm:t>
    </dgm:pt>
    <dgm:pt modelId="{3F07D7E2-E965-43CE-A330-13369F1805EA}" type="pres">
      <dgm:prSet presAssocID="{B00D88DA-D829-422F-A217-5740EE5A402F}" presName="mainComposite" presStyleCnt="0">
        <dgm:presLayoutVars>
          <dgm:chPref val="1"/>
          <dgm:dir/>
          <dgm:animOne val="branch"/>
          <dgm:animLvl val="lvl"/>
          <dgm:resizeHandles val="exact"/>
        </dgm:presLayoutVars>
      </dgm:prSet>
      <dgm:spPr/>
    </dgm:pt>
    <dgm:pt modelId="{E466D950-1166-446A-8834-0989703BB104}" type="pres">
      <dgm:prSet presAssocID="{B00D88DA-D829-422F-A217-5740EE5A402F}" presName="hierFlow" presStyleCnt="0"/>
      <dgm:spPr/>
    </dgm:pt>
    <dgm:pt modelId="{9946BB4B-0D0D-4192-B468-E6FAAB5AE8F3}" type="pres">
      <dgm:prSet presAssocID="{B00D88DA-D829-422F-A217-5740EE5A402F}" presName="hierChild1" presStyleCnt="0">
        <dgm:presLayoutVars>
          <dgm:chPref val="1"/>
          <dgm:animOne val="branch"/>
          <dgm:animLvl val="lvl"/>
        </dgm:presLayoutVars>
      </dgm:prSet>
      <dgm:spPr/>
    </dgm:pt>
    <dgm:pt modelId="{3ED1BE28-E331-40BF-92DD-74F99908B77D}" type="pres">
      <dgm:prSet presAssocID="{11C582FB-D301-4A67-835D-4CB7CEB50770}" presName="Name14" presStyleCnt="0"/>
      <dgm:spPr/>
    </dgm:pt>
    <dgm:pt modelId="{6244B4F7-B327-4EE2-8EC6-761014D046DA}" type="pres">
      <dgm:prSet presAssocID="{11C582FB-D301-4A67-835D-4CB7CEB50770}" presName="level1Shape" presStyleLbl="node0" presStyleIdx="0" presStyleCnt="1" custScaleX="314497" custScaleY="120566">
        <dgm:presLayoutVars>
          <dgm:chPref val="3"/>
        </dgm:presLayoutVars>
      </dgm:prSet>
      <dgm:spPr/>
    </dgm:pt>
    <dgm:pt modelId="{0810A678-E60C-4760-BC00-63A28DF49489}" type="pres">
      <dgm:prSet presAssocID="{11C582FB-D301-4A67-835D-4CB7CEB50770}" presName="hierChild2" presStyleCnt="0"/>
      <dgm:spPr/>
    </dgm:pt>
    <dgm:pt modelId="{33643D00-C75E-4DF5-A0F0-DFA21355EB8A}" type="pres">
      <dgm:prSet presAssocID="{91FF6C16-4843-4FCD-BDA7-2EDCEEB4A38F}" presName="Name19" presStyleLbl="parChTrans1D2" presStyleIdx="0" presStyleCnt="4"/>
      <dgm:spPr/>
    </dgm:pt>
    <dgm:pt modelId="{6E24BE85-D38B-4C1A-A7DF-16389060B567}" type="pres">
      <dgm:prSet presAssocID="{CA4CC870-5F8C-4950-9C3F-CDDD8D47B8FE}" presName="Name21" presStyleCnt="0"/>
      <dgm:spPr/>
    </dgm:pt>
    <dgm:pt modelId="{ADDD5734-79CB-4183-8EC2-3B41317D015B}" type="pres">
      <dgm:prSet presAssocID="{CA4CC870-5F8C-4950-9C3F-CDDD8D47B8FE}" presName="level2Shape" presStyleLbl="node2" presStyleIdx="0" presStyleCnt="4"/>
      <dgm:spPr/>
    </dgm:pt>
    <dgm:pt modelId="{A88F0D0A-72A4-4B5D-B0A7-0F9BD5683579}" type="pres">
      <dgm:prSet presAssocID="{CA4CC870-5F8C-4950-9C3F-CDDD8D47B8FE}" presName="hierChild3" presStyleCnt="0"/>
      <dgm:spPr/>
    </dgm:pt>
    <dgm:pt modelId="{67357A81-5F47-46C8-8791-23DB6B665016}" type="pres">
      <dgm:prSet presAssocID="{6164C4B7-2FD3-411B-9DE0-6075F300ACD2}" presName="Name19" presStyleLbl="parChTrans1D2" presStyleIdx="1" presStyleCnt="4"/>
      <dgm:spPr/>
    </dgm:pt>
    <dgm:pt modelId="{7278A374-6AC7-4093-98A6-F87C32FEBB05}" type="pres">
      <dgm:prSet presAssocID="{EBA8B7DB-6598-4380-B1E1-363E74D81801}" presName="Name21" presStyleCnt="0"/>
      <dgm:spPr/>
    </dgm:pt>
    <dgm:pt modelId="{F363464E-03AD-4819-BCA0-0FA469D48E0C}" type="pres">
      <dgm:prSet presAssocID="{EBA8B7DB-6598-4380-B1E1-363E74D81801}" presName="level2Shape" presStyleLbl="node2" presStyleIdx="1" presStyleCnt="4"/>
      <dgm:spPr/>
    </dgm:pt>
    <dgm:pt modelId="{F965F83D-9EC5-422A-AC7F-21013E865C34}" type="pres">
      <dgm:prSet presAssocID="{EBA8B7DB-6598-4380-B1E1-363E74D81801}" presName="hierChild3" presStyleCnt="0"/>
      <dgm:spPr/>
    </dgm:pt>
    <dgm:pt modelId="{E5E261E0-CCBC-4B5A-A904-F243E2AA53B0}" type="pres">
      <dgm:prSet presAssocID="{BFDFC3B0-E6E0-4ABD-B046-5D5D74C9AE11}" presName="Name19" presStyleLbl="parChTrans1D2" presStyleIdx="2" presStyleCnt="4"/>
      <dgm:spPr/>
    </dgm:pt>
    <dgm:pt modelId="{A28DAF53-A1BC-4030-9E28-A821B535C590}" type="pres">
      <dgm:prSet presAssocID="{871E83FC-C0A7-4366-910C-0C2F0BA31BB4}" presName="Name21" presStyleCnt="0"/>
      <dgm:spPr/>
    </dgm:pt>
    <dgm:pt modelId="{1CD6397F-75EE-4798-9222-CCACE974B0F9}" type="pres">
      <dgm:prSet presAssocID="{871E83FC-C0A7-4366-910C-0C2F0BA31BB4}" presName="level2Shape" presStyleLbl="node2" presStyleIdx="2" presStyleCnt="4" custScaleX="118135"/>
      <dgm:spPr/>
    </dgm:pt>
    <dgm:pt modelId="{9D39E6FF-CEE1-408B-A2A2-2DF86198EC1D}" type="pres">
      <dgm:prSet presAssocID="{871E83FC-C0A7-4366-910C-0C2F0BA31BB4}" presName="hierChild3" presStyleCnt="0"/>
      <dgm:spPr/>
    </dgm:pt>
    <dgm:pt modelId="{F7436063-BF3D-4400-ABDF-46A0C91AC2E1}" type="pres">
      <dgm:prSet presAssocID="{25080C42-F311-4646-B860-4B2E41968E42}" presName="Name19" presStyleLbl="parChTrans1D2" presStyleIdx="3" presStyleCnt="4"/>
      <dgm:spPr/>
    </dgm:pt>
    <dgm:pt modelId="{8C1F71A8-7336-4E9E-BE3C-D799F837D69C}" type="pres">
      <dgm:prSet presAssocID="{E4077D0A-89B9-48D0-B430-37B0E120FC14}" presName="Name21" presStyleCnt="0"/>
      <dgm:spPr/>
    </dgm:pt>
    <dgm:pt modelId="{F150C942-4610-411E-BDFE-86CB29B06647}" type="pres">
      <dgm:prSet presAssocID="{E4077D0A-89B9-48D0-B430-37B0E120FC14}" presName="level2Shape" presStyleLbl="node2" presStyleIdx="3" presStyleCnt="4" custScaleX="124509"/>
      <dgm:spPr/>
    </dgm:pt>
    <dgm:pt modelId="{7DFA4DBE-6334-4D1D-85B0-590CB98AA548}" type="pres">
      <dgm:prSet presAssocID="{E4077D0A-89B9-48D0-B430-37B0E120FC14}" presName="hierChild3" presStyleCnt="0"/>
      <dgm:spPr/>
    </dgm:pt>
    <dgm:pt modelId="{01B7F2F2-C0CC-4AE7-A276-8E5DDF45CF20}" type="pres">
      <dgm:prSet presAssocID="{B00D88DA-D829-422F-A217-5740EE5A402F}" presName="bgShapesFlow" presStyleCnt="0"/>
      <dgm:spPr/>
    </dgm:pt>
  </dgm:ptLst>
  <dgm:cxnLst>
    <dgm:cxn modelId="{2222DC1B-5553-4B28-89B3-FE369FA6AAB9}" type="presOf" srcId="{CA4CC870-5F8C-4950-9C3F-CDDD8D47B8FE}" destId="{ADDD5734-79CB-4183-8EC2-3B41317D015B}" srcOrd="0" destOrd="0" presId="urn:microsoft.com/office/officeart/2005/8/layout/hierarchy6"/>
    <dgm:cxn modelId="{87D3581C-D266-48EA-8792-85153845A40B}" srcId="{11C582FB-D301-4A67-835D-4CB7CEB50770}" destId="{EBA8B7DB-6598-4380-B1E1-363E74D81801}" srcOrd="1" destOrd="0" parTransId="{6164C4B7-2FD3-411B-9DE0-6075F300ACD2}" sibTransId="{5CBFAD1F-A7DA-4C31-B37B-1E4D9D55916A}"/>
    <dgm:cxn modelId="{9C4FA423-DB18-45A5-BA08-E35034BA12DA}" type="presOf" srcId="{6164C4B7-2FD3-411B-9DE0-6075F300ACD2}" destId="{67357A81-5F47-46C8-8791-23DB6B665016}" srcOrd="0" destOrd="0" presId="urn:microsoft.com/office/officeart/2005/8/layout/hierarchy6"/>
    <dgm:cxn modelId="{3E2EEC42-73E5-4412-8088-0FC62977E583}" type="presOf" srcId="{25080C42-F311-4646-B860-4B2E41968E42}" destId="{F7436063-BF3D-4400-ABDF-46A0C91AC2E1}" srcOrd="0" destOrd="0" presId="urn:microsoft.com/office/officeart/2005/8/layout/hierarchy6"/>
    <dgm:cxn modelId="{4BE7FC42-A946-4A26-9018-33C72B118861}" type="presOf" srcId="{BFDFC3B0-E6E0-4ABD-B046-5D5D74C9AE11}" destId="{E5E261E0-CCBC-4B5A-A904-F243E2AA53B0}" srcOrd="0" destOrd="0" presId="urn:microsoft.com/office/officeart/2005/8/layout/hierarchy6"/>
    <dgm:cxn modelId="{D9B92766-E4D8-4D35-B528-C40BE17C9CCC}" type="presOf" srcId="{11C582FB-D301-4A67-835D-4CB7CEB50770}" destId="{6244B4F7-B327-4EE2-8EC6-761014D046DA}" srcOrd="0" destOrd="0" presId="urn:microsoft.com/office/officeart/2005/8/layout/hierarchy6"/>
    <dgm:cxn modelId="{9F4C854A-6723-460F-8514-593A868204C3}" type="presOf" srcId="{EBA8B7DB-6598-4380-B1E1-363E74D81801}" destId="{F363464E-03AD-4819-BCA0-0FA469D48E0C}" srcOrd="0" destOrd="0" presId="urn:microsoft.com/office/officeart/2005/8/layout/hierarchy6"/>
    <dgm:cxn modelId="{CE571486-59E7-478C-884A-3792E60D2A91}" srcId="{B00D88DA-D829-422F-A217-5740EE5A402F}" destId="{11C582FB-D301-4A67-835D-4CB7CEB50770}" srcOrd="0" destOrd="0" parTransId="{C694EAFA-8B14-43A9-8F20-FF0DB6CCA798}" sibTransId="{8313B6C1-112D-4EEC-82F4-B225AEB857B3}"/>
    <dgm:cxn modelId="{5D01AB8F-F92F-4C7C-9029-C4BE34402A51}" type="presOf" srcId="{871E83FC-C0A7-4366-910C-0C2F0BA31BB4}" destId="{1CD6397F-75EE-4798-9222-CCACE974B0F9}" srcOrd="0" destOrd="0" presId="urn:microsoft.com/office/officeart/2005/8/layout/hierarchy6"/>
    <dgm:cxn modelId="{7F6DF39E-3EC6-4E86-A46B-455009D3A13D}" type="presOf" srcId="{E4077D0A-89B9-48D0-B430-37B0E120FC14}" destId="{F150C942-4610-411E-BDFE-86CB29B06647}" srcOrd="0" destOrd="0" presId="urn:microsoft.com/office/officeart/2005/8/layout/hierarchy6"/>
    <dgm:cxn modelId="{6B2A43B0-3E44-4DBC-943F-26F42D1A5955}" srcId="{11C582FB-D301-4A67-835D-4CB7CEB50770}" destId="{CA4CC870-5F8C-4950-9C3F-CDDD8D47B8FE}" srcOrd="0" destOrd="0" parTransId="{91FF6C16-4843-4FCD-BDA7-2EDCEEB4A38F}" sibTransId="{B9A03DF8-68E6-4C0C-BC41-2DAD71A5D3A9}"/>
    <dgm:cxn modelId="{AC130ABA-D033-4C56-BC73-93BFC4477FF2}" srcId="{11C582FB-D301-4A67-835D-4CB7CEB50770}" destId="{871E83FC-C0A7-4366-910C-0C2F0BA31BB4}" srcOrd="2" destOrd="0" parTransId="{BFDFC3B0-E6E0-4ABD-B046-5D5D74C9AE11}" sibTransId="{406BF1B7-2792-40B0-8280-D88881F383D3}"/>
    <dgm:cxn modelId="{DBB8B9CA-692D-42E3-AFE6-AF58877DC3D0}" srcId="{11C582FB-D301-4A67-835D-4CB7CEB50770}" destId="{E4077D0A-89B9-48D0-B430-37B0E120FC14}" srcOrd="3" destOrd="0" parTransId="{25080C42-F311-4646-B860-4B2E41968E42}" sibTransId="{AC568F33-1585-41F7-B29A-FEEE8D945C6D}"/>
    <dgm:cxn modelId="{0B62E9D5-E1CA-4B5B-A7BA-094D9C2D9151}" type="presOf" srcId="{91FF6C16-4843-4FCD-BDA7-2EDCEEB4A38F}" destId="{33643D00-C75E-4DF5-A0F0-DFA21355EB8A}" srcOrd="0" destOrd="0" presId="urn:microsoft.com/office/officeart/2005/8/layout/hierarchy6"/>
    <dgm:cxn modelId="{28FBBBEA-F540-47C5-B543-C65B32BDAF95}" type="presOf" srcId="{B00D88DA-D829-422F-A217-5740EE5A402F}" destId="{3F07D7E2-E965-43CE-A330-13369F1805EA}" srcOrd="0" destOrd="0" presId="urn:microsoft.com/office/officeart/2005/8/layout/hierarchy6"/>
    <dgm:cxn modelId="{41498AAE-35AC-4ED5-9B8D-15CD94E13D3C}" type="presParOf" srcId="{3F07D7E2-E965-43CE-A330-13369F1805EA}" destId="{E466D950-1166-446A-8834-0989703BB104}" srcOrd="0" destOrd="0" presId="urn:microsoft.com/office/officeart/2005/8/layout/hierarchy6"/>
    <dgm:cxn modelId="{BF858A95-D712-4F7A-9D36-6E0798C212FC}" type="presParOf" srcId="{E466D950-1166-446A-8834-0989703BB104}" destId="{9946BB4B-0D0D-4192-B468-E6FAAB5AE8F3}" srcOrd="0" destOrd="0" presId="urn:microsoft.com/office/officeart/2005/8/layout/hierarchy6"/>
    <dgm:cxn modelId="{8D8FA087-94A4-4D09-9464-C6D62F274EB4}" type="presParOf" srcId="{9946BB4B-0D0D-4192-B468-E6FAAB5AE8F3}" destId="{3ED1BE28-E331-40BF-92DD-74F99908B77D}" srcOrd="0" destOrd="0" presId="urn:microsoft.com/office/officeart/2005/8/layout/hierarchy6"/>
    <dgm:cxn modelId="{5E26A8B1-3F6F-4504-B532-F8A643F004FE}" type="presParOf" srcId="{3ED1BE28-E331-40BF-92DD-74F99908B77D}" destId="{6244B4F7-B327-4EE2-8EC6-761014D046DA}" srcOrd="0" destOrd="0" presId="urn:microsoft.com/office/officeart/2005/8/layout/hierarchy6"/>
    <dgm:cxn modelId="{5F54EE01-E9FC-49A2-BC1B-09B30CAD6DAB}" type="presParOf" srcId="{3ED1BE28-E331-40BF-92DD-74F99908B77D}" destId="{0810A678-E60C-4760-BC00-63A28DF49489}" srcOrd="1" destOrd="0" presId="urn:microsoft.com/office/officeart/2005/8/layout/hierarchy6"/>
    <dgm:cxn modelId="{8A4EC089-3E39-44CF-B13B-97991F76DD12}" type="presParOf" srcId="{0810A678-E60C-4760-BC00-63A28DF49489}" destId="{33643D00-C75E-4DF5-A0F0-DFA21355EB8A}" srcOrd="0" destOrd="0" presId="urn:microsoft.com/office/officeart/2005/8/layout/hierarchy6"/>
    <dgm:cxn modelId="{358A1A91-B6C1-4D14-A4F2-4688BAFD8900}" type="presParOf" srcId="{0810A678-E60C-4760-BC00-63A28DF49489}" destId="{6E24BE85-D38B-4C1A-A7DF-16389060B567}" srcOrd="1" destOrd="0" presId="urn:microsoft.com/office/officeart/2005/8/layout/hierarchy6"/>
    <dgm:cxn modelId="{363CD062-62C2-4C1B-88C2-9F3665F024F3}" type="presParOf" srcId="{6E24BE85-D38B-4C1A-A7DF-16389060B567}" destId="{ADDD5734-79CB-4183-8EC2-3B41317D015B}" srcOrd="0" destOrd="0" presId="urn:microsoft.com/office/officeart/2005/8/layout/hierarchy6"/>
    <dgm:cxn modelId="{48AB960A-8242-4C70-B746-86B9A03B65A7}" type="presParOf" srcId="{6E24BE85-D38B-4C1A-A7DF-16389060B567}" destId="{A88F0D0A-72A4-4B5D-B0A7-0F9BD5683579}" srcOrd="1" destOrd="0" presId="urn:microsoft.com/office/officeart/2005/8/layout/hierarchy6"/>
    <dgm:cxn modelId="{D73C6C3E-542C-4649-AA5F-75AF377F9D07}" type="presParOf" srcId="{0810A678-E60C-4760-BC00-63A28DF49489}" destId="{67357A81-5F47-46C8-8791-23DB6B665016}" srcOrd="2" destOrd="0" presId="urn:microsoft.com/office/officeart/2005/8/layout/hierarchy6"/>
    <dgm:cxn modelId="{BA5B6345-F50B-44F0-A8F9-61B0671F45E4}" type="presParOf" srcId="{0810A678-E60C-4760-BC00-63A28DF49489}" destId="{7278A374-6AC7-4093-98A6-F87C32FEBB05}" srcOrd="3" destOrd="0" presId="urn:microsoft.com/office/officeart/2005/8/layout/hierarchy6"/>
    <dgm:cxn modelId="{8ACF5CAD-A8DE-4961-B004-415A1C6F09A7}" type="presParOf" srcId="{7278A374-6AC7-4093-98A6-F87C32FEBB05}" destId="{F363464E-03AD-4819-BCA0-0FA469D48E0C}" srcOrd="0" destOrd="0" presId="urn:microsoft.com/office/officeart/2005/8/layout/hierarchy6"/>
    <dgm:cxn modelId="{C3C21073-76A1-4CA6-9A0F-DA1FE6713C8A}" type="presParOf" srcId="{7278A374-6AC7-4093-98A6-F87C32FEBB05}" destId="{F965F83D-9EC5-422A-AC7F-21013E865C34}" srcOrd="1" destOrd="0" presId="urn:microsoft.com/office/officeart/2005/8/layout/hierarchy6"/>
    <dgm:cxn modelId="{77A6DE9B-BAD2-4DB4-B7BA-14EE29279994}" type="presParOf" srcId="{0810A678-E60C-4760-BC00-63A28DF49489}" destId="{E5E261E0-CCBC-4B5A-A904-F243E2AA53B0}" srcOrd="4" destOrd="0" presId="urn:microsoft.com/office/officeart/2005/8/layout/hierarchy6"/>
    <dgm:cxn modelId="{CC998C91-A6B7-47E0-BBBF-6F40B9428748}" type="presParOf" srcId="{0810A678-E60C-4760-BC00-63A28DF49489}" destId="{A28DAF53-A1BC-4030-9E28-A821B535C590}" srcOrd="5" destOrd="0" presId="urn:microsoft.com/office/officeart/2005/8/layout/hierarchy6"/>
    <dgm:cxn modelId="{A168CC00-7D04-4D70-B46C-70FF3F596AFE}" type="presParOf" srcId="{A28DAF53-A1BC-4030-9E28-A821B535C590}" destId="{1CD6397F-75EE-4798-9222-CCACE974B0F9}" srcOrd="0" destOrd="0" presId="urn:microsoft.com/office/officeart/2005/8/layout/hierarchy6"/>
    <dgm:cxn modelId="{9A18BEF1-FF0F-41A6-98C1-641203A04E6F}" type="presParOf" srcId="{A28DAF53-A1BC-4030-9E28-A821B535C590}" destId="{9D39E6FF-CEE1-408B-A2A2-2DF86198EC1D}" srcOrd="1" destOrd="0" presId="urn:microsoft.com/office/officeart/2005/8/layout/hierarchy6"/>
    <dgm:cxn modelId="{C25A8247-4BD5-4EA4-BEE3-5B8CE0D4835F}" type="presParOf" srcId="{0810A678-E60C-4760-BC00-63A28DF49489}" destId="{F7436063-BF3D-4400-ABDF-46A0C91AC2E1}" srcOrd="6" destOrd="0" presId="urn:microsoft.com/office/officeart/2005/8/layout/hierarchy6"/>
    <dgm:cxn modelId="{269459FE-844F-4787-9A50-922F7301D704}" type="presParOf" srcId="{0810A678-E60C-4760-BC00-63A28DF49489}" destId="{8C1F71A8-7336-4E9E-BE3C-D799F837D69C}" srcOrd="7" destOrd="0" presId="urn:microsoft.com/office/officeart/2005/8/layout/hierarchy6"/>
    <dgm:cxn modelId="{497A5940-3A40-4FE1-9A53-2DBF7B0C040B}" type="presParOf" srcId="{8C1F71A8-7336-4E9E-BE3C-D799F837D69C}" destId="{F150C942-4610-411E-BDFE-86CB29B06647}" srcOrd="0" destOrd="0" presId="urn:microsoft.com/office/officeart/2005/8/layout/hierarchy6"/>
    <dgm:cxn modelId="{B90EFE05-0174-4AF6-92D6-0CDE9E0EED08}" type="presParOf" srcId="{8C1F71A8-7336-4E9E-BE3C-D799F837D69C}" destId="{7DFA4DBE-6334-4D1D-85B0-590CB98AA548}" srcOrd="1" destOrd="0" presId="urn:microsoft.com/office/officeart/2005/8/layout/hierarchy6"/>
    <dgm:cxn modelId="{474BE75C-53A9-4BED-8195-F7BD78B3100E}" type="presParOf" srcId="{3F07D7E2-E965-43CE-A330-13369F1805EA}" destId="{01B7F2F2-C0CC-4AE7-A276-8E5DDF45CF20}" srcOrd="1" destOrd="0" presId="urn:microsoft.com/office/officeart/2005/8/layout/hierarchy6"/>
  </dgm:cxnLst>
  <dgm:bg>
    <a:noFill/>
  </dgm:bg>
  <dgm:whole/>
  <dgm:extLst>
    <a:ext uri="http://schemas.microsoft.com/office/drawing/2008/diagram">
      <dsp:dataModelExt xmlns:dsp="http://schemas.microsoft.com/office/drawing/2008/diagram" relId="rId8"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B00D88DA-D829-422F-A217-5740EE5A402F}" type="doc">
      <dgm:prSet loTypeId="urn:microsoft.com/office/officeart/2005/8/layout/hierarchy6" loCatId="hierarchy" qsTypeId="urn:microsoft.com/office/officeart/2005/8/quickstyle/simple1" qsCatId="simple" csTypeId="urn:microsoft.com/office/officeart/2005/8/colors/colorful3" csCatId="colorful" phldr="1"/>
      <dgm:spPr/>
      <dgm:t>
        <a:bodyPr/>
        <a:lstStyle/>
        <a:p>
          <a:endParaRPr lang="en-GB"/>
        </a:p>
      </dgm:t>
    </dgm:pt>
    <dgm:pt modelId="{11C582FB-D301-4A67-835D-4CB7CEB50770}">
      <dgm:prSet phldrT="[Text]" custT="1"/>
      <dgm:spPr>
        <a:solidFill>
          <a:srgbClr val="7030A0"/>
        </a:solidFill>
      </dgm:spPr>
      <dgm:t>
        <a:bodyPr/>
        <a:lstStyle/>
        <a:p>
          <a:r>
            <a:rPr lang="en-GB" sz="2400" dirty="0"/>
            <a:t>Overview</a:t>
          </a:r>
        </a:p>
      </dgm:t>
    </dgm:pt>
    <dgm:pt modelId="{C694EAFA-8B14-43A9-8F20-FF0DB6CCA798}" type="parTrans" cxnId="{CE571486-59E7-478C-884A-3792E60D2A91}">
      <dgm:prSet/>
      <dgm:spPr/>
      <dgm:t>
        <a:bodyPr/>
        <a:lstStyle/>
        <a:p>
          <a:endParaRPr lang="en-GB" sz="1400"/>
        </a:p>
      </dgm:t>
    </dgm:pt>
    <dgm:pt modelId="{8313B6C1-112D-4EEC-82F4-B225AEB857B3}" type="sibTrans" cxnId="{CE571486-59E7-478C-884A-3792E60D2A91}">
      <dgm:prSet/>
      <dgm:spPr/>
      <dgm:t>
        <a:bodyPr/>
        <a:lstStyle/>
        <a:p>
          <a:endParaRPr lang="en-GB" sz="1400"/>
        </a:p>
      </dgm:t>
    </dgm:pt>
    <dgm:pt modelId="{CA4CC870-5F8C-4950-9C3F-CDDD8D47B8FE}">
      <dgm:prSet phldrT="[Text]" custT="1"/>
      <dgm:spPr/>
      <dgm:t>
        <a:bodyPr/>
        <a:lstStyle/>
        <a:p>
          <a:r>
            <a:rPr lang="en-GB" sz="1400" dirty="0"/>
            <a:t>Noun Phrase – Thing or object</a:t>
          </a:r>
        </a:p>
      </dgm:t>
    </dgm:pt>
    <dgm:pt modelId="{91FF6C16-4843-4FCD-BDA7-2EDCEEB4A38F}" type="parTrans" cxnId="{6B2A43B0-3E44-4DBC-943F-26F42D1A5955}">
      <dgm:prSet/>
      <dgm:spPr/>
      <dgm:t>
        <a:bodyPr/>
        <a:lstStyle/>
        <a:p>
          <a:endParaRPr lang="en-GB" sz="1400"/>
        </a:p>
      </dgm:t>
    </dgm:pt>
    <dgm:pt modelId="{B9A03DF8-68E6-4C0C-BC41-2DAD71A5D3A9}" type="sibTrans" cxnId="{6B2A43B0-3E44-4DBC-943F-26F42D1A5955}">
      <dgm:prSet/>
      <dgm:spPr/>
      <dgm:t>
        <a:bodyPr/>
        <a:lstStyle/>
        <a:p>
          <a:endParaRPr lang="en-GB" sz="1400"/>
        </a:p>
      </dgm:t>
    </dgm:pt>
    <dgm:pt modelId="{EBA8B7DB-6598-4380-B1E1-363E74D81801}">
      <dgm:prSet phldrT="[Text]" custT="1"/>
      <dgm:spPr/>
      <dgm:t>
        <a:bodyPr/>
        <a:lstStyle/>
        <a:p>
          <a:r>
            <a:rPr lang="en-GB" sz="1400" dirty="0"/>
            <a:t>Verb Phrase – </a:t>
          </a:r>
          <a:br>
            <a:rPr lang="en-GB" sz="1400" dirty="0"/>
          </a:br>
          <a:r>
            <a:rPr lang="en-GB" sz="1400" dirty="0"/>
            <a:t>Doing or being</a:t>
          </a:r>
        </a:p>
      </dgm:t>
    </dgm:pt>
    <dgm:pt modelId="{6164C4B7-2FD3-411B-9DE0-6075F300ACD2}" type="parTrans" cxnId="{87D3581C-D266-48EA-8792-85153845A40B}">
      <dgm:prSet/>
      <dgm:spPr/>
      <dgm:t>
        <a:bodyPr/>
        <a:lstStyle/>
        <a:p>
          <a:endParaRPr lang="en-GB" sz="1400"/>
        </a:p>
      </dgm:t>
    </dgm:pt>
    <dgm:pt modelId="{5CBFAD1F-A7DA-4C31-B37B-1E4D9D55916A}" type="sibTrans" cxnId="{87D3581C-D266-48EA-8792-85153845A40B}">
      <dgm:prSet/>
      <dgm:spPr/>
      <dgm:t>
        <a:bodyPr/>
        <a:lstStyle/>
        <a:p>
          <a:endParaRPr lang="en-GB" sz="1400"/>
        </a:p>
      </dgm:t>
    </dgm:pt>
    <dgm:pt modelId="{E4077D0A-89B9-48D0-B430-37B0E120FC14}">
      <dgm:prSet phldrT="[Text]" custT="1"/>
      <dgm:spPr/>
      <dgm:t>
        <a:bodyPr/>
        <a:lstStyle/>
        <a:p>
          <a:r>
            <a:rPr lang="en-GB" sz="1400" dirty="0"/>
            <a:t>Punctuation</a:t>
          </a:r>
        </a:p>
      </dgm:t>
    </dgm:pt>
    <dgm:pt modelId="{25080C42-F311-4646-B860-4B2E41968E42}" type="parTrans" cxnId="{DBB8B9CA-692D-42E3-AFE6-AF58877DC3D0}">
      <dgm:prSet/>
      <dgm:spPr/>
      <dgm:t>
        <a:bodyPr/>
        <a:lstStyle/>
        <a:p>
          <a:endParaRPr lang="en-GB" sz="1400"/>
        </a:p>
      </dgm:t>
    </dgm:pt>
    <dgm:pt modelId="{AC568F33-1585-41F7-B29A-FEEE8D945C6D}" type="sibTrans" cxnId="{DBB8B9CA-692D-42E3-AFE6-AF58877DC3D0}">
      <dgm:prSet/>
      <dgm:spPr/>
      <dgm:t>
        <a:bodyPr/>
        <a:lstStyle/>
        <a:p>
          <a:endParaRPr lang="en-GB" sz="1400"/>
        </a:p>
      </dgm:t>
    </dgm:pt>
    <dgm:pt modelId="{871E83FC-C0A7-4366-910C-0C2F0BA31BB4}">
      <dgm:prSet phldrT="[Text]" custT="1"/>
      <dgm:spPr/>
      <dgm:t>
        <a:bodyPr/>
        <a:lstStyle/>
        <a:p>
          <a:r>
            <a:rPr lang="en-GB" sz="1400" dirty="0"/>
            <a:t>Prepositional Phrase</a:t>
          </a:r>
        </a:p>
      </dgm:t>
    </dgm:pt>
    <dgm:pt modelId="{BFDFC3B0-E6E0-4ABD-B046-5D5D74C9AE11}" type="parTrans" cxnId="{AC130ABA-D033-4C56-BC73-93BFC4477FF2}">
      <dgm:prSet/>
      <dgm:spPr/>
      <dgm:t>
        <a:bodyPr/>
        <a:lstStyle/>
        <a:p>
          <a:endParaRPr lang="en-GB" sz="1400"/>
        </a:p>
      </dgm:t>
    </dgm:pt>
    <dgm:pt modelId="{406BF1B7-2792-40B0-8280-D88881F383D3}" type="sibTrans" cxnId="{AC130ABA-D033-4C56-BC73-93BFC4477FF2}">
      <dgm:prSet/>
      <dgm:spPr/>
      <dgm:t>
        <a:bodyPr/>
        <a:lstStyle/>
        <a:p>
          <a:endParaRPr lang="en-GB" sz="1400"/>
        </a:p>
      </dgm:t>
    </dgm:pt>
    <dgm:pt modelId="{3F07D7E2-E965-43CE-A330-13369F1805EA}" type="pres">
      <dgm:prSet presAssocID="{B00D88DA-D829-422F-A217-5740EE5A402F}" presName="mainComposite" presStyleCnt="0">
        <dgm:presLayoutVars>
          <dgm:chPref val="1"/>
          <dgm:dir/>
          <dgm:animOne val="branch"/>
          <dgm:animLvl val="lvl"/>
          <dgm:resizeHandles val="exact"/>
        </dgm:presLayoutVars>
      </dgm:prSet>
      <dgm:spPr/>
    </dgm:pt>
    <dgm:pt modelId="{E466D950-1166-446A-8834-0989703BB104}" type="pres">
      <dgm:prSet presAssocID="{B00D88DA-D829-422F-A217-5740EE5A402F}" presName="hierFlow" presStyleCnt="0"/>
      <dgm:spPr/>
    </dgm:pt>
    <dgm:pt modelId="{9946BB4B-0D0D-4192-B468-E6FAAB5AE8F3}" type="pres">
      <dgm:prSet presAssocID="{B00D88DA-D829-422F-A217-5740EE5A402F}" presName="hierChild1" presStyleCnt="0">
        <dgm:presLayoutVars>
          <dgm:chPref val="1"/>
          <dgm:animOne val="branch"/>
          <dgm:animLvl val="lvl"/>
        </dgm:presLayoutVars>
      </dgm:prSet>
      <dgm:spPr/>
    </dgm:pt>
    <dgm:pt modelId="{3ED1BE28-E331-40BF-92DD-74F99908B77D}" type="pres">
      <dgm:prSet presAssocID="{11C582FB-D301-4A67-835D-4CB7CEB50770}" presName="Name14" presStyleCnt="0"/>
      <dgm:spPr/>
    </dgm:pt>
    <dgm:pt modelId="{6244B4F7-B327-4EE2-8EC6-761014D046DA}" type="pres">
      <dgm:prSet presAssocID="{11C582FB-D301-4A67-835D-4CB7CEB50770}" presName="level1Shape" presStyleLbl="node0" presStyleIdx="0" presStyleCnt="1" custScaleX="314497" custScaleY="120566">
        <dgm:presLayoutVars>
          <dgm:chPref val="3"/>
        </dgm:presLayoutVars>
      </dgm:prSet>
      <dgm:spPr/>
    </dgm:pt>
    <dgm:pt modelId="{0810A678-E60C-4760-BC00-63A28DF49489}" type="pres">
      <dgm:prSet presAssocID="{11C582FB-D301-4A67-835D-4CB7CEB50770}" presName="hierChild2" presStyleCnt="0"/>
      <dgm:spPr/>
    </dgm:pt>
    <dgm:pt modelId="{33643D00-C75E-4DF5-A0F0-DFA21355EB8A}" type="pres">
      <dgm:prSet presAssocID="{91FF6C16-4843-4FCD-BDA7-2EDCEEB4A38F}" presName="Name19" presStyleLbl="parChTrans1D2" presStyleIdx="0" presStyleCnt="4"/>
      <dgm:spPr/>
    </dgm:pt>
    <dgm:pt modelId="{6E24BE85-D38B-4C1A-A7DF-16389060B567}" type="pres">
      <dgm:prSet presAssocID="{CA4CC870-5F8C-4950-9C3F-CDDD8D47B8FE}" presName="Name21" presStyleCnt="0"/>
      <dgm:spPr/>
    </dgm:pt>
    <dgm:pt modelId="{ADDD5734-79CB-4183-8EC2-3B41317D015B}" type="pres">
      <dgm:prSet presAssocID="{CA4CC870-5F8C-4950-9C3F-CDDD8D47B8FE}" presName="level2Shape" presStyleLbl="node2" presStyleIdx="0" presStyleCnt="4"/>
      <dgm:spPr/>
    </dgm:pt>
    <dgm:pt modelId="{A88F0D0A-72A4-4B5D-B0A7-0F9BD5683579}" type="pres">
      <dgm:prSet presAssocID="{CA4CC870-5F8C-4950-9C3F-CDDD8D47B8FE}" presName="hierChild3" presStyleCnt="0"/>
      <dgm:spPr/>
    </dgm:pt>
    <dgm:pt modelId="{67357A81-5F47-46C8-8791-23DB6B665016}" type="pres">
      <dgm:prSet presAssocID="{6164C4B7-2FD3-411B-9DE0-6075F300ACD2}" presName="Name19" presStyleLbl="parChTrans1D2" presStyleIdx="1" presStyleCnt="4"/>
      <dgm:spPr/>
    </dgm:pt>
    <dgm:pt modelId="{7278A374-6AC7-4093-98A6-F87C32FEBB05}" type="pres">
      <dgm:prSet presAssocID="{EBA8B7DB-6598-4380-B1E1-363E74D81801}" presName="Name21" presStyleCnt="0"/>
      <dgm:spPr/>
    </dgm:pt>
    <dgm:pt modelId="{F363464E-03AD-4819-BCA0-0FA469D48E0C}" type="pres">
      <dgm:prSet presAssocID="{EBA8B7DB-6598-4380-B1E1-363E74D81801}" presName="level2Shape" presStyleLbl="node2" presStyleIdx="1" presStyleCnt="4"/>
      <dgm:spPr/>
    </dgm:pt>
    <dgm:pt modelId="{F965F83D-9EC5-422A-AC7F-21013E865C34}" type="pres">
      <dgm:prSet presAssocID="{EBA8B7DB-6598-4380-B1E1-363E74D81801}" presName="hierChild3" presStyleCnt="0"/>
      <dgm:spPr/>
    </dgm:pt>
    <dgm:pt modelId="{E5E261E0-CCBC-4B5A-A904-F243E2AA53B0}" type="pres">
      <dgm:prSet presAssocID="{BFDFC3B0-E6E0-4ABD-B046-5D5D74C9AE11}" presName="Name19" presStyleLbl="parChTrans1D2" presStyleIdx="2" presStyleCnt="4"/>
      <dgm:spPr/>
    </dgm:pt>
    <dgm:pt modelId="{A28DAF53-A1BC-4030-9E28-A821B535C590}" type="pres">
      <dgm:prSet presAssocID="{871E83FC-C0A7-4366-910C-0C2F0BA31BB4}" presName="Name21" presStyleCnt="0"/>
      <dgm:spPr/>
    </dgm:pt>
    <dgm:pt modelId="{1CD6397F-75EE-4798-9222-CCACE974B0F9}" type="pres">
      <dgm:prSet presAssocID="{871E83FC-C0A7-4366-910C-0C2F0BA31BB4}" presName="level2Shape" presStyleLbl="node2" presStyleIdx="2" presStyleCnt="4" custScaleX="118135"/>
      <dgm:spPr/>
    </dgm:pt>
    <dgm:pt modelId="{9D39E6FF-CEE1-408B-A2A2-2DF86198EC1D}" type="pres">
      <dgm:prSet presAssocID="{871E83FC-C0A7-4366-910C-0C2F0BA31BB4}" presName="hierChild3" presStyleCnt="0"/>
      <dgm:spPr/>
    </dgm:pt>
    <dgm:pt modelId="{F7436063-BF3D-4400-ABDF-46A0C91AC2E1}" type="pres">
      <dgm:prSet presAssocID="{25080C42-F311-4646-B860-4B2E41968E42}" presName="Name19" presStyleLbl="parChTrans1D2" presStyleIdx="3" presStyleCnt="4"/>
      <dgm:spPr/>
    </dgm:pt>
    <dgm:pt modelId="{8C1F71A8-7336-4E9E-BE3C-D799F837D69C}" type="pres">
      <dgm:prSet presAssocID="{E4077D0A-89B9-48D0-B430-37B0E120FC14}" presName="Name21" presStyleCnt="0"/>
      <dgm:spPr/>
    </dgm:pt>
    <dgm:pt modelId="{F150C942-4610-411E-BDFE-86CB29B06647}" type="pres">
      <dgm:prSet presAssocID="{E4077D0A-89B9-48D0-B430-37B0E120FC14}" presName="level2Shape" presStyleLbl="node2" presStyleIdx="3" presStyleCnt="4" custScaleX="124509"/>
      <dgm:spPr/>
    </dgm:pt>
    <dgm:pt modelId="{7DFA4DBE-6334-4D1D-85B0-590CB98AA548}" type="pres">
      <dgm:prSet presAssocID="{E4077D0A-89B9-48D0-B430-37B0E120FC14}" presName="hierChild3" presStyleCnt="0"/>
      <dgm:spPr/>
    </dgm:pt>
    <dgm:pt modelId="{01B7F2F2-C0CC-4AE7-A276-8E5DDF45CF20}" type="pres">
      <dgm:prSet presAssocID="{B00D88DA-D829-422F-A217-5740EE5A402F}" presName="bgShapesFlow" presStyleCnt="0"/>
      <dgm:spPr/>
    </dgm:pt>
  </dgm:ptLst>
  <dgm:cxnLst>
    <dgm:cxn modelId="{2222DC1B-5553-4B28-89B3-FE369FA6AAB9}" type="presOf" srcId="{CA4CC870-5F8C-4950-9C3F-CDDD8D47B8FE}" destId="{ADDD5734-79CB-4183-8EC2-3B41317D015B}" srcOrd="0" destOrd="0" presId="urn:microsoft.com/office/officeart/2005/8/layout/hierarchy6"/>
    <dgm:cxn modelId="{87D3581C-D266-48EA-8792-85153845A40B}" srcId="{11C582FB-D301-4A67-835D-4CB7CEB50770}" destId="{EBA8B7DB-6598-4380-B1E1-363E74D81801}" srcOrd="1" destOrd="0" parTransId="{6164C4B7-2FD3-411B-9DE0-6075F300ACD2}" sibTransId="{5CBFAD1F-A7DA-4C31-B37B-1E4D9D55916A}"/>
    <dgm:cxn modelId="{9C4FA423-DB18-45A5-BA08-E35034BA12DA}" type="presOf" srcId="{6164C4B7-2FD3-411B-9DE0-6075F300ACD2}" destId="{67357A81-5F47-46C8-8791-23DB6B665016}" srcOrd="0" destOrd="0" presId="urn:microsoft.com/office/officeart/2005/8/layout/hierarchy6"/>
    <dgm:cxn modelId="{3E2EEC42-73E5-4412-8088-0FC62977E583}" type="presOf" srcId="{25080C42-F311-4646-B860-4B2E41968E42}" destId="{F7436063-BF3D-4400-ABDF-46A0C91AC2E1}" srcOrd="0" destOrd="0" presId="urn:microsoft.com/office/officeart/2005/8/layout/hierarchy6"/>
    <dgm:cxn modelId="{4BE7FC42-A946-4A26-9018-33C72B118861}" type="presOf" srcId="{BFDFC3B0-E6E0-4ABD-B046-5D5D74C9AE11}" destId="{E5E261E0-CCBC-4B5A-A904-F243E2AA53B0}" srcOrd="0" destOrd="0" presId="urn:microsoft.com/office/officeart/2005/8/layout/hierarchy6"/>
    <dgm:cxn modelId="{D9B92766-E4D8-4D35-B528-C40BE17C9CCC}" type="presOf" srcId="{11C582FB-D301-4A67-835D-4CB7CEB50770}" destId="{6244B4F7-B327-4EE2-8EC6-761014D046DA}" srcOrd="0" destOrd="0" presId="urn:microsoft.com/office/officeart/2005/8/layout/hierarchy6"/>
    <dgm:cxn modelId="{9F4C854A-6723-460F-8514-593A868204C3}" type="presOf" srcId="{EBA8B7DB-6598-4380-B1E1-363E74D81801}" destId="{F363464E-03AD-4819-BCA0-0FA469D48E0C}" srcOrd="0" destOrd="0" presId="urn:microsoft.com/office/officeart/2005/8/layout/hierarchy6"/>
    <dgm:cxn modelId="{CE571486-59E7-478C-884A-3792E60D2A91}" srcId="{B00D88DA-D829-422F-A217-5740EE5A402F}" destId="{11C582FB-D301-4A67-835D-4CB7CEB50770}" srcOrd="0" destOrd="0" parTransId="{C694EAFA-8B14-43A9-8F20-FF0DB6CCA798}" sibTransId="{8313B6C1-112D-4EEC-82F4-B225AEB857B3}"/>
    <dgm:cxn modelId="{5D01AB8F-F92F-4C7C-9029-C4BE34402A51}" type="presOf" srcId="{871E83FC-C0A7-4366-910C-0C2F0BA31BB4}" destId="{1CD6397F-75EE-4798-9222-CCACE974B0F9}" srcOrd="0" destOrd="0" presId="urn:microsoft.com/office/officeart/2005/8/layout/hierarchy6"/>
    <dgm:cxn modelId="{7F6DF39E-3EC6-4E86-A46B-455009D3A13D}" type="presOf" srcId="{E4077D0A-89B9-48D0-B430-37B0E120FC14}" destId="{F150C942-4610-411E-BDFE-86CB29B06647}" srcOrd="0" destOrd="0" presId="urn:microsoft.com/office/officeart/2005/8/layout/hierarchy6"/>
    <dgm:cxn modelId="{6B2A43B0-3E44-4DBC-943F-26F42D1A5955}" srcId="{11C582FB-D301-4A67-835D-4CB7CEB50770}" destId="{CA4CC870-5F8C-4950-9C3F-CDDD8D47B8FE}" srcOrd="0" destOrd="0" parTransId="{91FF6C16-4843-4FCD-BDA7-2EDCEEB4A38F}" sibTransId="{B9A03DF8-68E6-4C0C-BC41-2DAD71A5D3A9}"/>
    <dgm:cxn modelId="{AC130ABA-D033-4C56-BC73-93BFC4477FF2}" srcId="{11C582FB-D301-4A67-835D-4CB7CEB50770}" destId="{871E83FC-C0A7-4366-910C-0C2F0BA31BB4}" srcOrd="2" destOrd="0" parTransId="{BFDFC3B0-E6E0-4ABD-B046-5D5D74C9AE11}" sibTransId="{406BF1B7-2792-40B0-8280-D88881F383D3}"/>
    <dgm:cxn modelId="{DBB8B9CA-692D-42E3-AFE6-AF58877DC3D0}" srcId="{11C582FB-D301-4A67-835D-4CB7CEB50770}" destId="{E4077D0A-89B9-48D0-B430-37B0E120FC14}" srcOrd="3" destOrd="0" parTransId="{25080C42-F311-4646-B860-4B2E41968E42}" sibTransId="{AC568F33-1585-41F7-B29A-FEEE8D945C6D}"/>
    <dgm:cxn modelId="{0B62E9D5-E1CA-4B5B-A7BA-094D9C2D9151}" type="presOf" srcId="{91FF6C16-4843-4FCD-BDA7-2EDCEEB4A38F}" destId="{33643D00-C75E-4DF5-A0F0-DFA21355EB8A}" srcOrd="0" destOrd="0" presId="urn:microsoft.com/office/officeart/2005/8/layout/hierarchy6"/>
    <dgm:cxn modelId="{28FBBBEA-F540-47C5-B543-C65B32BDAF95}" type="presOf" srcId="{B00D88DA-D829-422F-A217-5740EE5A402F}" destId="{3F07D7E2-E965-43CE-A330-13369F1805EA}" srcOrd="0" destOrd="0" presId="urn:microsoft.com/office/officeart/2005/8/layout/hierarchy6"/>
    <dgm:cxn modelId="{41498AAE-35AC-4ED5-9B8D-15CD94E13D3C}" type="presParOf" srcId="{3F07D7E2-E965-43CE-A330-13369F1805EA}" destId="{E466D950-1166-446A-8834-0989703BB104}" srcOrd="0" destOrd="0" presId="urn:microsoft.com/office/officeart/2005/8/layout/hierarchy6"/>
    <dgm:cxn modelId="{BF858A95-D712-4F7A-9D36-6E0798C212FC}" type="presParOf" srcId="{E466D950-1166-446A-8834-0989703BB104}" destId="{9946BB4B-0D0D-4192-B468-E6FAAB5AE8F3}" srcOrd="0" destOrd="0" presId="urn:microsoft.com/office/officeart/2005/8/layout/hierarchy6"/>
    <dgm:cxn modelId="{8D8FA087-94A4-4D09-9464-C6D62F274EB4}" type="presParOf" srcId="{9946BB4B-0D0D-4192-B468-E6FAAB5AE8F3}" destId="{3ED1BE28-E331-40BF-92DD-74F99908B77D}" srcOrd="0" destOrd="0" presId="urn:microsoft.com/office/officeart/2005/8/layout/hierarchy6"/>
    <dgm:cxn modelId="{5E26A8B1-3F6F-4504-B532-F8A643F004FE}" type="presParOf" srcId="{3ED1BE28-E331-40BF-92DD-74F99908B77D}" destId="{6244B4F7-B327-4EE2-8EC6-761014D046DA}" srcOrd="0" destOrd="0" presId="urn:microsoft.com/office/officeart/2005/8/layout/hierarchy6"/>
    <dgm:cxn modelId="{5F54EE01-E9FC-49A2-BC1B-09B30CAD6DAB}" type="presParOf" srcId="{3ED1BE28-E331-40BF-92DD-74F99908B77D}" destId="{0810A678-E60C-4760-BC00-63A28DF49489}" srcOrd="1" destOrd="0" presId="urn:microsoft.com/office/officeart/2005/8/layout/hierarchy6"/>
    <dgm:cxn modelId="{8A4EC089-3E39-44CF-B13B-97991F76DD12}" type="presParOf" srcId="{0810A678-E60C-4760-BC00-63A28DF49489}" destId="{33643D00-C75E-4DF5-A0F0-DFA21355EB8A}" srcOrd="0" destOrd="0" presId="urn:microsoft.com/office/officeart/2005/8/layout/hierarchy6"/>
    <dgm:cxn modelId="{358A1A91-B6C1-4D14-A4F2-4688BAFD8900}" type="presParOf" srcId="{0810A678-E60C-4760-BC00-63A28DF49489}" destId="{6E24BE85-D38B-4C1A-A7DF-16389060B567}" srcOrd="1" destOrd="0" presId="urn:microsoft.com/office/officeart/2005/8/layout/hierarchy6"/>
    <dgm:cxn modelId="{363CD062-62C2-4C1B-88C2-9F3665F024F3}" type="presParOf" srcId="{6E24BE85-D38B-4C1A-A7DF-16389060B567}" destId="{ADDD5734-79CB-4183-8EC2-3B41317D015B}" srcOrd="0" destOrd="0" presId="urn:microsoft.com/office/officeart/2005/8/layout/hierarchy6"/>
    <dgm:cxn modelId="{48AB960A-8242-4C70-B746-86B9A03B65A7}" type="presParOf" srcId="{6E24BE85-D38B-4C1A-A7DF-16389060B567}" destId="{A88F0D0A-72A4-4B5D-B0A7-0F9BD5683579}" srcOrd="1" destOrd="0" presId="urn:microsoft.com/office/officeart/2005/8/layout/hierarchy6"/>
    <dgm:cxn modelId="{D73C6C3E-542C-4649-AA5F-75AF377F9D07}" type="presParOf" srcId="{0810A678-E60C-4760-BC00-63A28DF49489}" destId="{67357A81-5F47-46C8-8791-23DB6B665016}" srcOrd="2" destOrd="0" presId="urn:microsoft.com/office/officeart/2005/8/layout/hierarchy6"/>
    <dgm:cxn modelId="{BA5B6345-F50B-44F0-A8F9-61B0671F45E4}" type="presParOf" srcId="{0810A678-E60C-4760-BC00-63A28DF49489}" destId="{7278A374-6AC7-4093-98A6-F87C32FEBB05}" srcOrd="3" destOrd="0" presId="urn:microsoft.com/office/officeart/2005/8/layout/hierarchy6"/>
    <dgm:cxn modelId="{8ACF5CAD-A8DE-4961-B004-415A1C6F09A7}" type="presParOf" srcId="{7278A374-6AC7-4093-98A6-F87C32FEBB05}" destId="{F363464E-03AD-4819-BCA0-0FA469D48E0C}" srcOrd="0" destOrd="0" presId="urn:microsoft.com/office/officeart/2005/8/layout/hierarchy6"/>
    <dgm:cxn modelId="{C3C21073-76A1-4CA6-9A0F-DA1FE6713C8A}" type="presParOf" srcId="{7278A374-6AC7-4093-98A6-F87C32FEBB05}" destId="{F965F83D-9EC5-422A-AC7F-21013E865C34}" srcOrd="1" destOrd="0" presId="urn:microsoft.com/office/officeart/2005/8/layout/hierarchy6"/>
    <dgm:cxn modelId="{77A6DE9B-BAD2-4DB4-B7BA-14EE29279994}" type="presParOf" srcId="{0810A678-E60C-4760-BC00-63A28DF49489}" destId="{E5E261E0-CCBC-4B5A-A904-F243E2AA53B0}" srcOrd="4" destOrd="0" presId="urn:microsoft.com/office/officeart/2005/8/layout/hierarchy6"/>
    <dgm:cxn modelId="{CC998C91-A6B7-47E0-BBBF-6F40B9428748}" type="presParOf" srcId="{0810A678-E60C-4760-BC00-63A28DF49489}" destId="{A28DAF53-A1BC-4030-9E28-A821B535C590}" srcOrd="5" destOrd="0" presId="urn:microsoft.com/office/officeart/2005/8/layout/hierarchy6"/>
    <dgm:cxn modelId="{A168CC00-7D04-4D70-B46C-70FF3F596AFE}" type="presParOf" srcId="{A28DAF53-A1BC-4030-9E28-A821B535C590}" destId="{1CD6397F-75EE-4798-9222-CCACE974B0F9}" srcOrd="0" destOrd="0" presId="urn:microsoft.com/office/officeart/2005/8/layout/hierarchy6"/>
    <dgm:cxn modelId="{9A18BEF1-FF0F-41A6-98C1-641203A04E6F}" type="presParOf" srcId="{A28DAF53-A1BC-4030-9E28-A821B535C590}" destId="{9D39E6FF-CEE1-408B-A2A2-2DF86198EC1D}" srcOrd="1" destOrd="0" presId="urn:microsoft.com/office/officeart/2005/8/layout/hierarchy6"/>
    <dgm:cxn modelId="{C25A8247-4BD5-4EA4-BEE3-5B8CE0D4835F}" type="presParOf" srcId="{0810A678-E60C-4760-BC00-63A28DF49489}" destId="{F7436063-BF3D-4400-ABDF-46A0C91AC2E1}" srcOrd="6" destOrd="0" presId="urn:microsoft.com/office/officeart/2005/8/layout/hierarchy6"/>
    <dgm:cxn modelId="{269459FE-844F-4787-9A50-922F7301D704}" type="presParOf" srcId="{0810A678-E60C-4760-BC00-63A28DF49489}" destId="{8C1F71A8-7336-4E9E-BE3C-D799F837D69C}" srcOrd="7" destOrd="0" presId="urn:microsoft.com/office/officeart/2005/8/layout/hierarchy6"/>
    <dgm:cxn modelId="{497A5940-3A40-4FE1-9A53-2DBF7B0C040B}" type="presParOf" srcId="{8C1F71A8-7336-4E9E-BE3C-D799F837D69C}" destId="{F150C942-4610-411E-BDFE-86CB29B06647}" srcOrd="0" destOrd="0" presId="urn:microsoft.com/office/officeart/2005/8/layout/hierarchy6"/>
    <dgm:cxn modelId="{B90EFE05-0174-4AF6-92D6-0CDE9E0EED08}" type="presParOf" srcId="{8C1F71A8-7336-4E9E-BE3C-D799F837D69C}" destId="{7DFA4DBE-6334-4D1D-85B0-590CB98AA548}" srcOrd="1" destOrd="0" presId="urn:microsoft.com/office/officeart/2005/8/layout/hierarchy6"/>
    <dgm:cxn modelId="{474BE75C-53A9-4BED-8195-F7BD78B3100E}" type="presParOf" srcId="{3F07D7E2-E965-43CE-A330-13369F1805EA}" destId="{01B7F2F2-C0CC-4AE7-A276-8E5DDF45CF20}" srcOrd="1" destOrd="0" presId="urn:microsoft.com/office/officeart/2005/8/layout/hierarchy6"/>
  </dgm:cxnLst>
  <dgm:bg>
    <a:noFill/>
  </dgm:bg>
  <dgm:whole/>
  <dgm:extLst>
    <a:ext uri="http://schemas.microsoft.com/office/drawing/2008/diagram">
      <dsp:dataModelExt xmlns:dsp="http://schemas.microsoft.com/office/drawing/2008/diagram" relId="rId8"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B00D88DA-D829-422F-A217-5740EE5A402F}" type="doc">
      <dgm:prSet loTypeId="urn:microsoft.com/office/officeart/2005/8/layout/hierarchy6" loCatId="hierarchy" qsTypeId="urn:microsoft.com/office/officeart/2005/8/quickstyle/simple1" qsCatId="simple" csTypeId="urn:microsoft.com/office/officeart/2005/8/colors/colorful3" csCatId="colorful" phldr="1"/>
      <dgm:spPr/>
      <dgm:t>
        <a:bodyPr/>
        <a:lstStyle/>
        <a:p>
          <a:endParaRPr lang="en-GB"/>
        </a:p>
      </dgm:t>
    </dgm:pt>
    <dgm:pt modelId="{11C582FB-D301-4A67-835D-4CB7CEB50770}">
      <dgm:prSet phldrT="[Text]" custT="1"/>
      <dgm:spPr>
        <a:solidFill>
          <a:srgbClr val="7030A0"/>
        </a:solidFill>
      </dgm:spPr>
      <dgm:t>
        <a:bodyPr/>
        <a:lstStyle/>
        <a:p>
          <a:r>
            <a:rPr lang="en-GB" sz="2400" dirty="0"/>
            <a:t>Overview</a:t>
          </a:r>
        </a:p>
      </dgm:t>
    </dgm:pt>
    <dgm:pt modelId="{C694EAFA-8B14-43A9-8F20-FF0DB6CCA798}" type="parTrans" cxnId="{CE571486-59E7-478C-884A-3792E60D2A91}">
      <dgm:prSet/>
      <dgm:spPr/>
      <dgm:t>
        <a:bodyPr/>
        <a:lstStyle/>
        <a:p>
          <a:endParaRPr lang="en-GB" sz="1400"/>
        </a:p>
      </dgm:t>
    </dgm:pt>
    <dgm:pt modelId="{8313B6C1-112D-4EEC-82F4-B225AEB857B3}" type="sibTrans" cxnId="{CE571486-59E7-478C-884A-3792E60D2A91}">
      <dgm:prSet/>
      <dgm:spPr/>
      <dgm:t>
        <a:bodyPr/>
        <a:lstStyle/>
        <a:p>
          <a:endParaRPr lang="en-GB" sz="1400"/>
        </a:p>
      </dgm:t>
    </dgm:pt>
    <dgm:pt modelId="{CA4CC870-5F8C-4950-9C3F-CDDD8D47B8FE}">
      <dgm:prSet phldrT="[Text]" custT="1"/>
      <dgm:spPr/>
      <dgm:t>
        <a:bodyPr/>
        <a:lstStyle/>
        <a:p>
          <a:r>
            <a:rPr lang="en-GB" sz="1400" dirty="0"/>
            <a:t>Noun Phrase – Thing or object</a:t>
          </a:r>
        </a:p>
      </dgm:t>
    </dgm:pt>
    <dgm:pt modelId="{91FF6C16-4843-4FCD-BDA7-2EDCEEB4A38F}" type="parTrans" cxnId="{6B2A43B0-3E44-4DBC-943F-26F42D1A5955}">
      <dgm:prSet/>
      <dgm:spPr/>
      <dgm:t>
        <a:bodyPr/>
        <a:lstStyle/>
        <a:p>
          <a:endParaRPr lang="en-GB" sz="1400"/>
        </a:p>
      </dgm:t>
    </dgm:pt>
    <dgm:pt modelId="{B9A03DF8-68E6-4C0C-BC41-2DAD71A5D3A9}" type="sibTrans" cxnId="{6B2A43B0-3E44-4DBC-943F-26F42D1A5955}">
      <dgm:prSet/>
      <dgm:spPr/>
      <dgm:t>
        <a:bodyPr/>
        <a:lstStyle/>
        <a:p>
          <a:endParaRPr lang="en-GB" sz="1400"/>
        </a:p>
      </dgm:t>
    </dgm:pt>
    <dgm:pt modelId="{EBA8B7DB-6598-4380-B1E1-363E74D81801}">
      <dgm:prSet phldrT="[Text]" custT="1"/>
      <dgm:spPr/>
      <dgm:t>
        <a:bodyPr/>
        <a:lstStyle/>
        <a:p>
          <a:r>
            <a:rPr lang="en-GB" sz="1400" dirty="0"/>
            <a:t>Verb Phrase – </a:t>
          </a:r>
          <a:br>
            <a:rPr lang="en-GB" sz="1400" dirty="0"/>
          </a:br>
          <a:r>
            <a:rPr lang="en-GB" sz="1400" dirty="0"/>
            <a:t>Doing or being</a:t>
          </a:r>
        </a:p>
      </dgm:t>
    </dgm:pt>
    <dgm:pt modelId="{6164C4B7-2FD3-411B-9DE0-6075F300ACD2}" type="parTrans" cxnId="{87D3581C-D266-48EA-8792-85153845A40B}">
      <dgm:prSet/>
      <dgm:spPr/>
      <dgm:t>
        <a:bodyPr/>
        <a:lstStyle/>
        <a:p>
          <a:endParaRPr lang="en-GB" sz="1400"/>
        </a:p>
      </dgm:t>
    </dgm:pt>
    <dgm:pt modelId="{5CBFAD1F-A7DA-4C31-B37B-1E4D9D55916A}" type="sibTrans" cxnId="{87D3581C-D266-48EA-8792-85153845A40B}">
      <dgm:prSet/>
      <dgm:spPr/>
      <dgm:t>
        <a:bodyPr/>
        <a:lstStyle/>
        <a:p>
          <a:endParaRPr lang="en-GB" sz="1400"/>
        </a:p>
      </dgm:t>
    </dgm:pt>
    <dgm:pt modelId="{E4077D0A-89B9-48D0-B430-37B0E120FC14}">
      <dgm:prSet phldrT="[Text]" custT="1"/>
      <dgm:spPr/>
      <dgm:t>
        <a:bodyPr/>
        <a:lstStyle/>
        <a:p>
          <a:r>
            <a:rPr lang="en-GB" sz="1400" dirty="0"/>
            <a:t>Punctuation</a:t>
          </a:r>
        </a:p>
      </dgm:t>
    </dgm:pt>
    <dgm:pt modelId="{25080C42-F311-4646-B860-4B2E41968E42}" type="parTrans" cxnId="{DBB8B9CA-692D-42E3-AFE6-AF58877DC3D0}">
      <dgm:prSet/>
      <dgm:spPr/>
      <dgm:t>
        <a:bodyPr/>
        <a:lstStyle/>
        <a:p>
          <a:endParaRPr lang="en-GB" sz="1400"/>
        </a:p>
      </dgm:t>
    </dgm:pt>
    <dgm:pt modelId="{AC568F33-1585-41F7-B29A-FEEE8D945C6D}" type="sibTrans" cxnId="{DBB8B9CA-692D-42E3-AFE6-AF58877DC3D0}">
      <dgm:prSet/>
      <dgm:spPr/>
      <dgm:t>
        <a:bodyPr/>
        <a:lstStyle/>
        <a:p>
          <a:endParaRPr lang="en-GB" sz="1400"/>
        </a:p>
      </dgm:t>
    </dgm:pt>
    <dgm:pt modelId="{871E83FC-C0A7-4366-910C-0C2F0BA31BB4}">
      <dgm:prSet phldrT="[Text]" custT="1"/>
      <dgm:spPr/>
      <dgm:t>
        <a:bodyPr/>
        <a:lstStyle/>
        <a:p>
          <a:r>
            <a:rPr lang="en-GB" sz="1400" dirty="0"/>
            <a:t>Prepositional Phrase – Where things are</a:t>
          </a:r>
        </a:p>
      </dgm:t>
    </dgm:pt>
    <dgm:pt modelId="{BFDFC3B0-E6E0-4ABD-B046-5D5D74C9AE11}" type="parTrans" cxnId="{AC130ABA-D033-4C56-BC73-93BFC4477FF2}">
      <dgm:prSet/>
      <dgm:spPr/>
      <dgm:t>
        <a:bodyPr/>
        <a:lstStyle/>
        <a:p>
          <a:endParaRPr lang="en-GB" sz="1400"/>
        </a:p>
      </dgm:t>
    </dgm:pt>
    <dgm:pt modelId="{406BF1B7-2792-40B0-8280-D88881F383D3}" type="sibTrans" cxnId="{AC130ABA-D033-4C56-BC73-93BFC4477FF2}">
      <dgm:prSet/>
      <dgm:spPr/>
      <dgm:t>
        <a:bodyPr/>
        <a:lstStyle/>
        <a:p>
          <a:endParaRPr lang="en-GB" sz="1400"/>
        </a:p>
      </dgm:t>
    </dgm:pt>
    <dgm:pt modelId="{3F07D7E2-E965-43CE-A330-13369F1805EA}" type="pres">
      <dgm:prSet presAssocID="{B00D88DA-D829-422F-A217-5740EE5A402F}" presName="mainComposite" presStyleCnt="0">
        <dgm:presLayoutVars>
          <dgm:chPref val="1"/>
          <dgm:dir/>
          <dgm:animOne val="branch"/>
          <dgm:animLvl val="lvl"/>
          <dgm:resizeHandles val="exact"/>
        </dgm:presLayoutVars>
      </dgm:prSet>
      <dgm:spPr/>
    </dgm:pt>
    <dgm:pt modelId="{E466D950-1166-446A-8834-0989703BB104}" type="pres">
      <dgm:prSet presAssocID="{B00D88DA-D829-422F-A217-5740EE5A402F}" presName="hierFlow" presStyleCnt="0"/>
      <dgm:spPr/>
    </dgm:pt>
    <dgm:pt modelId="{9946BB4B-0D0D-4192-B468-E6FAAB5AE8F3}" type="pres">
      <dgm:prSet presAssocID="{B00D88DA-D829-422F-A217-5740EE5A402F}" presName="hierChild1" presStyleCnt="0">
        <dgm:presLayoutVars>
          <dgm:chPref val="1"/>
          <dgm:animOne val="branch"/>
          <dgm:animLvl val="lvl"/>
        </dgm:presLayoutVars>
      </dgm:prSet>
      <dgm:spPr/>
    </dgm:pt>
    <dgm:pt modelId="{3ED1BE28-E331-40BF-92DD-74F99908B77D}" type="pres">
      <dgm:prSet presAssocID="{11C582FB-D301-4A67-835D-4CB7CEB50770}" presName="Name14" presStyleCnt="0"/>
      <dgm:spPr/>
    </dgm:pt>
    <dgm:pt modelId="{6244B4F7-B327-4EE2-8EC6-761014D046DA}" type="pres">
      <dgm:prSet presAssocID="{11C582FB-D301-4A67-835D-4CB7CEB50770}" presName="level1Shape" presStyleLbl="node0" presStyleIdx="0" presStyleCnt="1" custScaleX="314497" custScaleY="120566">
        <dgm:presLayoutVars>
          <dgm:chPref val="3"/>
        </dgm:presLayoutVars>
      </dgm:prSet>
      <dgm:spPr/>
    </dgm:pt>
    <dgm:pt modelId="{0810A678-E60C-4760-BC00-63A28DF49489}" type="pres">
      <dgm:prSet presAssocID="{11C582FB-D301-4A67-835D-4CB7CEB50770}" presName="hierChild2" presStyleCnt="0"/>
      <dgm:spPr/>
    </dgm:pt>
    <dgm:pt modelId="{33643D00-C75E-4DF5-A0F0-DFA21355EB8A}" type="pres">
      <dgm:prSet presAssocID="{91FF6C16-4843-4FCD-BDA7-2EDCEEB4A38F}" presName="Name19" presStyleLbl="parChTrans1D2" presStyleIdx="0" presStyleCnt="4"/>
      <dgm:spPr/>
    </dgm:pt>
    <dgm:pt modelId="{6E24BE85-D38B-4C1A-A7DF-16389060B567}" type="pres">
      <dgm:prSet presAssocID="{CA4CC870-5F8C-4950-9C3F-CDDD8D47B8FE}" presName="Name21" presStyleCnt="0"/>
      <dgm:spPr/>
    </dgm:pt>
    <dgm:pt modelId="{ADDD5734-79CB-4183-8EC2-3B41317D015B}" type="pres">
      <dgm:prSet presAssocID="{CA4CC870-5F8C-4950-9C3F-CDDD8D47B8FE}" presName="level2Shape" presStyleLbl="node2" presStyleIdx="0" presStyleCnt="4"/>
      <dgm:spPr/>
    </dgm:pt>
    <dgm:pt modelId="{A88F0D0A-72A4-4B5D-B0A7-0F9BD5683579}" type="pres">
      <dgm:prSet presAssocID="{CA4CC870-5F8C-4950-9C3F-CDDD8D47B8FE}" presName="hierChild3" presStyleCnt="0"/>
      <dgm:spPr/>
    </dgm:pt>
    <dgm:pt modelId="{67357A81-5F47-46C8-8791-23DB6B665016}" type="pres">
      <dgm:prSet presAssocID="{6164C4B7-2FD3-411B-9DE0-6075F300ACD2}" presName="Name19" presStyleLbl="parChTrans1D2" presStyleIdx="1" presStyleCnt="4"/>
      <dgm:spPr/>
    </dgm:pt>
    <dgm:pt modelId="{7278A374-6AC7-4093-98A6-F87C32FEBB05}" type="pres">
      <dgm:prSet presAssocID="{EBA8B7DB-6598-4380-B1E1-363E74D81801}" presName="Name21" presStyleCnt="0"/>
      <dgm:spPr/>
    </dgm:pt>
    <dgm:pt modelId="{F363464E-03AD-4819-BCA0-0FA469D48E0C}" type="pres">
      <dgm:prSet presAssocID="{EBA8B7DB-6598-4380-B1E1-363E74D81801}" presName="level2Shape" presStyleLbl="node2" presStyleIdx="1" presStyleCnt="4"/>
      <dgm:spPr/>
    </dgm:pt>
    <dgm:pt modelId="{F965F83D-9EC5-422A-AC7F-21013E865C34}" type="pres">
      <dgm:prSet presAssocID="{EBA8B7DB-6598-4380-B1E1-363E74D81801}" presName="hierChild3" presStyleCnt="0"/>
      <dgm:spPr/>
    </dgm:pt>
    <dgm:pt modelId="{E5E261E0-CCBC-4B5A-A904-F243E2AA53B0}" type="pres">
      <dgm:prSet presAssocID="{BFDFC3B0-E6E0-4ABD-B046-5D5D74C9AE11}" presName="Name19" presStyleLbl="parChTrans1D2" presStyleIdx="2" presStyleCnt="4"/>
      <dgm:spPr/>
    </dgm:pt>
    <dgm:pt modelId="{A28DAF53-A1BC-4030-9E28-A821B535C590}" type="pres">
      <dgm:prSet presAssocID="{871E83FC-C0A7-4366-910C-0C2F0BA31BB4}" presName="Name21" presStyleCnt="0"/>
      <dgm:spPr/>
    </dgm:pt>
    <dgm:pt modelId="{1CD6397F-75EE-4798-9222-CCACE974B0F9}" type="pres">
      <dgm:prSet presAssocID="{871E83FC-C0A7-4366-910C-0C2F0BA31BB4}" presName="level2Shape" presStyleLbl="node2" presStyleIdx="2" presStyleCnt="4" custScaleX="118135"/>
      <dgm:spPr/>
    </dgm:pt>
    <dgm:pt modelId="{9D39E6FF-CEE1-408B-A2A2-2DF86198EC1D}" type="pres">
      <dgm:prSet presAssocID="{871E83FC-C0A7-4366-910C-0C2F0BA31BB4}" presName="hierChild3" presStyleCnt="0"/>
      <dgm:spPr/>
    </dgm:pt>
    <dgm:pt modelId="{F7436063-BF3D-4400-ABDF-46A0C91AC2E1}" type="pres">
      <dgm:prSet presAssocID="{25080C42-F311-4646-B860-4B2E41968E42}" presName="Name19" presStyleLbl="parChTrans1D2" presStyleIdx="3" presStyleCnt="4"/>
      <dgm:spPr/>
    </dgm:pt>
    <dgm:pt modelId="{8C1F71A8-7336-4E9E-BE3C-D799F837D69C}" type="pres">
      <dgm:prSet presAssocID="{E4077D0A-89B9-48D0-B430-37B0E120FC14}" presName="Name21" presStyleCnt="0"/>
      <dgm:spPr/>
    </dgm:pt>
    <dgm:pt modelId="{F150C942-4610-411E-BDFE-86CB29B06647}" type="pres">
      <dgm:prSet presAssocID="{E4077D0A-89B9-48D0-B430-37B0E120FC14}" presName="level2Shape" presStyleLbl="node2" presStyleIdx="3" presStyleCnt="4" custScaleX="124509"/>
      <dgm:spPr/>
    </dgm:pt>
    <dgm:pt modelId="{7DFA4DBE-6334-4D1D-85B0-590CB98AA548}" type="pres">
      <dgm:prSet presAssocID="{E4077D0A-89B9-48D0-B430-37B0E120FC14}" presName="hierChild3" presStyleCnt="0"/>
      <dgm:spPr/>
    </dgm:pt>
    <dgm:pt modelId="{01B7F2F2-C0CC-4AE7-A276-8E5DDF45CF20}" type="pres">
      <dgm:prSet presAssocID="{B00D88DA-D829-422F-A217-5740EE5A402F}" presName="bgShapesFlow" presStyleCnt="0"/>
      <dgm:spPr/>
    </dgm:pt>
  </dgm:ptLst>
  <dgm:cxnLst>
    <dgm:cxn modelId="{2222DC1B-5553-4B28-89B3-FE369FA6AAB9}" type="presOf" srcId="{CA4CC870-5F8C-4950-9C3F-CDDD8D47B8FE}" destId="{ADDD5734-79CB-4183-8EC2-3B41317D015B}" srcOrd="0" destOrd="0" presId="urn:microsoft.com/office/officeart/2005/8/layout/hierarchy6"/>
    <dgm:cxn modelId="{87D3581C-D266-48EA-8792-85153845A40B}" srcId="{11C582FB-D301-4A67-835D-4CB7CEB50770}" destId="{EBA8B7DB-6598-4380-B1E1-363E74D81801}" srcOrd="1" destOrd="0" parTransId="{6164C4B7-2FD3-411B-9DE0-6075F300ACD2}" sibTransId="{5CBFAD1F-A7DA-4C31-B37B-1E4D9D55916A}"/>
    <dgm:cxn modelId="{9C4FA423-DB18-45A5-BA08-E35034BA12DA}" type="presOf" srcId="{6164C4B7-2FD3-411B-9DE0-6075F300ACD2}" destId="{67357A81-5F47-46C8-8791-23DB6B665016}" srcOrd="0" destOrd="0" presId="urn:microsoft.com/office/officeart/2005/8/layout/hierarchy6"/>
    <dgm:cxn modelId="{3E2EEC42-73E5-4412-8088-0FC62977E583}" type="presOf" srcId="{25080C42-F311-4646-B860-4B2E41968E42}" destId="{F7436063-BF3D-4400-ABDF-46A0C91AC2E1}" srcOrd="0" destOrd="0" presId="urn:microsoft.com/office/officeart/2005/8/layout/hierarchy6"/>
    <dgm:cxn modelId="{4BE7FC42-A946-4A26-9018-33C72B118861}" type="presOf" srcId="{BFDFC3B0-E6E0-4ABD-B046-5D5D74C9AE11}" destId="{E5E261E0-CCBC-4B5A-A904-F243E2AA53B0}" srcOrd="0" destOrd="0" presId="urn:microsoft.com/office/officeart/2005/8/layout/hierarchy6"/>
    <dgm:cxn modelId="{D9B92766-E4D8-4D35-B528-C40BE17C9CCC}" type="presOf" srcId="{11C582FB-D301-4A67-835D-4CB7CEB50770}" destId="{6244B4F7-B327-4EE2-8EC6-761014D046DA}" srcOrd="0" destOrd="0" presId="urn:microsoft.com/office/officeart/2005/8/layout/hierarchy6"/>
    <dgm:cxn modelId="{9F4C854A-6723-460F-8514-593A868204C3}" type="presOf" srcId="{EBA8B7DB-6598-4380-B1E1-363E74D81801}" destId="{F363464E-03AD-4819-BCA0-0FA469D48E0C}" srcOrd="0" destOrd="0" presId="urn:microsoft.com/office/officeart/2005/8/layout/hierarchy6"/>
    <dgm:cxn modelId="{CE571486-59E7-478C-884A-3792E60D2A91}" srcId="{B00D88DA-D829-422F-A217-5740EE5A402F}" destId="{11C582FB-D301-4A67-835D-4CB7CEB50770}" srcOrd="0" destOrd="0" parTransId="{C694EAFA-8B14-43A9-8F20-FF0DB6CCA798}" sibTransId="{8313B6C1-112D-4EEC-82F4-B225AEB857B3}"/>
    <dgm:cxn modelId="{5D01AB8F-F92F-4C7C-9029-C4BE34402A51}" type="presOf" srcId="{871E83FC-C0A7-4366-910C-0C2F0BA31BB4}" destId="{1CD6397F-75EE-4798-9222-CCACE974B0F9}" srcOrd="0" destOrd="0" presId="urn:microsoft.com/office/officeart/2005/8/layout/hierarchy6"/>
    <dgm:cxn modelId="{7F6DF39E-3EC6-4E86-A46B-455009D3A13D}" type="presOf" srcId="{E4077D0A-89B9-48D0-B430-37B0E120FC14}" destId="{F150C942-4610-411E-BDFE-86CB29B06647}" srcOrd="0" destOrd="0" presId="urn:microsoft.com/office/officeart/2005/8/layout/hierarchy6"/>
    <dgm:cxn modelId="{6B2A43B0-3E44-4DBC-943F-26F42D1A5955}" srcId="{11C582FB-D301-4A67-835D-4CB7CEB50770}" destId="{CA4CC870-5F8C-4950-9C3F-CDDD8D47B8FE}" srcOrd="0" destOrd="0" parTransId="{91FF6C16-4843-4FCD-BDA7-2EDCEEB4A38F}" sibTransId="{B9A03DF8-68E6-4C0C-BC41-2DAD71A5D3A9}"/>
    <dgm:cxn modelId="{AC130ABA-D033-4C56-BC73-93BFC4477FF2}" srcId="{11C582FB-D301-4A67-835D-4CB7CEB50770}" destId="{871E83FC-C0A7-4366-910C-0C2F0BA31BB4}" srcOrd="2" destOrd="0" parTransId="{BFDFC3B0-E6E0-4ABD-B046-5D5D74C9AE11}" sibTransId="{406BF1B7-2792-40B0-8280-D88881F383D3}"/>
    <dgm:cxn modelId="{DBB8B9CA-692D-42E3-AFE6-AF58877DC3D0}" srcId="{11C582FB-D301-4A67-835D-4CB7CEB50770}" destId="{E4077D0A-89B9-48D0-B430-37B0E120FC14}" srcOrd="3" destOrd="0" parTransId="{25080C42-F311-4646-B860-4B2E41968E42}" sibTransId="{AC568F33-1585-41F7-B29A-FEEE8D945C6D}"/>
    <dgm:cxn modelId="{0B62E9D5-E1CA-4B5B-A7BA-094D9C2D9151}" type="presOf" srcId="{91FF6C16-4843-4FCD-BDA7-2EDCEEB4A38F}" destId="{33643D00-C75E-4DF5-A0F0-DFA21355EB8A}" srcOrd="0" destOrd="0" presId="urn:microsoft.com/office/officeart/2005/8/layout/hierarchy6"/>
    <dgm:cxn modelId="{28FBBBEA-F540-47C5-B543-C65B32BDAF95}" type="presOf" srcId="{B00D88DA-D829-422F-A217-5740EE5A402F}" destId="{3F07D7E2-E965-43CE-A330-13369F1805EA}" srcOrd="0" destOrd="0" presId="urn:microsoft.com/office/officeart/2005/8/layout/hierarchy6"/>
    <dgm:cxn modelId="{41498AAE-35AC-4ED5-9B8D-15CD94E13D3C}" type="presParOf" srcId="{3F07D7E2-E965-43CE-A330-13369F1805EA}" destId="{E466D950-1166-446A-8834-0989703BB104}" srcOrd="0" destOrd="0" presId="urn:microsoft.com/office/officeart/2005/8/layout/hierarchy6"/>
    <dgm:cxn modelId="{BF858A95-D712-4F7A-9D36-6E0798C212FC}" type="presParOf" srcId="{E466D950-1166-446A-8834-0989703BB104}" destId="{9946BB4B-0D0D-4192-B468-E6FAAB5AE8F3}" srcOrd="0" destOrd="0" presId="urn:microsoft.com/office/officeart/2005/8/layout/hierarchy6"/>
    <dgm:cxn modelId="{8D8FA087-94A4-4D09-9464-C6D62F274EB4}" type="presParOf" srcId="{9946BB4B-0D0D-4192-B468-E6FAAB5AE8F3}" destId="{3ED1BE28-E331-40BF-92DD-74F99908B77D}" srcOrd="0" destOrd="0" presId="urn:microsoft.com/office/officeart/2005/8/layout/hierarchy6"/>
    <dgm:cxn modelId="{5E26A8B1-3F6F-4504-B532-F8A643F004FE}" type="presParOf" srcId="{3ED1BE28-E331-40BF-92DD-74F99908B77D}" destId="{6244B4F7-B327-4EE2-8EC6-761014D046DA}" srcOrd="0" destOrd="0" presId="urn:microsoft.com/office/officeart/2005/8/layout/hierarchy6"/>
    <dgm:cxn modelId="{5F54EE01-E9FC-49A2-BC1B-09B30CAD6DAB}" type="presParOf" srcId="{3ED1BE28-E331-40BF-92DD-74F99908B77D}" destId="{0810A678-E60C-4760-BC00-63A28DF49489}" srcOrd="1" destOrd="0" presId="urn:microsoft.com/office/officeart/2005/8/layout/hierarchy6"/>
    <dgm:cxn modelId="{8A4EC089-3E39-44CF-B13B-97991F76DD12}" type="presParOf" srcId="{0810A678-E60C-4760-BC00-63A28DF49489}" destId="{33643D00-C75E-4DF5-A0F0-DFA21355EB8A}" srcOrd="0" destOrd="0" presId="urn:microsoft.com/office/officeart/2005/8/layout/hierarchy6"/>
    <dgm:cxn modelId="{358A1A91-B6C1-4D14-A4F2-4688BAFD8900}" type="presParOf" srcId="{0810A678-E60C-4760-BC00-63A28DF49489}" destId="{6E24BE85-D38B-4C1A-A7DF-16389060B567}" srcOrd="1" destOrd="0" presId="urn:microsoft.com/office/officeart/2005/8/layout/hierarchy6"/>
    <dgm:cxn modelId="{363CD062-62C2-4C1B-88C2-9F3665F024F3}" type="presParOf" srcId="{6E24BE85-D38B-4C1A-A7DF-16389060B567}" destId="{ADDD5734-79CB-4183-8EC2-3B41317D015B}" srcOrd="0" destOrd="0" presId="urn:microsoft.com/office/officeart/2005/8/layout/hierarchy6"/>
    <dgm:cxn modelId="{48AB960A-8242-4C70-B746-86B9A03B65A7}" type="presParOf" srcId="{6E24BE85-D38B-4C1A-A7DF-16389060B567}" destId="{A88F0D0A-72A4-4B5D-B0A7-0F9BD5683579}" srcOrd="1" destOrd="0" presId="urn:microsoft.com/office/officeart/2005/8/layout/hierarchy6"/>
    <dgm:cxn modelId="{D73C6C3E-542C-4649-AA5F-75AF377F9D07}" type="presParOf" srcId="{0810A678-E60C-4760-BC00-63A28DF49489}" destId="{67357A81-5F47-46C8-8791-23DB6B665016}" srcOrd="2" destOrd="0" presId="urn:microsoft.com/office/officeart/2005/8/layout/hierarchy6"/>
    <dgm:cxn modelId="{BA5B6345-F50B-44F0-A8F9-61B0671F45E4}" type="presParOf" srcId="{0810A678-E60C-4760-BC00-63A28DF49489}" destId="{7278A374-6AC7-4093-98A6-F87C32FEBB05}" srcOrd="3" destOrd="0" presId="urn:microsoft.com/office/officeart/2005/8/layout/hierarchy6"/>
    <dgm:cxn modelId="{8ACF5CAD-A8DE-4961-B004-415A1C6F09A7}" type="presParOf" srcId="{7278A374-6AC7-4093-98A6-F87C32FEBB05}" destId="{F363464E-03AD-4819-BCA0-0FA469D48E0C}" srcOrd="0" destOrd="0" presId="urn:microsoft.com/office/officeart/2005/8/layout/hierarchy6"/>
    <dgm:cxn modelId="{C3C21073-76A1-4CA6-9A0F-DA1FE6713C8A}" type="presParOf" srcId="{7278A374-6AC7-4093-98A6-F87C32FEBB05}" destId="{F965F83D-9EC5-422A-AC7F-21013E865C34}" srcOrd="1" destOrd="0" presId="urn:microsoft.com/office/officeart/2005/8/layout/hierarchy6"/>
    <dgm:cxn modelId="{77A6DE9B-BAD2-4DB4-B7BA-14EE29279994}" type="presParOf" srcId="{0810A678-E60C-4760-BC00-63A28DF49489}" destId="{E5E261E0-CCBC-4B5A-A904-F243E2AA53B0}" srcOrd="4" destOrd="0" presId="urn:microsoft.com/office/officeart/2005/8/layout/hierarchy6"/>
    <dgm:cxn modelId="{CC998C91-A6B7-47E0-BBBF-6F40B9428748}" type="presParOf" srcId="{0810A678-E60C-4760-BC00-63A28DF49489}" destId="{A28DAF53-A1BC-4030-9E28-A821B535C590}" srcOrd="5" destOrd="0" presId="urn:microsoft.com/office/officeart/2005/8/layout/hierarchy6"/>
    <dgm:cxn modelId="{A168CC00-7D04-4D70-B46C-70FF3F596AFE}" type="presParOf" srcId="{A28DAF53-A1BC-4030-9E28-A821B535C590}" destId="{1CD6397F-75EE-4798-9222-CCACE974B0F9}" srcOrd="0" destOrd="0" presId="urn:microsoft.com/office/officeart/2005/8/layout/hierarchy6"/>
    <dgm:cxn modelId="{9A18BEF1-FF0F-41A6-98C1-641203A04E6F}" type="presParOf" srcId="{A28DAF53-A1BC-4030-9E28-A821B535C590}" destId="{9D39E6FF-CEE1-408B-A2A2-2DF86198EC1D}" srcOrd="1" destOrd="0" presId="urn:microsoft.com/office/officeart/2005/8/layout/hierarchy6"/>
    <dgm:cxn modelId="{C25A8247-4BD5-4EA4-BEE3-5B8CE0D4835F}" type="presParOf" srcId="{0810A678-E60C-4760-BC00-63A28DF49489}" destId="{F7436063-BF3D-4400-ABDF-46A0C91AC2E1}" srcOrd="6" destOrd="0" presId="urn:microsoft.com/office/officeart/2005/8/layout/hierarchy6"/>
    <dgm:cxn modelId="{269459FE-844F-4787-9A50-922F7301D704}" type="presParOf" srcId="{0810A678-E60C-4760-BC00-63A28DF49489}" destId="{8C1F71A8-7336-4E9E-BE3C-D799F837D69C}" srcOrd="7" destOrd="0" presId="urn:microsoft.com/office/officeart/2005/8/layout/hierarchy6"/>
    <dgm:cxn modelId="{497A5940-3A40-4FE1-9A53-2DBF7B0C040B}" type="presParOf" srcId="{8C1F71A8-7336-4E9E-BE3C-D799F837D69C}" destId="{F150C942-4610-411E-BDFE-86CB29B06647}" srcOrd="0" destOrd="0" presId="urn:microsoft.com/office/officeart/2005/8/layout/hierarchy6"/>
    <dgm:cxn modelId="{B90EFE05-0174-4AF6-92D6-0CDE9E0EED08}" type="presParOf" srcId="{8C1F71A8-7336-4E9E-BE3C-D799F837D69C}" destId="{7DFA4DBE-6334-4D1D-85B0-590CB98AA548}" srcOrd="1" destOrd="0" presId="urn:microsoft.com/office/officeart/2005/8/layout/hierarchy6"/>
    <dgm:cxn modelId="{474BE75C-53A9-4BED-8195-F7BD78B3100E}" type="presParOf" srcId="{3F07D7E2-E965-43CE-A330-13369F1805EA}" destId="{01B7F2F2-C0CC-4AE7-A276-8E5DDF45CF20}" srcOrd="1" destOrd="0" presId="urn:microsoft.com/office/officeart/2005/8/layout/hierarchy6"/>
  </dgm:cxnLst>
  <dgm:bg>
    <a:noFill/>
  </dgm:bg>
  <dgm:whole/>
  <dgm:extLst>
    <a:ext uri="http://schemas.microsoft.com/office/drawing/2008/diagram">
      <dsp:dataModelExt xmlns:dsp="http://schemas.microsoft.com/office/drawing/2008/diagram" relId="rId8"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B00D88DA-D829-422F-A217-5740EE5A402F}" type="doc">
      <dgm:prSet loTypeId="urn:microsoft.com/office/officeart/2005/8/layout/hierarchy6" loCatId="hierarchy" qsTypeId="urn:microsoft.com/office/officeart/2005/8/quickstyle/simple1" qsCatId="simple" csTypeId="urn:microsoft.com/office/officeart/2005/8/colors/colorful3" csCatId="colorful" phldr="1"/>
      <dgm:spPr/>
      <dgm:t>
        <a:bodyPr/>
        <a:lstStyle/>
        <a:p>
          <a:endParaRPr lang="en-GB"/>
        </a:p>
      </dgm:t>
    </dgm:pt>
    <dgm:pt modelId="{11C582FB-D301-4A67-835D-4CB7CEB50770}">
      <dgm:prSet phldrT="[Text]" custT="1"/>
      <dgm:spPr>
        <a:solidFill>
          <a:srgbClr val="7030A0"/>
        </a:solidFill>
      </dgm:spPr>
      <dgm:t>
        <a:bodyPr/>
        <a:lstStyle/>
        <a:p>
          <a:r>
            <a:rPr lang="en-GB" sz="2400" dirty="0"/>
            <a:t>Overview</a:t>
          </a:r>
        </a:p>
      </dgm:t>
    </dgm:pt>
    <dgm:pt modelId="{C694EAFA-8B14-43A9-8F20-FF0DB6CCA798}" type="parTrans" cxnId="{CE571486-59E7-478C-884A-3792E60D2A91}">
      <dgm:prSet/>
      <dgm:spPr/>
      <dgm:t>
        <a:bodyPr/>
        <a:lstStyle/>
        <a:p>
          <a:endParaRPr lang="en-GB" sz="1400"/>
        </a:p>
      </dgm:t>
    </dgm:pt>
    <dgm:pt modelId="{8313B6C1-112D-4EEC-82F4-B225AEB857B3}" type="sibTrans" cxnId="{CE571486-59E7-478C-884A-3792E60D2A91}">
      <dgm:prSet/>
      <dgm:spPr/>
      <dgm:t>
        <a:bodyPr/>
        <a:lstStyle/>
        <a:p>
          <a:endParaRPr lang="en-GB" sz="1400"/>
        </a:p>
      </dgm:t>
    </dgm:pt>
    <dgm:pt modelId="{CA4CC870-5F8C-4950-9C3F-CDDD8D47B8FE}">
      <dgm:prSet phldrT="[Text]" custT="1"/>
      <dgm:spPr/>
      <dgm:t>
        <a:bodyPr/>
        <a:lstStyle/>
        <a:p>
          <a:r>
            <a:rPr lang="en-GB" sz="1400" dirty="0"/>
            <a:t>Noun Phrase – Thing or object</a:t>
          </a:r>
        </a:p>
      </dgm:t>
    </dgm:pt>
    <dgm:pt modelId="{91FF6C16-4843-4FCD-BDA7-2EDCEEB4A38F}" type="parTrans" cxnId="{6B2A43B0-3E44-4DBC-943F-26F42D1A5955}">
      <dgm:prSet/>
      <dgm:spPr/>
      <dgm:t>
        <a:bodyPr/>
        <a:lstStyle/>
        <a:p>
          <a:endParaRPr lang="en-GB" sz="1400"/>
        </a:p>
      </dgm:t>
    </dgm:pt>
    <dgm:pt modelId="{B9A03DF8-68E6-4C0C-BC41-2DAD71A5D3A9}" type="sibTrans" cxnId="{6B2A43B0-3E44-4DBC-943F-26F42D1A5955}">
      <dgm:prSet/>
      <dgm:spPr/>
      <dgm:t>
        <a:bodyPr/>
        <a:lstStyle/>
        <a:p>
          <a:endParaRPr lang="en-GB" sz="1400"/>
        </a:p>
      </dgm:t>
    </dgm:pt>
    <dgm:pt modelId="{EBA8B7DB-6598-4380-B1E1-363E74D81801}">
      <dgm:prSet phldrT="[Text]" custT="1"/>
      <dgm:spPr/>
      <dgm:t>
        <a:bodyPr/>
        <a:lstStyle/>
        <a:p>
          <a:r>
            <a:rPr lang="en-GB" sz="1400" dirty="0"/>
            <a:t>Verb Phrase – </a:t>
          </a:r>
          <a:br>
            <a:rPr lang="en-GB" sz="1400" dirty="0"/>
          </a:br>
          <a:r>
            <a:rPr lang="en-GB" sz="1400" dirty="0"/>
            <a:t>Doing or being</a:t>
          </a:r>
        </a:p>
      </dgm:t>
    </dgm:pt>
    <dgm:pt modelId="{6164C4B7-2FD3-411B-9DE0-6075F300ACD2}" type="parTrans" cxnId="{87D3581C-D266-48EA-8792-85153845A40B}">
      <dgm:prSet/>
      <dgm:spPr/>
      <dgm:t>
        <a:bodyPr/>
        <a:lstStyle/>
        <a:p>
          <a:endParaRPr lang="en-GB" sz="1400"/>
        </a:p>
      </dgm:t>
    </dgm:pt>
    <dgm:pt modelId="{5CBFAD1F-A7DA-4C31-B37B-1E4D9D55916A}" type="sibTrans" cxnId="{87D3581C-D266-48EA-8792-85153845A40B}">
      <dgm:prSet/>
      <dgm:spPr/>
      <dgm:t>
        <a:bodyPr/>
        <a:lstStyle/>
        <a:p>
          <a:endParaRPr lang="en-GB" sz="1400"/>
        </a:p>
      </dgm:t>
    </dgm:pt>
    <dgm:pt modelId="{E4077D0A-89B9-48D0-B430-37B0E120FC14}">
      <dgm:prSet phldrT="[Text]" custT="1"/>
      <dgm:spPr/>
      <dgm:t>
        <a:bodyPr/>
        <a:lstStyle/>
        <a:p>
          <a:r>
            <a:rPr lang="en-GB" sz="1400" dirty="0"/>
            <a:t>Punctuation – </a:t>
          </a:r>
          <a:br>
            <a:rPr lang="en-GB" sz="1400" dirty="0"/>
          </a:br>
          <a:r>
            <a:rPr lang="en-GB" sz="1400" dirty="0"/>
            <a:t>Helps readers</a:t>
          </a:r>
        </a:p>
      </dgm:t>
    </dgm:pt>
    <dgm:pt modelId="{25080C42-F311-4646-B860-4B2E41968E42}" type="parTrans" cxnId="{DBB8B9CA-692D-42E3-AFE6-AF58877DC3D0}">
      <dgm:prSet/>
      <dgm:spPr/>
      <dgm:t>
        <a:bodyPr/>
        <a:lstStyle/>
        <a:p>
          <a:endParaRPr lang="en-GB" sz="1400"/>
        </a:p>
      </dgm:t>
    </dgm:pt>
    <dgm:pt modelId="{AC568F33-1585-41F7-B29A-FEEE8D945C6D}" type="sibTrans" cxnId="{DBB8B9CA-692D-42E3-AFE6-AF58877DC3D0}">
      <dgm:prSet/>
      <dgm:spPr/>
      <dgm:t>
        <a:bodyPr/>
        <a:lstStyle/>
        <a:p>
          <a:endParaRPr lang="en-GB" sz="1400"/>
        </a:p>
      </dgm:t>
    </dgm:pt>
    <dgm:pt modelId="{871E83FC-C0A7-4366-910C-0C2F0BA31BB4}">
      <dgm:prSet phldrT="[Text]" custT="1"/>
      <dgm:spPr/>
      <dgm:t>
        <a:bodyPr/>
        <a:lstStyle/>
        <a:p>
          <a:r>
            <a:rPr lang="en-GB" sz="1400" dirty="0"/>
            <a:t>Prepositional Phrase – Where things are</a:t>
          </a:r>
        </a:p>
      </dgm:t>
    </dgm:pt>
    <dgm:pt modelId="{BFDFC3B0-E6E0-4ABD-B046-5D5D74C9AE11}" type="parTrans" cxnId="{AC130ABA-D033-4C56-BC73-93BFC4477FF2}">
      <dgm:prSet/>
      <dgm:spPr/>
      <dgm:t>
        <a:bodyPr/>
        <a:lstStyle/>
        <a:p>
          <a:endParaRPr lang="en-GB" sz="1400"/>
        </a:p>
      </dgm:t>
    </dgm:pt>
    <dgm:pt modelId="{406BF1B7-2792-40B0-8280-D88881F383D3}" type="sibTrans" cxnId="{AC130ABA-D033-4C56-BC73-93BFC4477FF2}">
      <dgm:prSet/>
      <dgm:spPr/>
      <dgm:t>
        <a:bodyPr/>
        <a:lstStyle/>
        <a:p>
          <a:endParaRPr lang="en-GB" sz="1400"/>
        </a:p>
      </dgm:t>
    </dgm:pt>
    <dgm:pt modelId="{3F07D7E2-E965-43CE-A330-13369F1805EA}" type="pres">
      <dgm:prSet presAssocID="{B00D88DA-D829-422F-A217-5740EE5A402F}" presName="mainComposite" presStyleCnt="0">
        <dgm:presLayoutVars>
          <dgm:chPref val="1"/>
          <dgm:dir/>
          <dgm:animOne val="branch"/>
          <dgm:animLvl val="lvl"/>
          <dgm:resizeHandles val="exact"/>
        </dgm:presLayoutVars>
      </dgm:prSet>
      <dgm:spPr/>
    </dgm:pt>
    <dgm:pt modelId="{E466D950-1166-446A-8834-0989703BB104}" type="pres">
      <dgm:prSet presAssocID="{B00D88DA-D829-422F-A217-5740EE5A402F}" presName="hierFlow" presStyleCnt="0"/>
      <dgm:spPr/>
    </dgm:pt>
    <dgm:pt modelId="{9946BB4B-0D0D-4192-B468-E6FAAB5AE8F3}" type="pres">
      <dgm:prSet presAssocID="{B00D88DA-D829-422F-A217-5740EE5A402F}" presName="hierChild1" presStyleCnt="0">
        <dgm:presLayoutVars>
          <dgm:chPref val="1"/>
          <dgm:animOne val="branch"/>
          <dgm:animLvl val="lvl"/>
        </dgm:presLayoutVars>
      </dgm:prSet>
      <dgm:spPr/>
    </dgm:pt>
    <dgm:pt modelId="{3ED1BE28-E331-40BF-92DD-74F99908B77D}" type="pres">
      <dgm:prSet presAssocID="{11C582FB-D301-4A67-835D-4CB7CEB50770}" presName="Name14" presStyleCnt="0"/>
      <dgm:spPr/>
    </dgm:pt>
    <dgm:pt modelId="{6244B4F7-B327-4EE2-8EC6-761014D046DA}" type="pres">
      <dgm:prSet presAssocID="{11C582FB-D301-4A67-835D-4CB7CEB50770}" presName="level1Shape" presStyleLbl="node0" presStyleIdx="0" presStyleCnt="1" custScaleX="314497" custScaleY="120566">
        <dgm:presLayoutVars>
          <dgm:chPref val="3"/>
        </dgm:presLayoutVars>
      </dgm:prSet>
      <dgm:spPr/>
    </dgm:pt>
    <dgm:pt modelId="{0810A678-E60C-4760-BC00-63A28DF49489}" type="pres">
      <dgm:prSet presAssocID="{11C582FB-D301-4A67-835D-4CB7CEB50770}" presName="hierChild2" presStyleCnt="0"/>
      <dgm:spPr/>
    </dgm:pt>
    <dgm:pt modelId="{33643D00-C75E-4DF5-A0F0-DFA21355EB8A}" type="pres">
      <dgm:prSet presAssocID="{91FF6C16-4843-4FCD-BDA7-2EDCEEB4A38F}" presName="Name19" presStyleLbl="parChTrans1D2" presStyleIdx="0" presStyleCnt="4"/>
      <dgm:spPr/>
    </dgm:pt>
    <dgm:pt modelId="{6E24BE85-D38B-4C1A-A7DF-16389060B567}" type="pres">
      <dgm:prSet presAssocID="{CA4CC870-5F8C-4950-9C3F-CDDD8D47B8FE}" presName="Name21" presStyleCnt="0"/>
      <dgm:spPr/>
    </dgm:pt>
    <dgm:pt modelId="{ADDD5734-79CB-4183-8EC2-3B41317D015B}" type="pres">
      <dgm:prSet presAssocID="{CA4CC870-5F8C-4950-9C3F-CDDD8D47B8FE}" presName="level2Shape" presStyleLbl="node2" presStyleIdx="0" presStyleCnt="4"/>
      <dgm:spPr/>
    </dgm:pt>
    <dgm:pt modelId="{A88F0D0A-72A4-4B5D-B0A7-0F9BD5683579}" type="pres">
      <dgm:prSet presAssocID="{CA4CC870-5F8C-4950-9C3F-CDDD8D47B8FE}" presName="hierChild3" presStyleCnt="0"/>
      <dgm:spPr/>
    </dgm:pt>
    <dgm:pt modelId="{67357A81-5F47-46C8-8791-23DB6B665016}" type="pres">
      <dgm:prSet presAssocID="{6164C4B7-2FD3-411B-9DE0-6075F300ACD2}" presName="Name19" presStyleLbl="parChTrans1D2" presStyleIdx="1" presStyleCnt="4"/>
      <dgm:spPr/>
    </dgm:pt>
    <dgm:pt modelId="{7278A374-6AC7-4093-98A6-F87C32FEBB05}" type="pres">
      <dgm:prSet presAssocID="{EBA8B7DB-6598-4380-B1E1-363E74D81801}" presName="Name21" presStyleCnt="0"/>
      <dgm:spPr/>
    </dgm:pt>
    <dgm:pt modelId="{F363464E-03AD-4819-BCA0-0FA469D48E0C}" type="pres">
      <dgm:prSet presAssocID="{EBA8B7DB-6598-4380-B1E1-363E74D81801}" presName="level2Shape" presStyleLbl="node2" presStyleIdx="1" presStyleCnt="4"/>
      <dgm:spPr/>
    </dgm:pt>
    <dgm:pt modelId="{F965F83D-9EC5-422A-AC7F-21013E865C34}" type="pres">
      <dgm:prSet presAssocID="{EBA8B7DB-6598-4380-B1E1-363E74D81801}" presName="hierChild3" presStyleCnt="0"/>
      <dgm:spPr/>
    </dgm:pt>
    <dgm:pt modelId="{E5E261E0-CCBC-4B5A-A904-F243E2AA53B0}" type="pres">
      <dgm:prSet presAssocID="{BFDFC3B0-E6E0-4ABD-B046-5D5D74C9AE11}" presName="Name19" presStyleLbl="parChTrans1D2" presStyleIdx="2" presStyleCnt="4"/>
      <dgm:spPr/>
    </dgm:pt>
    <dgm:pt modelId="{A28DAF53-A1BC-4030-9E28-A821B535C590}" type="pres">
      <dgm:prSet presAssocID="{871E83FC-C0A7-4366-910C-0C2F0BA31BB4}" presName="Name21" presStyleCnt="0"/>
      <dgm:spPr/>
    </dgm:pt>
    <dgm:pt modelId="{1CD6397F-75EE-4798-9222-CCACE974B0F9}" type="pres">
      <dgm:prSet presAssocID="{871E83FC-C0A7-4366-910C-0C2F0BA31BB4}" presName="level2Shape" presStyleLbl="node2" presStyleIdx="2" presStyleCnt="4" custScaleX="118135"/>
      <dgm:spPr/>
    </dgm:pt>
    <dgm:pt modelId="{9D39E6FF-CEE1-408B-A2A2-2DF86198EC1D}" type="pres">
      <dgm:prSet presAssocID="{871E83FC-C0A7-4366-910C-0C2F0BA31BB4}" presName="hierChild3" presStyleCnt="0"/>
      <dgm:spPr/>
    </dgm:pt>
    <dgm:pt modelId="{F7436063-BF3D-4400-ABDF-46A0C91AC2E1}" type="pres">
      <dgm:prSet presAssocID="{25080C42-F311-4646-B860-4B2E41968E42}" presName="Name19" presStyleLbl="parChTrans1D2" presStyleIdx="3" presStyleCnt="4"/>
      <dgm:spPr/>
    </dgm:pt>
    <dgm:pt modelId="{8C1F71A8-7336-4E9E-BE3C-D799F837D69C}" type="pres">
      <dgm:prSet presAssocID="{E4077D0A-89B9-48D0-B430-37B0E120FC14}" presName="Name21" presStyleCnt="0"/>
      <dgm:spPr/>
    </dgm:pt>
    <dgm:pt modelId="{F150C942-4610-411E-BDFE-86CB29B06647}" type="pres">
      <dgm:prSet presAssocID="{E4077D0A-89B9-48D0-B430-37B0E120FC14}" presName="level2Shape" presStyleLbl="node2" presStyleIdx="3" presStyleCnt="4" custScaleX="124509"/>
      <dgm:spPr/>
    </dgm:pt>
    <dgm:pt modelId="{7DFA4DBE-6334-4D1D-85B0-590CB98AA548}" type="pres">
      <dgm:prSet presAssocID="{E4077D0A-89B9-48D0-B430-37B0E120FC14}" presName="hierChild3" presStyleCnt="0"/>
      <dgm:spPr/>
    </dgm:pt>
    <dgm:pt modelId="{01B7F2F2-C0CC-4AE7-A276-8E5DDF45CF20}" type="pres">
      <dgm:prSet presAssocID="{B00D88DA-D829-422F-A217-5740EE5A402F}" presName="bgShapesFlow" presStyleCnt="0"/>
      <dgm:spPr/>
    </dgm:pt>
  </dgm:ptLst>
  <dgm:cxnLst>
    <dgm:cxn modelId="{2222DC1B-5553-4B28-89B3-FE369FA6AAB9}" type="presOf" srcId="{CA4CC870-5F8C-4950-9C3F-CDDD8D47B8FE}" destId="{ADDD5734-79CB-4183-8EC2-3B41317D015B}" srcOrd="0" destOrd="0" presId="urn:microsoft.com/office/officeart/2005/8/layout/hierarchy6"/>
    <dgm:cxn modelId="{87D3581C-D266-48EA-8792-85153845A40B}" srcId="{11C582FB-D301-4A67-835D-4CB7CEB50770}" destId="{EBA8B7DB-6598-4380-B1E1-363E74D81801}" srcOrd="1" destOrd="0" parTransId="{6164C4B7-2FD3-411B-9DE0-6075F300ACD2}" sibTransId="{5CBFAD1F-A7DA-4C31-B37B-1E4D9D55916A}"/>
    <dgm:cxn modelId="{9C4FA423-DB18-45A5-BA08-E35034BA12DA}" type="presOf" srcId="{6164C4B7-2FD3-411B-9DE0-6075F300ACD2}" destId="{67357A81-5F47-46C8-8791-23DB6B665016}" srcOrd="0" destOrd="0" presId="urn:microsoft.com/office/officeart/2005/8/layout/hierarchy6"/>
    <dgm:cxn modelId="{3E2EEC42-73E5-4412-8088-0FC62977E583}" type="presOf" srcId="{25080C42-F311-4646-B860-4B2E41968E42}" destId="{F7436063-BF3D-4400-ABDF-46A0C91AC2E1}" srcOrd="0" destOrd="0" presId="urn:microsoft.com/office/officeart/2005/8/layout/hierarchy6"/>
    <dgm:cxn modelId="{4BE7FC42-A946-4A26-9018-33C72B118861}" type="presOf" srcId="{BFDFC3B0-E6E0-4ABD-B046-5D5D74C9AE11}" destId="{E5E261E0-CCBC-4B5A-A904-F243E2AA53B0}" srcOrd="0" destOrd="0" presId="urn:microsoft.com/office/officeart/2005/8/layout/hierarchy6"/>
    <dgm:cxn modelId="{D9B92766-E4D8-4D35-B528-C40BE17C9CCC}" type="presOf" srcId="{11C582FB-D301-4A67-835D-4CB7CEB50770}" destId="{6244B4F7-B327-4EE2-8EC6-761014D046DA}" srcOrd="0" destOrd="0" presId="urn:microsoft.com/office/officeart/2005/8/layout/hierarchy6"/>
    <dgm:cxn modelId="{9F4C854A-6723-460F-8514-593A868204C3}" type="presOf" srcId="{EBA8B7DB-6598-4380-B1E1-363E74D81801}" destId="{F363464E-03AD-4819-BCA0-0FA469D48E0C}" srcOrd="0" destOrd="0" presId="urn:microsoft.com/office/officeart/2005/8/layout/hierarchy6"/>
    <dgm:cxn modelId="{CE571486-59E7-478C-884A-3792E60D2A91}" srcId="{B00D88DA-D829-422F-A217-5740EE5A402F}" destId="{11C582FB-D301-4A67-835D-4CB7CEB50770}" srcOrd="0" destOrd="0" parTransId="{C694EAFA-8B14-43A9-8F20-FF0DB6CCA798}" sibTransId="{8313B6C1-112D-4EEC-82F4-B225AEB857B3}"/>
    <dgm:cxn modelId="{5D01AB8F-F92F-4C7C-9029-C4BE34402A51}" type="presOf" srcId="{871E83FC-C0A7-4366-910C-0C2F0BA31BB4}" destId="{1CD6397F-75EE-4798-9222-CCACE974B0F9}" srcOrd="0" destOrd="0" presId="urn:microsoft.com/office/officeart/2005/8/layout/hierarchy6"/>
    <dgm:cxn modelId="{7F6DF39E-3EC6-4E86-A46B-455009D3A13D}" type="presOf" srcId="{E4077D0A-89B9-48D0-B430-37B0E120FC14}" destId="{F150C942-4610-411E-BDFE-86CB29B06647}" srcOrd="0" destOrd="0" presId="urn:microsoft.com/office/officeart/2005/8/layout/hierarchy6"/>
    <dgm:cxn modelId="{6B2A43B0-3E44-4DBC-943F-26F42D1A5955}" srcId="{11C582FB-D301-4A67-835D-4CB7CEB50770}" destId="{CA4CC870-5F8C-4950-9C3F-CDDD8D47B8FE}" srcOrd="0" destOrd="0" parTransId="{91FF6C16-4843-4FCD-BDA7-2EDCEEB4A38F}" sibTransId="{B9A03DF8-68E6-4C0C-BC41-2DAD71A5D3A9}"/>
    <dgm:cxn modelId="{AC130ABA-D033-4C56-BC73-93BFC4477FF2}" srcId="{11C582FB-D301-4A67-835D-4CB7CEB50770}" destId="{871E83FC-C0A7-4366-910C-0C2F0BA31BB4}" srcOrd="2" destOrd="0" parTransId="{BFDFC3B0-E6E0-4ABD-B046-5D5D74C9AE11}" sibTransId="{406BF1B7-2792-40B0-8280-D88881F383D3}"/>
    <dgm:cxn modelId="{DBB8B9CA-692D-42E3-AFE6-AF58877DC3D0}" srcId="{11C582FB-D301-4A67-835D-4CB7CEB50770}" destId="{E4077D0A-89B9-48D0-B430-37B0E120FC14}" srcOrd="3" destOrd="0" parTransId="{25080C42-F311-4646-B860-4B2E41968E42}" sibTransId="{AC568F33-1585-41F7-B29A-FEEE8D945C6D}"/>
    <dgm:cxn modelId="{0B62E9D5-E1CA-4B5B-A7BA-094D9C2D9151}" type="presOf" srcId="{91FF6C16-4843-4FCD-BDA7-2EDCEEB4A38F}" destId="{33643D00-C75E-4DF5-A0F0-DFA21355EB8A}" srcOrd="0" destOrd="0" presId="urn:microsoft.com/office/officeart/2005/8/layout/hierarchy6"/>
    <dgm:cxn modelId="{28FBBBEA-F540-47C5-B543-C65B32BDAF95}" type="presOf" srcId="{B00D88DA-D829-422F-A217-5740EE5A402F}" destId="{3F07D7E2-E965-43CE-A330-13369F1805EA}" srcOrd="0" destOrd="0" presId="urn:microsoft.com/office/officeart/2005/8/layout/hierarchy6"/>
    <dgm:cxn modelId="{41498AAE-35AC-4ED5-9B8D-15CD94E13D3C}" type="presParOf" srcId="{3F07D7E2-E965-43CE-A330-13369F1805EA}" destId="{E466D950-1166-446A-8834-0989703BB104}" srcOrd="0" destOrd="0" presId="urn:microsoft.com/office/officeart/2005/8/layout/hierarchy6"/>
    <dgm:cxn modelId="{BF858A95-D712-4F7A-9D36-6E0798C212FC}" type="presParOf" srcId="{E466D950-1166-446A-8834-0989703BB104}" destId="{9946BB4B-0D0D-4192-B468-E6FAAB5AE8F3}" srcOrd="0" destOrd="0" presId="urn:microsoft.com/office/officeart/2005/8/layout/hierarchy6"/>
    <dgm:cxn modelId="{8D8FA087-94A4-4D09-9464-C6D62F274EB4}" type="presParOf" srcId="{9946BB4B-0D0D-4192-B468-E6FAAB5AE8F3}" destId="{3ED1BE28-E331-40BF-92DD-74F99908B77D}" srcOrd="0" destOrd="0" presId="urn:microsoft.com/office/officeart/2005/8/layout/hierarchy6"/>
    <dgm:cxn modelId="{5E26A8B1-3F6F-4504-B532-F8A643F004FE}" type="presParOf" srcId="{3ED1BE28-E331-40BF-92DD-74F99908B77D}" destId="{6244B4F7-B327-4EE2-8EC6-761014D046DA}" srcOrd="0" destOrd="0" presId="urn:microsoft.com/office/officeart/2005/8/layout/hierarchy6"/>
    <dgm:cxn modelId="{5F54EE01-E9FC-49A2-BC1B-09B30CAD6DAB}" type="presParOf" srcId="{3ED1BE28-E331-40BF-92DD-74F99908B77D}" destId="{0810A678-E60C-4760-BC00-63A28DF49489}" srcOrd="1" destOrd="0" presId="urn:microsoft.com/office/officeart/2005/8/layout/hierarchy6"/>
    <dgm:cxn modelId="{8A4EC089-3E39-44CF-B13B-97991F76DD12}" type="presParOf" srcId="{0810A678-E60C-4760-BC00-63A28DF49489}" destId="{33643D00-C75E-4DF5-A0F0-DFA21355EB8A}" srcOrd="0" destOrd="0" presId="urn:microsoft.com/office/officeart/2005/8/layout/hierarchy6"/>
    <dgm:cxn modelId="{358A1A91-B6C1-4D14-A4F2-4688BAFD8900}" type="presParOf" srcId="{0810A678-E60C-4760-BC00-63A28DF49489}" destId="{6E24BE85-D38B-4C1A-A7DF-16389060B567}" srcOrd="1" destOrd="0" presId="urn:microsoft.com/office/officeart/2005/8/layout/hierarchy6"/>
    <dgm:cxn modelId="{363CD062-62C2-4C1B-88C2-9F3665F024F3}" type="presParOf" srcId="{6E24BE85-D38B-4C1A-A7DF-16389060B567}" destId="{ADDD5734-79CB-4183-8EC2-3B41317D015B}" srcOrd="0" destOrd="0" presId="urn:microsoft.com/office/officeart/2005/8/layout/hierarchy6"/>
    <dgm:cxn modelId="{48AB960A-8242-4C70-B746-86B9A03B65A7}" type="presParOf" srcId="{6E24BE85-D38B-4C1A-A7DF-16389060B567}" destId="{A88F0D0A-72A4-4B5D-B0A7-0F9BD5683579}" srcOrd="1" destOrd="0" presId="urn:microsoft.com/office/officeart/2005/8/layout/hierarchy6"/>
    <dgm:cxn modelId="{D73C6C3E-542C-4649-AA5F-75AF377F9D07}" type="presParOf" srcId="{0810A678-E60C-4760-BC00-63A28DF49489}" destId="{67357A81-5F47-46C8-8791-23DB6B665016}" srcOrd="2" destOrd="0" presId="urn:microsoft.com/office/officeart/2005/8/layout/hierarchy6"/>
    <dgm:cxn modelId="{BA5B6345-F50B-44F0-A8F9-61B0671F45E4}" type="presParOf" srcId="{0810A678-E60C-4760-BC00-63A28DF49489}" destId="{7278A374-6AC7-4093-98A6-F87C32FEBB05}" srcOrd="3" destOrd="0" presId="urn:microsoft.com/office/officeart/2005/8/layout/hierarchy6"/>
    <dgm:cxn modelId="{8ACF5CAD-A8DE-4961-B004-415A1C6F09A7}" type="presParOf" srcId="{7278A374-6AC7-4093-98A6-F87C32FEBB05}" destId="{F363464E-03AD-4819-BCA0-0FA469D48E0C}" srcOrd="0" destOrd="0" presId="urn:microsoft.com/office/officeart/2005/8/layout/hierarchy6"/>
    <dgm:cxn modelId="{C3C21073-76A1-4CA6-9A0F-DA1FE6713C8A}" type="presParOf" srcId="{7278A374-6AC7-4093-98A6-F87C32FEBB05}" destId="{F965F83D-9EC5-422A-AC7F-21013E865C34}" srcOrd="1" destOrd="0" presId="urn:microsoft.com/office/officeart/2005/8/layout/hierarchy6"/>
    <dgm:cxn modelId="{77A6DE9B-BAD2-4DB4-B7BA-14EE29279994}" type="presParOf" srcId="{0810A678-E60C-4760-BC00-63A28DF49489}" destId="{E5E261E0-CCBC-4B5A-A904-F243E2AA53B0}" srcOrd="4" destOrd="0" presId="urn:microsoft.com/office/officeart/2005/8/layout/hierarchy6"/>
    <dgm:cxn modelId="{CC998C91-A6B7-47E0-BBBF-6F40B9428748}" type="presParOf" srcId="{0810A678-E60C-4760-BC00-63A28DF49489}" destId="{A28DAF53-A1BC-4030-9E28-A821B535C590}" srcOrd="5" destOrd="0" presId="urn:microsoft.com/office/officeart/2005/8/layout/hierarchy6"/>
    <dgm:cxn modelId="{A168CC00-7D04-4D70-B46C-70FF3F596AFE}" type="presParOf" srcId="{A28DAF53-A1BC-4030-9E28-A821B535C590}" destId="{1CD6397F-75EE-4798-9222-CCACE974B0F9}" srcOrd="0" destOrd="0" presId="urn:microsoft.com/office/officeart/2005/8/layout/hierarchy6"/>
    <dgm:cxn modelId="{9A18BEF1-FF0F-41A6-98C1-641203A04E6F}" type="presParOf" srcId="{A28DAF53-A1BC-4030-9E28-A821B535C590}" destId="{9D39E6FF-CEE1-408B-A2A2-2DF86198EC1D}" srcOrd="1" destOrd="0" presId="urn:microsoft.com/office/officeart/2005/8/layout/hierarchy6"/>
    <dgm:cxn modelId="{C25A8247-4BD5-4EA4-BEE3-5B8CE0D4835F}" type="presParOf" srcId="{0810A678-E60C-4760-BC00-63A28DF49489}" destId="{F7436063-BF3D-4400-ABDF-46A0C91AC2E1}" srcOrd="6" destOrd="0" presId="urn:microsoft.com/office/officeart/2005/8/layout/hierarchy6"/>
    <dgm:cxn modelId="{269459FE-844F-4787-9A50-922F7301D704}" type="presParOf" srcId="{0810A678-E60C-4760-BC00-63A28DF49489}" destId="{8C1F71A8-7336-4E9E-BE3C-D799F837D69C}" srcOrd="7" destOrd="0" presId="urn:microsoft.com/office/officeart/2005/8/layout/hierarchy6"/>
    <dgm:cxn modelId="{497A5940-3A40-4FE1-9A53-2DBF7B0C040B}" type="presParOf" srcId="{8C1F71A8-7336-4E9E-BE3C-D799F837D69C}" destId="{F150C942-4610-411E-BDFE-86CB29B06647}" srcOrd="0" destOrd="0" presId="urn:microsoft.com/office/officeart/2005/8/layout/hierarchy6"/>
    <dgm:cxn modelId="{B90EFE05-0174-4AF6-92D6-0CDE9E0EED08}" type="presParOf" srcId="{8C1F71A8-7336-4E9E-BE3C-D799F837D69C}" destId="{7DFA4DBE-6334-4D1D-85B0-590CB98AA548}" srcOrd="1" destOrd="0" presId="urn:microsoft.com/office/officeart/2005/8/layout/hierarchy6"/>
    <dgm:cxn modelId="{474BE75C-53A9-4BED-8195-F7BD78B3100E}" type="presParOf" srcId="{3F07D7E2-E965-43CE-A330-13369F1805EA}" destId="{01B7F2F2-C0CC-4AE7-A276-8E5DDF45CF20}" srcOrd="1" destOrd="0" presId="urn:microsoft.com/office/officeart/2005/8/layout/hierarchy6"/>
  </dgm:cxnLst>
  <dgm:bg>
    <a:noFill/>
  </dgm:bg>
  <dgm:whole/>
  <dgm:extLst>
    <a:ext uri="http://schemas.microsoft.com/office/drawing/2008/diagram">
      <dsp:dataModelExt xmlns:dsp="http://schemas.microsoft.com/office/drawing/2008/diagram" relId="rId8"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B00D88DA-D829-422F-A217-5740EE5A402F}" type="doc">
      <dgm:prSet loTypeId="urn:microsoft.com/office/officeart/2005/8/layout/hierarchy6" loCatId="hierarchy" qsTypeId="urn:microsoft.com/office/officeart/2005/8/quickstyle/simple1" qsCatId="simple" csTypeId="urn:microsoft.com/office/officeart/2005/8/colors/colorful3" csCatId="colorful" phldr="1"/>
      <dgm:spPr/>
      <dgm:t>
        <a:bodyPr/>
        <a:lstStyle/>
        <a:p>
          <a:endParaRPr lang="en-GB"/>
        </a:p>
      </dgm:t>
    </dgm:pt>
    <dgm:pt modelId="{11C582FB-D301-4A67-835D-4CB7CEB50770}">
      <dgm:prSet phldrT="[Text]" custT="1"/>
      <dgm:spPr>
        <a:solidFill>
          <a:srgbClr val="7030A0"/>
        </a:solidFill>
      </dgm:spPr>
      <dgm:t>
        <a:bodyPr/>
        <a:lstStyle/>
        <a:p>
          <a:r>
            <a:rPr lang="en-GB" sz="2400" dirty="0"/>
            <a:t>Overview</a:t>
          </a:r>
        </a:p>
      </dgm:t>
    </dgm:pt>
    <dgm:pt modelId="{C694EAFA-8B14-43A9-8F20-FF0DB6CCA798}" type="parTrans" cxnId="{CE571486-59E7-478C-884A-3792E60D2A91}">
      <dgm:prSet/>
      <dgm:spPr/>
      <dgm:t>
        <a:bodyPr/>
        <a:lstStyle/>
        <a:p>
          <a:endParaRPr lang="en-GB" sz="1400"/>
        </a:p>
      </dgm:t>
    </dgm:pt>
    <dgm:pt modelId="{8313B6C1-112D-4EEC-82F4-B225AEB857B3}" type="sibTrans" cxnId="{CE571486-59E7-478C-884A-3792E60D2A91}">
      <dgm:prSet/>
      <dgm:spPr/>
      <dgm:t>
        <a:bodyPr/>
        <a:lstStyle/>
        <a:p>
          <a:endParaRPr lang="en-GB" sz="1400"/>
        </a:p>
      </dgm:t>
    </dgm:pt>
    <dgm:pt modelId="{CA4CC870-5F8C-4950-9C3F-CDDD8D47B8FE}">
      <dgm:prSet phldrT="[Text]" custT="1"/>
      <dgm:spPr/>
      <dgm:t>
        <a:bodyPr/>
        <a:lstStyle/>
        <a:p>
          <a:r>
            <a:rPr lang="en-GB" sz="1400" dirty="0"/>
            <a:t>Noun Phrase</a:t>
          </a:r>
        </a:p>
      </dgm:t>
    </dgm:pt>
    <dgm:pt modelId="{91FF6C16-4843-4FCD-BDA7-2EDCEEB4A38F}" type="parTrans" cxnId="{6B2A43B0-3E44-4DBC-943F-26F42D1A5955}">
      <dgm:prSet/>
      <dgm:spPr/>
      <dgm:t>
        <a:bodyPr/>
        <a:lstStyle/>
        <a:p>
          <a:endParaRPr lang="en-GB" sz="1400"/>
        </a:p>
      </dgm:t>
    </dgm:pt>
    <dgm:pt modelId="{B9A03DF8-68E6-4C0C-BC41-2DAD71A5D3A9}" type="sibTrans" cxnId="{6B2A43B0-3E44-4DBC-943F-26F42D1A5955}">
      <dgm:prSet/>
      <dgm:spPr/>
      <dgm:t>
        <a:bodyPr/>
        <a:lstStyle/>
        <a:p>
          <a:endParaRPr lang="en-GB" sz="1400"/>
        </a:p>
      </dgm:t>
    </dgm:pt>
    <dgm:pt modelId="{EBA8B7DB-6598-4380-B1E1-363E74D81801}">
      <dgm:prSet phldrT="[Text]" custT="1"/>
      <dgm:spPr/>
      <dgm:t>
        <a:bodyPr/>
        <a:lstStyle/>
        <a:p>
          <a:r>
            <a:rPr lang="en-GB" sz="1400" dirty="0"/>
            <a:t>Verb Phrase</a:t>
          </a:r>
        </a:p>
      </dgm:t>
    </dgm:pt>
    <dgm:pt modelId="{6164C4B7-2FD3-411B-9DE0-6075F300ACD2}" type="parTrans" cxnId="{87D3581C-D266-48EA-8792-85153845A40B}">
      <dgm:prSet/>
      <dgm:spPr/>
      <dgm:t>
        <a:bodyPr/>
        <a:lstStyle/>
        <a:p>
          <a:endParaRPr lang="en-GB" sz="1400"/>
        </a:p>
      </dgm:t>
    </dgm:pt>
    <dgm:pt modelId="{5CBFAD1F-A7DA-4C31-B37B-1E4D9D55916A}" type="sibTrans" cxnId="{87D3581C-D266-48EA-8792-85153845A40B}">
      <dgm:prSet/>
      <dgm:spPr/>
      <dgm:t>
        <a:bodyPr/>
        <a:lstStyle/>
        <a:p>
          <a:endParaRPr lang="en-GB" sz="1400"/>
        </a:p>
      </dgm:t>
    </dgm:pt>
    <dgm:pt modelId="{E4077D0A-89B9-48D0-B430-37B0E120FC14}">
      <dgm:prSet phldrT="[Text]" custT="1"/>
      <dgm:spPr/>
      <dgm:t>
        <a:bodyPr/>
        <a:lstStyle/>
        <a:p>
          <a:r>
            <a:rPr lang="en-GB" sz="1400" dirty="0"/>
            <a:t>Punctuation</a:t>
          </a:r>
        </a:p>
      </dgm:t>
    </dgm:pt>
    <dgm:pt modelId="{25080C42-F311-4646-B860-4B2E41968E42}" type="parTrans" cxnId="{DBB8B9CA-692D-42E3-AFE6-AF58877DC3D0}">
      <dgm:prSet/>
      <dgm:spPr/>
      <dgm:t>
        <a:bodyPr/>
        <a:lstStyle/>
        <a:p>
          <a:endParaRPr lang="en-GB" sz="1400"/>
        </a:p>
      </dgm:t>
    </dgm:pt>
    <dgm:pt modelId="{AC568F33-1585-41F7-B29A-FEEE8D945C6D}" type="sibTrans" cxnId="{DBB8B9CA-692D-42E3-AFE6-AF58877DC3D0}">
      <dgm:prSet/>
      <dgm:spPr/>
      <dgm:t>
        <a:bodyPr/>
        <a:lstStyle/>
        <a:p>
          <a:endParaRPr lang="en-GB" sz="1400"/>
        </a:p>
      </dgm:t>
    </dgm:pt>
    <dgm:pt modelId="{871E83FC-C0A7-4366-910C-0C2F0BA31BB4}">
      <dgm:prSet phldrT="[Text]" custT="1"/>
      <dgm:spPr/>
      <dgm:t>
        <a:bodyPr/>
        <a:lstStyle/>
        <a:p>
          <a:r>
            <a:rPr lang="en-GB" sz="1400" dirty="0"/>
            <a:t>Prepositional Phrase</a:t>
          </a:r>
        </a:p>
      </dgm:t>
    </dgm:pt>
    <dgm:pt modelId="{BFDFC3B0-E6E0-4ABD-B046-5D5D74C9AE11}" type="parTrans" cxnId="{AC130ABA-D033-4C56-BC73-93BFC4477FF2}">
      <dgm:prSet/>
      <dgm:spPr/>
      <dgm:t>
        <a:bodyPr/>
        <a:lstStyle/>
        <a:p>
          <a:endParaRPr lang="en-GB" sz="1400"/>
        </a:p>
      </dgm:t>
    </dgm:pt>
    <dgm:pt modelId="{406BF1B7-2792-40B0-8280-D88881F383D3}" type="sibTrans" cxnId="{AC130ABA-D033-4C56-BC73-93BFC4477FF2}">
      <dgm:prSet/>
      <dgm:spPr/>
      <dgm:t>
        <a:bodyPr/>
        <a:lstStyle/>
        <a:p>
          <a:endParaRPr lang="en-GB" sz="1400"/>
        </a:p>
      </dgm:t>
    </dgm:pt>
    <dgm:pt modelId="{A27C240B-AEB7-4928-8658-26D49E9CD2AE}">
      <dgm:prSet phldrT="[Text]" custT="1"/>
      <dgm:spPr/>
      <dgm:t>
        <a:bodyPr/>
        <a:lstStyle/>
        <a:p>
          <a:r>
            <a:rPr lang="en-GB" sz="1400" dirty="0"/>
            <a:t>Past tense</a:t>
          </a:r>
        </a:p>
      </dgm:t>
    </dgm:pt>
    <dgm:pt modelId="{27E3FA08-3C16-4339-A4A2-B1A09BA815AC}" type="parTrans" cxnId="{019BBD4B-283C-48FB-AEFE-6C1C8318D067}">
      <dgm:prSet/>
      <dgm:spPr/>
      <dgm:t>
        <a:bodyPr/>
        <a:lstStyle/>
        <a:p>
          <a:endParaRPr lang="en-GB"/>
        </a:p>
      </dgm:t>
    </dgm:pt>
    <dgm:pt modelId="{1D7DFF4F-8E34-4CE4-BAD8-9632DD1C5910}" type="sibTrans" cxnId="{019BBD4B-283C-48FB-AEFE-6C1C8318D067}">
      <dgm:prSet/>
      <dgm:spPr/>
      <dgm:t>
        <a:bodyPr/>
        <a:lstStyle/>
        <a:p>
          <a:endParaRPr lang="en-GB"/>
        </a:p>
      </dgm:t>
    </dgm:pt>
    <dgm:pt modelId="{DFC8DFAA-E17F-428E-ADC4-80A487EADCD7}">
      <dgm:prSet phldrT="[Text]" custT="1"/>
      <dgm:spPr/>
      <dgm:t>
        <a:bodyPr/>
        <a:lstStyle/>
        <a:p>
          <a:r>
            <a:rPr lang="en-GB" sz="1400" dirty="0"/>
            <a:t>Present tense</a:t>
          </a:r>
        </a:p>
      </dgm:t>
    </dgm:pt>
    <dgm:pt modelId="{5914AA93-5273-4A7B-9DED-C8A3C46C907B}" type="parTrans" cxnId="{1EA9AFC5-A438-47F7-8D9D-F2A403E5DFB3}">
      <dgm:prSet/>
      <dgm:spPr/>
      <dgm:t>
        <a:bodyPr/>
        <a:lstStyle/>
        <a:p>
          <a:endParaRPr lang="en-GB"/>
        </a:p>
      </dgm:t>
    </dgm:pt>
    <dgm:pt modelId="{52056569-CD17-4B90-BF99-72022F5E258F}" type="sibTrans" cxnId="{1EA9AFC5-A438-47F7-8D9D-F2A403E5DFB3}">
      <dgm:prSet/>
      <dgm:spPr/>
      <dgm:t>
        <a:bodyPr/>
        <a:lstStyle/>
        <a:p>
          <a:endParaRPr lang="en-GB"/>
        </a:p>
      </dgm:t>
    </dgm:pt>
    <dgm:pt modelId="{EBB6280A-0576-427C-B32A-EFE442F92795}">
      <dgm:prSet phldrT="[Text]" custT="1"/>
      <dgm:spPr/>
      <dgm:t>
        <a:bodyPr/>
        <a:lstStyle/>
        <a:p>
          <a:r>
            <a:rPr lang="en-GB" sz="1400" dirty="0"/>
            <a:t>Future tense</a:t>
          </a:r>
        </a:p>
      </dgm:t>
    </dgm:pt>
    <dgm:pt modelId="{75BA72AE-8D8D-4DD0-907A-7BB5EBAF1F31}" type="parTrans" cxnId="{02EB6C7F-2580-4FF8-A9BE-528DE446958D}">
      <dgm:prSet/>
      <dgm:spPr/>
      <dgm:t>
        <a:bodyPr/>
        <a:lstStyle/>
        <a:p>
          <a:endParaRPr lang="en-GB"/>
        </a:p>
      </dgm:t>
    </dgm:pt>
    <dgm:pt modelId="{49855231-3F66-4E17-8162-127620ECFCFD}" type="sibTrans" cxnId="{02EB6C7F-2580-4FF8-A9BE-528DE446958D}">
      <dgm:prSet/>
      <dgm:spPr/>
      <dgm:t>
        <a:bodyPr/>
        <a:lstStyle/>
        <a:p>
          <a:endParaRPr lang="en-GB"/>
        </a:p>
      </dgm:t>
    </dgm:pt>
    <dgm:pt modelId="{3F07D7E2-E965-43CE-A330-13369F1805EA}" type="pres">
      <dgm:prSet presAssocID="{B00D88DA-D829-422F-A217-5740EE5A402F}" presName="mainComposite" presStyleCnt="0">
        <dgm:presLayoutVars>
          <dgm:chPref val="1"/>
          <dgm:dir/>
          <dgm:animOne val="branch"/>
          <dgm:animLvl val="lvl"/>
          <dgm:resizeHandles val="exact"/>
        </dgm:presLayoutVars>
      </dgm:prSet>
      <dgm:spPr/>
    </dgm:pt>
    <dgm:pt modelId="{E466D950-1166-446A-8834-0989703BB104}" type="pres">
      <dgm:prSet presAssocID="{B00D88DA-D829-422F-A217-5740EE5A402F}" presName="hierFlow" presStyleCnt="0"/>
      <dgm:spPr/>
    </dgm:pt>
    <dgm:pt modelId="{9946BB4B-0D0D-4192-B468-E6FAAB5AE8F3}" type="pres">
      <dgm:prSet presAssocID="{B00D88DA-D829-422F-A217-5740EE5A402F}" presName="hierChild1" presStyleCnt="0">
        <dgm:presLayoutVars>
          <dgm:chPref val="1"/>
          <dgm:animOne val="branch"/>
          <dgm:animLvl val="lvl"/>
        </dgm:presLayoutVars>
      </dgm:prSet>
      <dgm:spPr/>
    </dgm:pt>
    <dgm:pt modelId="{3ED1BE28-E331-40BF-92DD-74F99908B77D}" type="pres">
      <dgm:prSet presAssocID="{11C582FB-D301-4A67-835D-4CB7CEB50770}" presName="Name14" presStyleCnt="0"/>
      <dgm:spPr/>
    </dgm:pt>
    <dgm:pt modelId="{6244B4F7-B327-4EE2-8EC6-761014D046DA}" type="pres">
      <dgm:prSet presAssocID="{11C582FB-D301-4A67-835D-4CB7CEB50770}" presName="level1Shape" presStyleLbl="node0" presStyleIdx="0" presStyleCnt="1" custScaleX="314497" custScaleY="120566">
        <dgm:presLayoutVars>
          <dgm:chPref val="3"/>
        </dgm:presLayoutVars>
      </dgm:prSet>
      <dgm:spPr/>
    </dgm:pt>
    <dgm:pt modelId="{0810A678-E60C-4760-BC00-63A28DF49489}" type="pres">
      <dgm:prSet presAssocID="{11C582FB-D301-4A67-835D-4CB7CEB50770}" presName="hierChild2" presStyleCnt="0"/>
      <dgm:spPr/>
    </dgm:pt>
    <dgm:pt modelId="{33643D00-C75E-4DF5-A0F0-DFA21355EB8A}" type="pres">
      <dgm:prSet presAssocID="{91FF6C16-4843-4FCD-BDA7-2EDCEEB4A38F}" presName="Name19" presStyleLbl="parChTrans1D2" presStyleIdx="0" presStyleCnt="4"/>
      <dgm:spPr/>
    </dgm:pt>
    <dgm:pt modelId="{6E24BE85-D38B-4C1A-A7DF-16389060B567}" type="pres">
      <dgm:prSet presAssocID="{CA4CC870-5F8C-4950-9C3F-CDDD8D47B8FE}" presName="Name21" presStyleCnt="0"/>
      <dgm:spPr/>
    </dgm:pt>
    <dgm:pt modelId="{ADDD5734-79CB-4183-8EC2-3B41317D015B}" type="pres">
      <dgm:prSet presAssocID="{CA4CC870-5F8C-4950-9C3F-CDDD8D47B8FE}" presName="level2Shape" presStyleLbl="node2" presStyleIdx="0" presStyleCnt="4"/>
      <dgm:spPr/>
    </dgm:pt>
    <dgm:pt modelId="{A88F0D0A-72A4-4B5D-B0A7-0F9BD5683579}" type="pres">
      <dgm:prSet presAssocID="{CA4CC870-5F8C-4950-9C3F-CDDD8D47B8FE}" presName="hierChild3" presStyleCnt="0"/>
      <dgm:spPr/>
    </dgm:pt>
    <dgm:pt modelId="{7F2CDCF9-67EB-4464-9CBC-20B80B443733}" type="pres">
      <dgm:prSet presAssocID="{6164C4B7-2FD3-411B-9DE0-6075F300ACD2}" presName="Name19" presStyleLbl="parChTrans1D2" presStyleIdx="1" presStyleCnt="4"/>
      <dgm:spPr/>
    </dgm:pt>
    <dgm:pt modelId="{13A46D06-B5B8-4621-BEDD-9B3565249F36}" type="pres">
      <dgm:prSet presAssocID="{EBA8B7DB-6598-4380-B1E1-363E74D81801}" presName="Name21" presStyleCnt="0"/>
      <dgm:spPr/>
    </dgm:pt>
    <dgm:pt modelId="{6F0675D3-15F3-4B82-9422-407D5A660003}" type="pres">
      <dgm:prSet presAssocID="{EBA8B7DB-6598-4380-B1E1-363E74D81801}" presName="level2Shape" presStyleLbl="node2" presStyleIdx="1" presStyleCnt="4"/>
      <dgm:spPr/>
    </dgm:pt>
    <dgm:pt modelId="{383FE505-63D8-43CF-BAA4-811CC2AFD667}" type="pres">
      <dgm:prSet presAssocID="{EBA8B7DB-6598-4380-B1E1-363E74D81801}" presName="hierChild3" presStyleCnt="0"/>
      <dgm:spPr/>
    </dgm:pt>
    <dgm:pt modelId="{9FB79C18-1641-4210-9B14-D4AFDEAD95AA}" type="pres">
      <dgm:prSet presAssocID="{27E3FA08-3C16-4339-A4A2-B1A09BA815AC}" presName="Name19" presStyleLbl="parChTrans1D3" presStyleIdx="0" presStyleCnt="3"/>
      <dgm:spPr/>
    </dgm:pt>
    <dgm:pt modelId="{75026DCC-B88C-4D8D-9813-3F542B5A3C9E}" type="pres">
      <dgm:prSet presAssocID="{A27C240B-AEB7-4928-8658-26D49E9CD2AE}" presName="Name21" presStyleCnt="0"/>
      <dgm:spPr/>
    </dgm:pt>
    <dgm:pt modelId="{AFDD6AAD-A3DF-4F6E-AE7A-1C5016873C8A}" type="pres">
      <dgm:prSet presAssocID="{A27C240B-AEB7-4928-8658-26D49E9CD2AE}" presName="level2Shape" presStyleLbl="node3" presStyleIdx="0" presStyleCnt="3"/>
      <dgm:spPr/>
    </dgm:pt>
    <dgm:pt modelId="{628CD63A-DB82-4DF6-8B91-A92F90C117AA}" type="pres">
      <dgm:prSet presAssocID="{A27C240B-AEB7-4928-8658-26D49E9CD2AE}" presName="hierChild3" presStyleCnt="0"/>
      <dgm:spPr/>
    </dgm:pt>
    <dgm:pt modelId="{E56BEC92-09A9-4170-B2C1-1E5EA2008F96}" type="pres">
      <dgm:prSet presAssocID="{5914AA93-5273-4A7B-9DED-C8A3C46C907B}" presName="Name19" presStyleLbl="parChTrans1D3" presStyleIdx="1" presStyleCnt="3"/>
      <dgm:spPr/>
    </dgm:pt>
    <dgm:pt modelId="{E674541C-E6D5-4927-95FD-BA0869C5F977}" type="pres">
      <dgm:prSet presAssocID="{DFC8DFAA-E17F-428E-ADC4-80A487EADCD7}" presName="Name21" presStyleCnt="0"/>
      <dgm:spPr/>
    </dgm:pt>
    <dgm:pt modelId="{B1EF3B4B-B9CB-4EA9-AF58-2E2901DA0B77}" type="pres">
      <dgm:prSet presAssocID="{DFC8DFAA-E17F-428E-ADC4-80A487EADCD7}" presName="level2Shape" presStyleLbl="node3" presStyleIdx="1" presStyleCnt="3"/>
      <dgm:spPr/>
    </dgm:pt>
    <dgm:pt modelId="{747BD389-E609-42C9-B999-B0DDAE6B4017}" type="pres">
      <dgm:prSet presAssocID="{DFC8DFAA-E17F-428E-ADC4-80A487EADCD7}" presName="hierChild3" presStyleCnt="0"/>
      <dgm:spPr/>
    </dgm:pt>
    <dgm:pt modelId="{5C364237-61E7-41AC-9D80-6DD8850F74C2}" type="pres">
      <dgm:prSet presAssocID="{75BA72AE-8D8D-4DD0-907A-7BB5EBAF1F31}" presName="Name19" presStyleLbl="parChTrans1D3" presStyleIdx="2" presStyleCnt="3"/>
      <dgm:spPr/>
    </dgm:pt>
    <dgm:pt modelId="{78FD088C-9B9B-46FA-84F6-8B90636BAA74}" type="pres">
      <dgm:prSet presAssocID="{EBB6280A-0576-427C-B32A-EFE442F92795}" presName="Name21" presStyleCnt="0"/>
      <dgm:spPr/>
    </dgm:pt>
    <dgm:pt modelId="{9FC3D7C1-56E1-4AA8-891D-6D27023964E0}" type="pres">
      <dgm:prSet presAssocID="{EBB6280A-0576-427C-B32A-EFE442F92795}" presName="level2Shape" presStyleLbl="node3" presStyleIdx="2" presStyleCnt="3"/>
      <dgm:spPr/>
    </dgm:pt>
    <dgm:pt modelId="{70439727-5543-4780-A575-DAA2C0282AE0}" type="pres">
      <dgm:prSet presAssocID="{EBB6280A-0576-427C-B32A-EFE442F92795}" presName="hierChild3" presStyleCnt="0"/>
      <dgm:spPr/>
    </dgm:pt>
    <dgm:pt modelId="{1505F42A-7D71-4E62-AE32-EB1434C1F39F}" type="pres">
      <dgm:prSet presAssocID="{BFDFC3B0-E6E0-4ABD-B046-5D5D74C9AE11}" presName="Name19" presStyleLbl="parChTrans1D2" presStyleIdx="2" presStyleCnt="4"/>
      <dgm:spPr/>
    </dgm:pt>
    <dgm:pt modelId="{D09B5CB3-2840-41F8-8D8A-D21C16152E38}" type="pres">
      <dgm:prSet presAssocID="{871E83FC-C0A7-4366-910C-0C2F0BA31BB4}" presName="Name21" presStyleCnt="0"/>
      <dgm:spPr/>
    </dgm:pt>
    <dgm:pt modelId="{03A5A995-E433-402B-AEAF-89936779B056}" type="pres">
      <dgm:prSet presAssocID="{871E83FC-C0A7-4366-910C-0C2F0BA31BB4}" presName="level2Shape" presStyleLbl="node2" presStyleIdx="2" presStyleCnt="4"/>
      <dgm:spPr/>
    </dgm:pt>
    <dgm:pt modelId="{5BFF9A27-E2DA-4388-9BCF-3191BF741D08}" type="pres">
      <dgm:prSet presAssocID="{871E83FC-C0A7-4366-910C-0C2F0BA31BB4}" presName="hierChild3" presStyleCnt="0"/>
      <dgm:spPr/>
    </dgm:pt>
    <dgm:pt modelId="{0C4F33BF-51C6-48DD-AB42-7F3F9950094B}" type="pres">
      <dgm:prSet presAssocID="{25080C42-F311-4646-B860-4B2E41968E42}" presName="Name19" presStyleLbl="parChTrans1D2" presStyleIdx="3" presStyleCnt="4"/>
      <dgm:spPr/>
    </dgm:pt>
    <dgm:pt modelId="{B22C713F-821D-45E1-A257-E542DCAC5F85}" type="pres">
      <dgm:prSet presAssocID="{E4077D0A-89B9-48D0-B430-37B0E120FC14}" presName="Name21" presStyleCnt="0"/>
      <dgm:spPr/>
    </dgm:pt>
    <dgm:pt modelId="{31341C0F-FFF4-474F-82CB-F52292443D00}" type="pres">
      <dgm:prSet presAssocID="{E4077D0A-89B9-48D0-B430-37B0E120FC14}" presName="level2Shape" presStyleLbl="node2" presStyleIdx="3" presStyleCnt="4"/>
      <dgm:spPr/>
    </dgm:pt>
    <dgm:pt modelId="{4278B348-6047-431F-BD2C-FDEB24DD2679}" type="pres">
      <dgm:prSet presAssocID="{E4077D0A-89B9-48D0-B430-37B0E120FC14}" presName="hierChild3" presStyleCnt="0"/>
      <dgm:spPr/>
    </dgm:pt>
    <dgm:pt modelId="{01B7F2F2-C0CC-4AE7-A276-8E5DDF45CF20}" type="pres">
      <dgm:prSet presAssocID="{B00D88DA-D829-422F-A217-5740EE5A402F}" presName="bgShapesFlow" presStyleCnt="0"/>
      <dgm:spPr/>
    </dgm:pt>
  </dgm:ptLst>
  <dgm:cxnLst>
    <dgm:cxn modelId="{70DA4204-71C7-4F35-9E59-2C7BB50C5EC4}" type="presOf" srcId="{EBA8B7DB-6598-4380-B1E1-363E74D81801}" destId="{6F0675D3-15F3-4B82-9422-407D5A660003}" srcOrd="0" destOrd="0" presId="urn:microsoft.com/office/officeart/2005/8/layout/hierarchy6"/>
    <dgm:cxn modelId="{2222DC1B-5553-4B28-89B3-FE369FA6AAB9}" type="presOf" srcId="{CA4CC870-5F8C-4950-9C3F-CDDD8D47B8FE}" destId="{ADDD5734-79CB-4183-8EC2-3B41317D015B}" srcOrd="0" destOrd="0" presId="urn:microsoft.com/office/officeart/2005/8/layout/hierarchy6"/>
    <dgm:cxn modelId="{87D3581C-D266-48EA-8792-85153845A40B}" srcId="{11C582FB-D301-4A67-835D-4CB7CEB50770}" destId="{EBA8B7DB-6598-4380-B1E1-363E74D81801}" srcOrd="1" destOrd="0" parTransId="{6164C4B7-2FD3-411B-9DE0-6075F300ACD2}" sibTransId="{5CBFAD1F-A7DA-4C31-B37B-1E4D9D55916A}"/>
    <dgm:cxn modelId="{1C2C8238-4A53-4F05-8756-8963C3FDD3F9}" type="presOf" srcId="{27E3FA08-3C16-4339-A4A2-B1A09BA815AC}" destId="{9FB79C18-1641-4210-9B14-D4AFDEAD95AA}" srcOrd="0" destOrd="0" presId="urn:microsoft.com/office/officeart/2005/8/layout/hierarchy6"/>
    <dgm:cxn modelId="{E64DDC3B-3D56-4525-B536-69A73BC6CFA8}" type="presOf" srcId="{EBB6280A-0576-427C-B32A-EFE442F92795}" destId="{9FC3D7C1-56E1-4AA8-891D-6D27023964E0}" srcOrd="0" destOrd="0" presId="urn:microsoft.com/office/officeart/2005/8/layout/hierarchy6"/>
    <dgm:cxn modelId="{D9B92766-E4D8-4D35-B528-C40BE17C9CCC}" type="presOf" srcId="{11C582FB-D301-4A67-835D-4CB7CEB50770}" destId="{6244B4F7-B327-4EE2-8EC6-761014D046DA}" srcOrd="0" destOrd="0" presId="urn:microsoft.com/office/officeart/2005/8/layout/hierarchy6"/>
    <dgm:cxn modelId="{019BBD4B-283C-48FB-AEFE-6C1C8318D067}" srcId="{EBA8B7DB-6598-4380-B1E1-363E74D81801}" destId="{A27C240B-AEB7-4928-8658-26D49E9CD2AE}" srcOrd="0" destOrd="0" parTransId="{27E3FA08-3C16-4339-A4A2-B1A09BA815AC}" sibTransId="{1D7DFF4F-8E34-4CE4-BAD8-9632DD1C5910}"/>
    <dgm:cxn modelId="{59DB2270-20ED-4FCB-B93C-4FCD7A8AA1E0}" type="presOf" srcId="{6164C4B7-2FD3-411B-9DE0-6075F300ACD2}" destId="{7F2CDCF9-67EB-4464-9CBC-20B80B443733}" srcOrd="0" destOrd="0" presId="urn:microsoft.com/office/officeart/2005/8/layout/hierarchy6"/>
    <dgm:cxn modelId="{F4248678-301F-4008-92D0-CEFE2E6C82EB}" type="presOf" srcId="{A27C240B-AEB7-4928-8658-26D49E9CD2AE}" destId="{AFDD6AAD-A3DF-4F6E-AE7A-1C5016873C8A}" srcOrd="0" destOrd="0" presId="urn:microsoft.com/office/officeart/2005/8/layout/hierarchy6"/>
    <dgm:cxn modelId="{32A71B7E-92ED-4CFB-98AD-9DC965C44D2A}" type="presOf" srcId="{BFDFC3B0-E6E0-4ABD-B046-5D5D74C9AE11}" destId="{1505F42A-7D71-4E62-AE32-EB1434C1F39F}" srcOrd="0" destOrd="0" presId="urn:microsoft.com/office/officeart/2005/8/layout/hierarchy6"/>
    <dgm:cxn modelId="{02EB6C7F-2580-4FF8-A9BE-528DE446958D}" srcId="{EBA8B7DB-6598-4380-B1E1-363E74D81801}" destId="{EBB6280A-0576-427C-B32A-EFE442F92795}" srcOrd="2" destOrd="0" parTransId="{75BA72AE-8D8D-4DD0-907A-7BB5EBAF1F31}" sibTransId="{49855231-3F66-4E17-8162-127620ECFCFD}"/>
    <dgm:cxn modelId="{CE571486-59E7-478C-884A-3792E60D2A91}" srcId="{B00D88DA-D829-422F-A217-5740EE5A402F}" destId="{11C582FB-D301-4A67-835D-4CB7CEB50770}" srcOrd="0" destOrd="0" parTransId="{C694EAFA-8B14-43A9-8F20-FF0DB6CCA798}" sibTransId="{8313B6C1-112D-4EEC-82F4-B225AEB857B3}"/>
    <dgm:cxn modelId="{6B2A43B0-3E44-4DBC-943F-26F42D1A5955}" srcId="{11C582FB-D301-4A67-835D-4CB7CEB50770}" destId="{CA4CC870-5F8C-4950-9C3F-CDDD8D47B8FE}" srcOrd="0" destOrd="0" parTransId="{91FF6C16-4843-4FCD-BDA7-2EDCEEB4A38F}" sibTransId="{B9A03DF8-68E6-4C0C-BC41-2DAD71A5D3A9}"/>
    <dgm:cxn modelId="{AC130ABA-D033-4C56-BC73-93BFC4477FF2}" srcId="{11C582FB-D301-4A67-835D-4CB7CEB50770}" destId="{871E83FC-C0A7-4366-910C-0C2F0BA31BB4}" srcOrd="2" destOrd="0" parTransId="{BFDFC3B0-E6E0-4ABD-B046-5D5D74C9AE11}" sibTransId="{406BF1B7-2792-40B0-8280-D88881F383D3}"/>
    <dgm:cxn modelId="{1398F5BD-14F8-49E5-B295-EE8C3B09A477}" type="presOf" srcId="{75BA72AE-8D8D-4DD0-907A-7BB5EBAF1F31}" destId="{5C364237-61E7-41AC-9D80-6DD8850F74C2}" srcOrd="0" destOrd="0" presId="urn:microsoft.com/office/officeart/2005/8/layout/hierarchy6"/>
    <dgm:cxn modelId="{1EA9AFC5-A438-47F7-8D9D-F2A403E5DFB3}" srcId="{EBA8B7DB-6598-4380-B1E1-363E74D81801}" destId="{DFC8DFAA-E17F-428E-ADC4-80A487EADCD7}" srcOrd="1" destOrd="0" parTransId="{5914AA93-5273-4A7B-9DED-C8A3C46C907B}" sibTransId="{52056569-CD17-4B90-BF99-72022F5E258F}"/>
    <dgm:cxn modelId="{F04FA3C6-78EE-4A6D-827B-49951D5E39BB}" type="presOf" srcId="{25080C42-F311-4646-B860-4B2E41968E42}" destId="{0C4F33BF-51C6-48DD-AB42-7F3F9950094B}" srcOrd="0" destOrd="0" presId="urn:microsoft.com/office/officeart/2005/8/layout/hierarchy6"/>
    <dgm:cxn modelId="{DBB8B9CA-692D-42E3-AFE6-AF58877DC3D0}" srcId="{11C582FB-D301-4A67-835D-4CB7CEB50770}" destId="{E4077D0A-89B9-48D0-B430-37B0E120FC14}" srcOrd="3" destOrd="0" parTransId="{25080C42-F311-4646-B860-4B2E41968E42}" sibTransId="{AC568F33-1585-41F7-B29A-FEEE8D945C6D}"/>
    <dgm:cxn modelId="{99C9F8CE-8EBA-4EE1-B029-3EE3B4685ED3}" type="presOf" srcId="{DFC8DFAA-E17F-428E-ADC4-80A487EADCD7}" destId="{B1EF3B4B-B9CB-4EA9-AF58-2E2901DA0B77}" srcOrd="0" destOrd="0" presId="urn:microsoft.com/office/officeart/2005/8/layout/hierarchy6"/>
    <dgm:cxn modelId="{0B62E9D5-E1CA-4B5B-A7BA-094D9C2D9151}" type="presOf" srcId="{91FF6C16-4843-4FCD-BDA7-2EDCEEB4A38F}" destId="{33643D00-C75E-4DF5-A0F0-DFA21355EB8A}" srcOrd="0" destOrd="0" presId="urn:microsoft.com/office/officeart/2005/8/layout/hierarchy6"/>
    <dgm:cxn modelId="{4875C8E0-18B5-435D-879F-A067BB9A344B}" type="presOf" srcId="{871E83FC-C0A7-4366-910C-0C2F0BA31BB4}" destId="{03A5A995-E433-402B-AEAF-89936779B056}" srcOrd="0" destOrd="0" presId="urn:microsoft.com/office/officeart/2005/8/layout/hierarchy6"/>
    <dgm:cxn modelId="{DE68BEE2-2F96-4473-B4EB-28FF39554084}" type="presOf" srcId="{5914AA93-5273-4A7B-9DED-C8A3C46C907B}" destId="{E56BEC92-09A9-4170-B2C1-1E5EA2008F96}" srcOrd="0" destOrd="0" presId="urn:microsoft.com/office/officeart/2005/8/layout/hierarchy6"/>
    <dgm:cxn modelId="{28FBBBEA-F540-47C5-B543-C65B32BDAF95}" type="presOf" srcId="{B00D88DA-D829-422F-A217-5740EE5A402F}" destId="{3F07D7E2-E965-43CE-A330-13369F1805EA}" srcOrd="0" destOrd="0" presId="urn:microsoft.com/office/officeart/2005/8/layout/hierarchy6"/>
    <dgm:cxn modelId="{2C218EF2-8EF3-4140-98F5-2DD95EDF6326}" type="presOf" srcId="{E4077D0A-89B9-48D0-B430-37B0E120FC14}" destId="{31341C0F-FFF4-474F-82CB-F52292443D00}" srcOrd="0" destOrd="0" presId="urn:microsoft.com/office/officeart/2005/8/layout/hierarchy6"/>
    <dgm:cxn modelId="{41498AAE-35AC-4ED5-9B8D-15CD94E13D3C}" type="presParOf" srcId="{3F07D7E2-E965-43CE-A330-13369F1805EA}" destId="{E466D950-1166-446A-8834-0989703BB104}" srcOrd="0" destOrd="0" presId="urn:microsoft.com/office/officeart/2005/8/layout/hierarchy6"/>
    <dgm:cxn modelId="{BF858A95-D712-4F7A-9D36-6E0798C212FC}" type="presParOf" srcId="{E466D950-1166-446A-8834-0989703BB104}" destId="{9946BB4B-0D0D-4192-B468-E6FAAB5AE8F3}" srcOrd="0" destOrd="0" presId="urn:microsoft.com/office/officeart/2005/8/layout/hierarchy6"/>
    <dgm:cxn modelId="{8D8FA087-94A4-4D09-9464-C6D62F274EB4}" type="presParOf" srcId="{9946BB4B-0D0D-4192-B468-E6FAAB5AE8F3}" destId="{3ED1BE28-E331-40BF-92DD-74F99908B77D}" srcOrd="0" destOrd="0" presId="urn:microsoft.com/office/officeart/2005/8/layout/hierarchy6"/>
    <dgm:cxn modelId="{5E26A8B1-3F6F-4504-B532-F8A643F004FE}" type="presParOf" srcId="{3ED1BE28-E331-40BF-92DD-74F99908B77D}" destId="{6244B4F7-B327-4EE2-8EC6-761014D046DA}" srcOrd="0" destOrd="0" presId="urn:microsoft.com/office/officeart/2005/8/layout/hierarchy6"/>
    <dgm:cxn modelId="{5F54EE01-E9FC-49A2-BC1B-09B30CAD6DAB}" type="presParOf" srcId="{3ED1BE28-E331-40BF-92DD-74F99908B77D}" destId="{0810A678-E60C-4760-BC00-63A28DF49489}" srcOrd="1" destOrd="0" presId="urn:microsoft.com/office/officeart/2005/8/layout/hierarchy6"/>
    <dgm:cxn modelId="{8A4EC089-3E39-44CF-B13B-97991F76DD12}" type="presParOf" srcId="{0810A678-E60C-4760-BC00-63A28DF49489}" destId="{33643D00-C75E-4DF5-A0F0-DFA21355EB8A}" srcOrd="0" destOrd="0" presId="urn:microsoft.com/office/officeart/2005/8/layout/hierarchy6"/>
    <dgm:cxn modelId="{358A1A91-B6C1-4D14-A4F2-4688BAFD8900}" type="presParOf" srcId="{0810A678-E60C-4760-BC00-63A28DF49489}" destId="{6E24BE85-D38B-4C1A-A7DF-16389060B567}" srcOrd="1" destOrd="0" presId="urn:microsoft.com/office/officeart/2005/8/layout/hierarchy6"/>
    <dgm:cxn modelId="{363CD062-62C2-4C1B-88C2-9F3665F024F3}" type="presParOf" srcId="{6E24BE85-D38B-4C1A-A7DF-16389060B567}" destId="{ADDD5734-79CB-4183-8EC2-3B41317D015B}" srcOrd="0" destOrd="0" presId="urn:microsoft.com/office/officeart/2005/8/layout/hierarchy6"/>
    <dgm:cxn modelId="{48AB960A-8242-4C70-B746-86B9A03B65A7}" type="presParOf" srcId="{6E24BE85-D38B-4C1A-A7DF-16389060B567}" destId="{A88F0D0A-72A4-4B5D-B0A7-0F9BD5683579}" srcOrd="1" destOrd="0" presId="urn:microsoft.com/office/officeart/2005/8/layout/hierarchy6"/>
    <dgm:cxn modelId="{D917F319-8DAD-439E-A007-9D84B0AFFFB7}" type="presParOf" srcId="{0810A678-E60C-4760-BC00-63A28DF49489}" destId="{7F2CDCF9-67EB-4464-9CBC-20B80B443733}" srcOrd="2" destOrd="0" presId="urn:microsoft.com/office/officeart/2005/8/layout/hierarchy6"/>
    <dgm:cxn modelId="{0B853609-048D-4431-B6D0-6D11FB038491}" type="presParOf" srcId="{0810A678-E60C-4760-BC00-63A28DF49489}" destId="{13A46D06-B5B8-4621-BEDD-9B3565249F36}" srcOrd="3" destOrd="0" presId="urn:microsoft.com/office/officeart/2005/8/layout/hierarchy6"/>
    <dgm:cxn modelId="{813FAFE0-F9E5-4225-B592-882D8AF07A17}" type="presParOf" srcId="{13A46D06-B5B8-4621-BEDD-9B3565249F36}" destId="{6F0675D3-15F3-4B82-9422-407D5A660003}" srcOrd="0" destOrd="0" presId="urn:microsoft.com/office/officeart/2005/8/layout/hierarchy6"/>
    <dgm:cxn modelId="{408C434A-E7B8-4798-9777-6747357435CF}" type="presParOf" srcId="{13A46D06-B5B8-4621-BEDD-9B3565249F36}" destId="{383FE505-63D8-43CF-BAA4-811CC2AFD667}" srcOrd="1" destOrd="0" presId="urn:microsoft.com/office/officeart/2005/8/layout/hierarchy6"/>
    <dgm:cxn modelId="{D16D1606-07AC-485F-A22D-CF30D42AD14C}" type="presParOf" srcId="{383FE505-63D8-43CF-BAA4-811CC2AFD667}" destId="{9FB79C18-1641-4210-9B14-D4AFDEAD95AA}" srcOrd="0" destOrd="0" presId="urn:microsoft.com/office/officeart/2005/8/layout/hierarchy6"/>
    <dgm:cxn modelId="{8AE5BEBA-6EA3-4450-8269-F5F9CECC5DD6}" type="presParOf" srcId="{383FE505-63D8-43CF-BAA4-811CC2AFD667}" destId="{75026DCC-B88C-4D8D-9813-3F542B5A3C9E}" srcOrd="1" destOrd="0" presId="urn:microsoft.com/office/officeart/2005/8/layout/hierarchy6"/>
    <dgm:cxn modelId="{794B188B-3DAA-4E21-9E5E-B063B0E6E014}" type="presParOf" srcId="{75026DCC-B88C-4D8D-9813-3F542B5A3C9E}" destId="{AFDD6AAD-A3DF-4F6E-AE7A-1C5016873C8A}" srcOrd="0" destOrd="0" presId="urn:microsoft.com/office/officeart/2005/8/layout/hierarchy6"/>
    <dgm:cxn modelId="{89E2E043-476D-40CF-A983-E28BFA53A253}" type="presParOf" srcId="{75026DCC-B88C-4D8D-9813-3F542B5A3C9E}" destId="{628CD63A-DB82-4DF6-8B91-A92F90C117AA}" srcOrd="1" destOrd="0" presId="urn:microsoft.com/office/officeart/2005/8/layout/hierarchy6"/>
    <dgm:cxn modelId="{2BEC238A-6249-49A4-A5DB-941315A646E9}" type="presParOf" srcId="{383FE505-63D8-43CF-BAA4-811CC2AFD667}" destId="{E56BEC92-09A9-4170-B2C1-1E5EA2008F96}" srcOrd="2" destOrd="0" presId="urn:microsoft.com/office/officeart/2005/8/layout/hierarchy6"/>
    <dgm:cxn modelId="{0DAFE0D8-CE45-4529-A662-92073D84758A}" type="presParOf" srcId="{383FE505-63D8-43CF-BAA4-811CC2AFD667}" destId="{E674541C-E6D5-4927-95FD-BA0869C5F977}" srcOrd="3" destOrd="0" presId="urn:microsoft.com/office/officeart/2005/8/layout/hierarchy6"/>
    <dgm:cxn modelId="{79124CC4-3CDC-4226-A4DB-E92AEFD8B6B7}" type="presParOf" srcId="{E674541C-E6D5-4927-95FD-BA0869C5F977}" destId="{B1EF3B4B-B9CB-4EA9-AF58-2E2901DA0B77}" srcOrd="0" destOrd="0" presId="urn:microsoft.com/office/officeart/2005/8/layout/hierarchy6"/>
    <dgm:cxn modelId="{41A41169-BEDF-414E-8AF6-25145923807D}" type="presParOf" srcId="{E674541C-E6D5-4927-95FD-BA0869C5F977}" destId="{747BD389-E609-42C9-B999-B0DDAE6B4017}" srcOrd="1" destOrd="0" presId="urn:microsoft.com/office/officeart/2005/8/layout/hierarchy6"/>
    <dgm:cxn modelId="{E16D3AA6-8C8A-438D-AB3A-94822577847F}" type="presParOf" srcId="{383FE505-63D8-43CF-BAA4-811CC2AFD667}" destId="{5C364237-61E7-41AC-9D80-6DD8850F74C2}" srcOrd="4" destOrd="0" presId="urn:microsoft.com/office/officeart/2005/8/layout/hierarchy6"/>
    <dgm:cxn modelId="{0EA3AAD9-A712-405D-82A0-4D2A426C9DEE}" type="presParOf" srcId="{383FE505-63D8-43CF-BAA4-811CC2AFD667}" destId="{78FD088C-9B9B-46FA-84F6-8B90636BAA74}" srcOrd="5" destOrd="0" presId="urn:microsoft.com/office/officeart/2005/8/layout/hierarchy6"/>
    <dgm:cxn modelId="{6F325CAA-6A31-47CD-AD45-E295C6738D59}" type="presParOf" srcId="{78FD088C-9B9B-46FA-84F6-8B90636BAA74}" destId="{9FC3D7C1-56E1-4AA8-891D-6D27023964E0}" srcOrd="0" destOrd="0" presId="urn:microsoft.com/office/officeart/2005/8/layout/hierarchy6"/>
    <dgm:cxn modelId="{4768A701-F4DC-45C3-A0E0-6D233EC77ADC}" type="presParOf" srcId="{78FD088C-9B9B-46FA-84F6-8B90636BAA74}" destId="{70439727-5543-4780-A575-DAA2C0282AE0}" srcOrd="1" destOrd="0" presId="urn:microsoft.com/office/officeart/2005/8/layout/hierarchy6"/>
    <dgm:cxn modelId="{EB4324C5-0B80-4625-A215-28B1C487812F}" type="presParOf" srcId="{0810A678-E60C-4760-BC00-63A28DF49489}" destId="{1505F42A-7D71-4E62-AE32-EB1434C1F39F}" srcOrd="4" destOrd="0" presId="urn:microsoft.com/office/officeart/2005/8/layout/hierarchy6"/>
    <dgm:cxn modelId="{FEF67CF5-99F0-470C-8853-A2B28519AEB6}" type="presParOf" srcId="{0810A678-E60C-4760-BC00-63A28DF49489}" destId="{D09B5CB3-2840-41F8-8D8A-D21C16152E38}" srcOrd="5" destOrd="0" presId="urn:microsoft.com/office/officeart/2005/8/layout/hierarchy6"/>
    <dgm:cxn modelId="{768B3F82-5E38-4455-B111-E655B70C76E2}" type="presParOf" srcId="{D09B5CB3-2840-41F8-8D8A-D21C16152E38}" destId="{03A5A995-E433-402B-AEAF-89936779B056}" srcOrd="0" destOrd="0" presId="urn:microsoft.com/office/officeart/2005/8/layout/hierarchy6"/>
    <dgm:cxn modelId="{8C28F19F-7BE0-4416-B21C-E8ACB669F3E3}" type="presParOf" srcId="{D09B5CB3-2840-41F8-8D8A-D21C16152E38}" destId="{5BFF9A27-E2DA-4388-9BCF-3191BF741D08}" srcOrd="1" destOrd="0" presId="urn:microsoft.com/office/officeart/2005/8/layout/hierarchy6"/>
    <dgm:cxn modelId="{92E98D8A-9792-42F1-85D4-FC59493A4439}" type="presParOf" srcId="{0810A678-E60C-4760-BC00-63A28DF49489}" destId="{0C4F33BF-51C6-48DD-AB42-7F3F9950094B}" srcOrd="6" destOrd="0" presId="urn:microsoft.com/office/officeart/2005/8/layout/hierarchy6"/>
    <dgm:cxn modelId="{339F93AB-3904-4B05-A0F4-EA2EE09F0457}" type="presParOf" srcId="{0810A678-E60C-4760-BC00-63A28DF49489}" destId="{B22C713F-821D-45E1-A257-E542DCAC5F85}" srcOrd="7" destOrd="0" presId="urn:microsoft.com/office/officeart/2005/8/layout/hierarchy6"/>
    <dgm:cxn modelId="{D6EE9B73-668A-4CE0-92F5-7245195A843A}" type="presParOf" srcId="{B22C713F-821D-45E1-A257-E542DCAC5F85}" destId="{31341C0F-FFF4-474F-82CB-F52292443D00}" srcOrd="0" destOrd="0" presId="urn:microsoft.com/office/officeart/2005/8/layout/hierarchy6"/>
    <dgm:cxn modelId="{FF654610-BEBA-40C6-A3C1-4AB426F659D5}" type="presParOf" srcId="{B22C713F-821D-45E1-A257-E542DCAC5F85}" destId="{4278B348-6047-431F-BD2C-FDEB24DD2679}" srcOrd="1" destOrd="0" presId="urn:microsoft.com/office/officeart/2005/8/layout/hierarchy6"/>
    <dgm:cxn modelId="{474BE75C-53A9-4BED-8195-F7BD78B3100E}" type="presParOf" srcId="{3F07D7E2-E965-43CE-A330-13369F1805EA}" destId="{01B7F2F2-C0CC-4AE7-A276-8E5DDF45CF20}" srcOrd="1" destOrd="0" presId="urn:microsoft.com/office/officeart/2005/8/layout/hierarchy6"/>
  </dgm:cxnLst>
  <dgm:bg>
    <a:noFill/>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244B4F7-B327-4EE2-8EC6-761014D046DA}">
      <dsp:nvSpPr>
        <dsp:cNvPr id="0" name=""/>
        <dsp:cNvSpPr/>
      </dsp:nvSpPr>
      <dsp:spPr>
        <a:xfrm>
          <a:off x="2041816" y="174683"/>
          <a:ext cx="5868723" cy="1499894"/>
        </a:xfrm>
        <a:prstGeom prst="roundRect">
          <a:avLst>
            <a:gd name="adj" fmla="val 10000"/>
          </a:avLst>
        </a:prstGeom>
        <a:solidFill>
          <a:srgbClr val="7030A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GB" sz="2400" kern="1200" dirty="0"/>
            <a:t>Overview</a:t>
          </a:r>
        </a:p>
      </dsp:txBody>
      <dsp:txXfrm>
        <a:off x="2085746" y="218613"/>
        <a:ext cx="5780863" cy="1412034"/>
      </dsp:txXfrm>
    </dsp:sp>
    <dsp:sp modelId="{33643D00-C75E-4DF5-A0F0-DFA21355EB8A}">
      <dsp:nvSpPr>
        <dsp:cNvPr id="0" name=""/>
        <dsp:cNvSpPr/>
      </dsp:nvSpPr>
      <dsp:spPr>
        <a:xfrm>
          <a:off x="939465" y="1674578"/>
          <a:ext cx="4036712" cy="497617"/>
        </a:xfrm>
        <a:custGeom>
          <a:avLst/>
          <a:gdLst/>
          <a:ahLst/>
          <a:cxnLst/>
          <a:rect l="0" t="0" r="0" b="0"/>
          <a:pathLst>
            <a:path>
              <a:moveTo>
                <a:pt x="4036712" y="0"/>
              </a:moveTo>
              <a:lnTo>
                <a:pt x="4036712" y="248808"/>
              </a:lnTo>
              <a:lnTo>
                <a:pt x="0" y="248808"/>
              </a:lnTo>
              <a:lnTo>
                <a:pt x="0" y="49761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DDD5734-79CB-4183-8EC2-3B41317D015B}">
      <dsp:nvSpPr>
        <dsp:cNvPr id="0" name=""/>
        <dsp:cNvSpPr/>
      </dsp:nvSpPr>
      <dsp:spPr>
        <a:xfrm>
          <a:off x="6431" y="2172195"/>
          <a:ext cx="1866066" cy="124404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Noun Phrase</a:t>
          </a:r>
        </a:p>
      </dsp:txBody>
      <dsp:txXfrm>
        <a:off x="42868" y="2208632"/>
        <a:ext cx="1793192" cy="1171170"/>
      </dsp:txXfrm>
    </dsp:sp>
    <dsp:sp modelId="{67357A81-5F47-46C8-8791-23DB6B665016}">
      <dsp:nvSpPr>
        <dsp:cNvPr id="0" name=""/>
        <dsp:cNvSpPr/>
      </dsp:nvSpPr>
      <dsp:spPr>
        <a:xfrm>
          <a:off x="3365351" y="1674578"/>
          <a:ext cx="1610826" cy="497617"/>
        </a:xfrm>
        <a:custGeom>
          <a:avLst/>
          <a:gdLst/>
          <a:ahLst/>
          <a:cxnLst/>
          <a:rect l="0" t="0" r="0" b="0"/>
          <a:pathLst>
            <a:path>
              <a:moveTo>
                <a:pt x="1610826" y="0"/>
              </a:moveTo>
              <a:lnTo>
                <a:pt x="1610826" y="248808"/>
              </a:lnTo>
              <a:lnTo>
                <a:pt x="0" y="248808"/>
              </a:lnTo>
              <a:lnTo>
                <a:pt x="0" y="49761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363464E-03AD-4819-BCA0-0FA469D48E0C}">
      <dsp:nvSpPr>
        <dsp:cNvPr id="0" name=""/>
        <dsp:cNvSpPr/>
      </dsp:nvSpPr>
      <dsp:spPr>
        <a:xfrm>
          <a:off x="2432318" y="2172195"/>
          <a:ext cx="1866066" cy="124404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Verb Phrase</a:t>
          </a:r>
        </a:p>
      </dsp:txBody>
      <dsp:txXfrm>
        <a:off x="2468755" y="2208632"/>
        <a:ext cx="1793192" cy="1171170"/>
      </dsp:txXfrm>
    </dsp:sp>
    <dsp:sp modelId="{E5E261E0-CCBC-4B5A-A904-F243E2AA53B0}">
      <dsp:nvSpPr>
        <dsp:cNvPr id="0" name=""/>
        <dsp:cNvSpPr/>
      </dsp:nvSpPr>
      <dsp:spPr>
        <a:xfrm>
          <a:off x="4976178" y="1674578"/>
          <a:ext cx="984266" cy="497617"/>
        </a:xfrm>
        <a:custGeom>
          <a:avLst/>
          <a:gdLst/>
          <a:ahLst/>
          <a:cxnLst/>
          <a:rect l="0" t="0" r="0" b="0"/>
          <a:pathLst>
            <a:path>
              <a:moveTo>
                <a:pt x="0" y="0"/>
              </a:moveTo>
              <a:lnTo>
                <a:pt x="0" y="248808"/>
              </a:lnTo>
              <a:lnTo>
                <a:pt x="984266" y="248808"/>
              </a:lnTo>
              <a:lnTo>
                <a:pt x="984266" y="49761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CD6397F-75EE-4798-9222-CCACE974B0F9}">
      <dsp:nvSpPr>
        <dsp:cNvPr id="0" name=""/>
        <dsp:cNvSpPr/>
      </dsp:nvSpPr>
      <dsp:spPr>
        <a:xfrm>
          <a:off x="4858205" y="2172195"/>
          <a:ext cx="2204477" cy="124404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Prepositional Phrase</a:t>
          </a:r>
        </a:p>
      </dsp:txBody>
      <dsp:txXfrm>
        <a:off x="4894642" y="2208632"/>
        <a:ext cx="2131603" cy="1171170"/>
      </dsp:txXfrm>
    </dsp:sp>
    <dsp:sp modelId="{F7436063-BF3D-4400-ABDF-46A0C91AC2E1}">
      <dsp:nvSpPr>
        <dsp:cNvPr id="0" name=""/>
        <dsp:cNvSpPr/>
      </dsp:nvSpPr>
      <dsp:spPr>
        <a:xfrm>
          <a:off x="4976178" y="1674578"/>
          <a:ext cx="3808035" cy="497617"/>
        </a:xfrm>
        <a:custGeom>
          <a:avLst/>
          <a:gdLst/>
          <a:ahLst/>
          <a:cxnLst/>
          <a:rect l="0" t="0" r="0" b="0"/>
          <a:pathLst>
            <a:path>
              <a:moveTo>
                <a:pt x="0" y="0"/>
              </a:moveTo>
              <a:lnTo>
                <a:pt x="0" y="248808"/>
              </a:lnTo>
              <a:lnTo>
                <a:pt x="3808035" y="248808"/>
              </a:lnTo>
              <a:lnTo>
                <a:pt x="3808035" y="49761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150C942-4610-411E-BDFE-86CB29B06647}">
      <dsp:nvSpPr>
        <dsp:cNvPr id="0" name=""/>
        <dsp:cNvSpPr/>
      </dsp:nvSpPr>
      <dsp:spPr>
        <a:xfrm>
          <a:off x="7622503" y="2172195"/>
          <a:ext cx="2323421" cy="124404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Punctuation</a:t>
          </a:r>
        </a:p>
      </dsp:txBody>
      <dsp:txXfrm>
        <a:off x="7658940" y="2208632"/>
        <a:ext cx="2250547" cy="117117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244B4F7-B327-4EE2-8EC6-761014D046DA}">
      <dsp:nvSpPr>
        <dsp:cNvPr id="0" name=""/>
        <dsp:cNvSpPr/>
      </dsp:nvSpPr>
      <dsp:spPr>
        <a:xfrm>
          <a:off x="2041816" y="140855"/>
          <a:ext cx="5868723" cy="1499894"/>
        </a:xfrm>
        <a:prstGeom prst="roundRect">
          <a:avLst>
            <a:gd name="adj" fmla="val 10000"/>
          </a:avLst>
        </a:prstGeom>
        <a:solidFill>
          <a:srgbClr val="7030A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GB" sz="2400" kern="1200" dirty="0"/>
            <a:t>Overview</a:t>
          </a:r>
        </a:p>
      </dsp:txBody>
      <dsp:txXfrm>
        <a:off x="2085746" y="184785"/>
        <a:ext cx="5780863" cy="1412034"/>
      </dsp:txXfrm>
    </dsp:sp>
    <dsp:sp modelId="{33643D00-C75E-4DF5-A0F0-DFA21355EB8A}">
      <dsp:nvSpPr>
        <dsp:cNvPr id="0" name=""/>
        <dsp:cNvSpPr/>
      </dsp:nvSpPr>
      <dsp:spPr>
        <a:xfrm>
          <a:off x="939465" y="1640749"/>
          <a:ext cx="4036712" cy="497617"/>
        </a:xfrm>
        <a:custGeom>
          <a:avLst/>
          <a:gdLst/>
          <a:ahLst/>
          <a:cxnLst/>
          <a:rect l="0" t="0" r="0" b="0"/>
          <a:pathLst>
            <a:path>
              <a:moveTo>
                <a:pt x="4036712" y="0"/>
              </a:moveTo>
              <a:lnTo>
                <a:pt x="4036712" y="248808"/>
              </a:lnTo>
              <a:lnTo>
                <a:pt x="0" y="248808"/>
              </a:lnTo>
              <a:lnTo>
                <a:pt x="0" y="49761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DDD5734-79CB-4183-8EC2-3B41317D015B}">
      <dsp:nvSpPr>
        <dsp:cNvPr id="0" name=""/>
        <dsp:cNvSpPr/>
      </dsp:nvSpPr>
      <dsp:spPr>
        <a:xfrm>
          <a:off x="6431" y="2138367"/>
          <a:ext cx="1866066" cy="124404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Noun Phrase – Thing or object</a:t>
          </a:r>
        </a:p>
      </dsp:txBody>
      <dsp:txXfrm>
        <a:off x="42868" y="2174804"/>
        <a:ext cx="1793192" cy="1171170"/>
      </dsp:txXfrm>
    </dsp:sp>
    <dsp:sp modelId="{67357A81-5F47-46C8-8791-23DB6B665016}">
      <dsp:nvSpPr>
        <dsp:cNvPr id="0" name=""/>
        <dsp:cNvSpPr/>
      </dsp:nvSpPr>
      <dsp:spPr>
        <a:xfrm>
          <a:off x="3365351" y="1640749"/>
          <a:ext cx="1610826" cy="497617"/>
        </a:xfrm>
        <a:custGeom>
          <a:avLst/>
          <a:gdLst/>
          <a:ahLst/>
          <a:cxnLst/>
          <a:rect l="0" t="0" r="0" b="0"/>
          <a:pathLst>
            <a:path>
              <a:moveTo>
                <a:pt x="1610826" y="0"/>
              </a:moveTo>
              <a:lnTo>
                <a:pt x="1610826" y="248808"/>
              </a:lnTo>
              <a:lnTo>
                <a:pt x="0" y="248808"/>
              </a:lnTo>
              <a:lnTo>
                <a:pt x="0" y="49761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363464E-03AD-4819-BCA0-0FA469D48E0C}">
      <dsp:nvSpPr>
        <dsp:cNvPr id="0" name=""/>
        <dsp:cNvSpPr/>
      </dsp:nvSpPr>
      <dsp:spPr>
        <a:xfrm>
          <a:off x="2432318" y="2138367"/>
          <a:ext cx="1866066" cy="124404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Verb Phrase</a:t>
          </a:r>
        </a:p>
      </dsp:txBody>
      <dsp:txXfrm>
        <a:off x="2468755" y="2174804"/>
        <a:ext cx="1793192" cy="1171170"/>
      </dsp:txXfrm>
    </dsp:sp>
    <dsp:sp modelId="{E5E261E0-CCBC-4B5A-A904-F243E2AA53B0}">
      <dsp:nvSpPr>
        <dsp:cNvPr id="0" name=""/>
        <dsp:cNvSpPr/>
      </dsp:nvSpPr>
      <dsp:spPr>
        <a:xfrm>
          <a:off x="4976178" y="1640749"/>
          <a:ext cx="984266" cy="497617"/>
        </a:xfrm>
        <a:custGeom>
          <a:avLst/>
          <a:gdLst/>
          <a:ahLst/>
          <a:cxnLst/>
          <a:rect l="0" t="0" r="0" b="0"/>
          <a:pathLst>
            <a:path>
              <a:moveTo>
                <a:pt x="0" y="0"/>
              </a:moveTo>
              <a:lnTo>
                <a:pt x="0" y="248808"/>
              </a:lnTo>
              <a:lnTo>
                <a:pt x="984266" y="248808"/>
              </a:lnTo>
              <a:lnTo>
                <a:pt x="984266" y="49761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CD6397F-75EE-4798-9222-CCACE974B0F9}">
      <dsp:nvSpPr>
        <dsp:cNvPr id="0" name=""/>
        <dsp:cNvSpPr/>
      </dsp:nvSpPr>
      <dsp:spPr>
        <a:xfrm>
          <a:off x="4858205" y="2138367"/>
          <a:ext cx="2204477" cy="124404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Prepositional Phrase</a:t>
          </a:r>
        </a:p>
      </dsp:txBody>
      <dsp:txXfrm>
        <a:off x="4894642" y="2174804"/>
        <a:ext cx="2131603" cy="1171170"/>
      </dsp:txXfrm>
    </dsp:sp>
    <dsp:sp modelId="{F7436063-BF3D-4400-ABDF-46A0C91AC2E1}">
      <dsp:nvSpPr>
        <dsp:cNvPr id="0" name=""/>
        <dsp:cNvSpPr/>
      </dsp:nvSpPr>
      <dsp:spPr>
        <a:xfrm>
          <a:off x="4976178" y="1640749"/>
          <a:ext cx="3808035" cy="497617"/>
        </a:xfrm>
        <a:custGeom>
          <a:avLst/>
          <a:gdLst/>
          <a:ahLst/>
          <a:cxnLst/>
          <a:rect l="0" t="0" r="0" b="0"/>
          <a:pathLst>
            <a:path>
              <a:moveTo>
                <a:pt x="0" y="0"/>
              </a:moveTo>
              <a:lnTo>
                <a:pt x="0" y="248808"/>
              </a:lnTo>
              <a:lnTo>
                <a:pt x="3808035" y="248808"/>
              </a:lnTo>
              <a:lnTo>
                <a:pt x="3808035" y="49761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150C942-4610-411E-BDFE-86CB29B06647}">
      <dsp:nvSpPr>
        <dsp:cNvPr id="0" name=""/>
        <dsp:cNvSpPr/>
      </dsp:nvSpPr>
      <dsp:spPr>
        <a:xfrm>
          <a:off x="7622503" y="2138367"/>
          <a:ext cx="2323421" cy="124404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Punctuation</a:t>
          </a:r>
        </a:p>
      </dsp:txBody>
      <dsp:txXfrm>
        <a:off x="7658940" y="2174804"/>
        <a:ext cx="2250547" cy="117117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244B4F7-B327-4EE2-8EC6-761014D046DA}">
      <dsp:nvSpPr>
        <dsp:cNvPr id="0" name=""/>
        <dsp:cNvSpPr/>
      </dsp:nvSpPr>
      <dsp:spPr>
        <a:xfrm>
          <a:off x="2041816" y="174683"/>
          <a:ext cx="5868723" cy="1499894"/>
        </a:xfrm>
        <a:prstGeom prst="roundRect">
          <a:avLst>
            <a:gd name="adj" fmla="val 10000"/>
          </a:avLst>
        </a:prstGeom>
        <a:solidFill>
          <a:srgbClr val="7030A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GB" sz="2400" kern="1200" dirty="0"/>
            <a:t>Overview</a:t>
          </a:r>
        </a:p>
      </dsp:txBody>
      <dsp:txXfrm>
        <a:off x="2085746" y="218613"/>
        <a:ext cx="5780863" cy="1412034"/>
      </dsp:txXfrm>
    </dsp:sp>
    <dsp:sp modelId="{33643D00-C75E-4DF5-A0F0-DFA21355EB8A}">
      <dsp:nvSpPr>
        <dsp:cNvPr id="0" name=""/>
        <dsp:cNvSpPr/>
      </dsp:nvSpPr>
      <dsp:spPr>
        <a:xfrm>
          <a:off x="939465" y="1674578"/>
          <a:ext cx="4036712" cy="497617"/>
        </a:xfrm>
        <a:custGeom>
          <a:avLst/>
          <a:gdLst/>
          <a:ahLst/>
          <a:cxnLst/>
          <a:rect l="0" t="0" r="0" b="0"/>
          <a:pathLst>
            <a:path>
              <a:moveTo>
                <a:pt x="4036712" y="0"/>
              </a:moveTo>
              <a:lnTo>
                <a:pt x="4036712" y="248808"/>
              </a:lnTo>
              <a:lnTo>
                <a:pt x="0" y="248808"/>
              </a:lnTo>
              <a:lnTo>
                <a:pt x="0" y="49761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DDD5734-79CB-4183-8EC2-3B41317D015B}">
      <dsp:nvSpPr>
        <dsp:cNvPr id="0" name=""/>
        <dsp:cNvSpPr/>
      </dsp:nvSpPr>
      <dsp:spPr>
        <a:xfrm>
          <a:off x="6431" y="2172195"/>
          <a:ext cx="1866066" cy="124404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Noun Phrase – Thing or object</a:t>
          </a:r>
        </a:p>
      </dsp:txBody>
      <dsp:txXfrm>
        <a:off x="42868" y="2208632"/>
        <a:ext cx="1793192" cy="1171170"/>
      </dsp:txXfrm>
    </dsp:sp>
    <dsp:sp modelId="{67357A81-5F47-46C8-8791-23DB6B665016}">
      <dsp:nvSpPr>
        <dsp:cNvPr id="0" name=""/>
        <dsp:cNvSpPr/>
      </dsp:nvSpPr>
      <dsp:spPr>
        <a:xfrm>
          <a:off x="3365351" y="1674578"/>
          <a:ext cx="1610826" cy="497617"/>
        </a:xfrm>
        <a:custGeom>
          <a:avLst/>
          <a:gdLst/>
          <a:ahLst/>
          <a:cxnLst/>
          <a:rect l="0" t="0" r="0" b="0"/>
          <a:pathLst>
            <a:path>
              <a:moveTo>
                <a:pt x="1610826" y="0"/>
              </a:moveTo>
              <a:lnTo>
                <a:pt x="1610826" y="248808"/>
              </a:lnTo>
              <a:lnTo>
                <a:pt x="0" y="248808"/>
              </a:lnTo>
              <a:lnTo>
                <a:pt x="0" y="49761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363464E-03AD-4819-BCA0-0FA469D48E0C}">
      <dsp:nvSpPr>
        <dsp:cNvPr id="0" name=""/>
        <dsp:cNvSpPr/>
      </dsp:nvSpPr>
      <dsp:spPr>
        <a:xfrm>
          <a:off x="2432318" y="2172195"/>
          <a:ext cx="1866066" cy="124404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Verb Phrase – </a:t>
          </a:r>
          <a:br>
            <a:rPr lang="en-GB" sz="1400" kern="1200" dirty="0"/>
          </a:br>
          <a:r>
            <a:rPr lang="en-GB" sz="1400" kern="1200" dirty="0"/>
            <a:t>Doing or being</a:t>
          </a:r>
        </a:p>
      </dsp:txBody>
      <dsp:txXfrm>
        <a:off x="2468755" y="2208632"/>
        <a:ext cx="1793192" cy="1171170"/>
      </dsp:txXfrm>
    </dsp:sp>
    <dsp:sp modelId="{E5E261E0-CCBC-4B5A-A904-F243E2AA53B0}">
      <dsp:nvSpPr>
        <dsp:cNvPr id="0" name=""/>
        <dsp:cNvSpPr/>
      </dsp:nvSpPr>
      <dsp:spPr>
        <a:xfrm>
          <a:off x="4976178" y="1674578"/>
          <a:ext cx="984266" cy="497617"/>
        </a:xfrm>
        <a:custGeom>
          <a:avLst/>
          <a:gdLst/>
          <a:ahLst/>
          <a:cxnLst/>
          <a:rect l="0" t="0" r="0" b="0"/>
          <a:pathLst>
            <a:path>
              <a:moveTo>
                <a:pt x="0" y="0"/>
              </a:moveTo>
              <a:lnTo>
                <a:pt x="0" y="248808"/>
              </a:lnTo>
              <a:lnTo>
                <a:pt x="984266" y="248808"/>
              </a:lnTo>
              <a:lnTo>
                <a:pt x="984266" y="49761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CD6397F-75EE-4798-9222-CCACE974B0F9}">
      <dsp:nvSpPr>
        <dsp:cNvPr id="0" name=""/>
        <dsp:cNvSpPr/>
      </dsp:nvSpPr>
      <dsp:spPr>
        <a:xfrm>
          <a:off x="4858205" y="2172195"/>
          <a:ext cx="2204477" cy="124404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Prepositional Phrase</a:t>
          </a:r>
        </a:p>
      </dsp:txBody>
      <dsp:txXfrm>
        <a:off x="4894642" y="2208632"/>
        <a:ext cx="2131603" cy="1171170"/>
      </dsp:txXfrm>
    </dsp:sp>
    <dsp:sp modelId="{F7436063-BF3D-4400-ABDF-46A0C91AC2E1}">
      <dsp:nvSpPr>
        <dsp:cNvPr id="0" name=""/>
        <dsp:cNvSpPr/>
      </dsp:nvSpPr>
      <dsp:spPr>
        <a:xfrm>
          <a:off x="4976178" y="1674578"/>
          <a:ext cx="3808035" cy="497617"/>
        </a:xfrm>
        <a:custGeom>
          <a:avLst/>
          <a:gdLst/>
          <a:ahLst/>
          <a:cxnLst/>
          <a:rect l="0" t="0" r="0" b="0"/>
          <a:pathLst>
            <a:path>
              <a:moveTo>
                <a:pt x="0" y="0"/>
              </a:moveTo>
              <a:lnTo>
                <a:pt x="0" y="248808"/>
              </a:lnTo>
              <a:lnTo>
                <a:pt x="3808035" y="248808"/>
              </a:lnTo>
              <a:lnTo>
                <a:pt x="3808035" y="49761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150C942-4610-411E-BDFE-86CB29B06647}">
      <dsp:nvSpPr>
        <dsp:cNvPr id="0" name=""/>
        <dsp:cNvSpPr/>
      </dsp:nvSpPr>
      <dsp:spPr>
        <a:xfrm>
          <a:off x="7622503" y="2172195"/>
          <a:ext cx="2323421" cy="124404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Punctuation</a:t>
          </a:r>
        </a:p>
      </dsp:txBody>
      <dsp:txXfrm>
        <a:off x="7658940" y="2208632"/>
        <a:ext cx="2250547" cy="1171170"/>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244B4F7-B327-4EE2-8EC6-761014D046DA}">
      <dsp:nvSpPr>
        <dsp:cNvPr id="0" name=""/>
        <dsp:cNvSpPr/>
      </dsp:nvSpPr>
      <dsp:spPr>
        <a:xfrm>
          <a:off x="2041816" y="174683"/>
          <a:ext cx="5868723" cy="1499894"/>
        </a:xfrm>
        <a:prstGeom prst="roundRect">
          <a:avLst>
            <a:gd name="adj" fmla="val 10000"/>
          </a:avLst>
        </a:prstGeom>
        <a:solidFill>
          <a:srgbClr val="7030A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GB" sz="2400" kern="1200" dirty="0"/>
            <a:t>Overview</a:t>
          </a:r>
        </a:p>
      </dsp:txBody>
      <dsp:txXfrm>
        <a:off x="2085746" y="218613"/>
        <a:ext cx="5780863" cy="1412034"/>
      </dsp:txXfrm>
    </dsp:sp>
    <dsp:sp modelId="{33643D00-C75E-4DF5-A0F0-DFA21355EB8A}">
      <dsp:nvSpPr>
        <dsp:cNvPr id="0" name=""/>
        <dsp:cNvSpPr/>
      </dsp:nvSpPr>
      <dsp:spPr>
        <a:xfrm>
          <a:off x="939465" y="1674578"/>
          <a:ext cx="4036712" cy="497617"/>
        </a:xfrm>
        <a:custGeom>
          <a:avLst/>
          <a:gdLst/>
          <a:ahLst/>
          <a:cxnLst/>
          <a:rect l="0" t="0" r="0" b="0"/>
          <a:pathLst>
            <a:path>
              <a:moveTo>
                <a:pt x="4036712" y="0"/>
              </a:moveTo>
              <a:lnTo>
                <a:pt x="4036712" y="248808"/>
              </a:lnTo>
              <a:lnTo>
                <a:pt x="0" y="248808"/>
              </a:lnTo>
              <a:lnTo>
                <a:pt x="0" y="49761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DDD5734-79CB-4183-8EC2-3B41317D015B}">
      <dsp:nvSpPr>
        <dsp:cNvPr id="0" name=""/>
        <dsp:cNvSpPr/>
      </dsp:nvSpPr>
      <dsp:spPr>
        <a:xfrm>
          <a:off x="6431" y="2172195"/>
          <a:ext cx="1866066" cy="124404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Noun Phrase – Thing or object</a:t>
          </a:r>
        </a:p>
      </dsp:txBody>
      <dsp:txXfrm>
        <a:off x="42868" y="2208632"/>
        <a:ext cx="1793192" cy="1171170"/>
      </dsp:txXfrm>
    </dsp:sp>
    <dsp:sp modelId="{67357A81-5F47-46C8-8791-23DB6B665016}">
      <dsp:nvSpPr>
        <dsp:cNvPr id="0" name=""/>
        <dsp:cNvSpPr/>
      </dsp:nvSpPr>
      <dsp:spPr>
        <a:xfrm>
          <a:off x="3365351" y="1674578"/>
          <a:ext cx="1610826" cy="497617"/>
        </a:xfrm>
        <a:custGeom>
          <a:avLst/>
          <a:gdLst/>
          <a:ahLst/>
          <a:cxnLst/>
          <a:rect l="0" t="0" r="0" b="0"/>
          <a:pathLst>
            <a:path>
              <a:moveTo>
                <a:pt x="1610826" y="0"/>
              </a:moveTo>
              <a:lnTo>
                <a:pt x="1610826" y="248808"/>
              </a:lnTo>
              <a:lnTo>
                <a:pt x="0" y="248808"/>
              </a:lnTo>
              <a:lnTo>
                <a:pt x="0" y="49761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363464E-03AD-4819-BCA0-0FA469D48E0C}">
      <dsp:nvSpPr>
        <dsp:cNvPr id="0" name=""/>
        <dsp:cNvSpPr/>
      </dsp:nvSpPr>
      <dsp:spPr>
        <a:xfrm>
          <a:off x="2432318" y="2172195"/>
          <a:ext cx="1866066" cy="124404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Verb Phrase – </a:t>
          </a:r>
          <a:br>
            <a:rPr lang="en-GB" sz="1400" kern="1200" dirty="0"/>
          </a:br>
          <a:r>
            <a:rPr lang="en-GB" sz="1400" kern="1200" dirty="0"/>
            <a:t>Doing or being</a:t>
          </a:r>
        </a:p>
      </dsp:txBody>
      <dsp:txXfrm>
        <a:off x="2468755" y="2208632"/>
        <a:ext cx="1793192" cy="1171170"/>
      </dsp:txXfrm>
    </dsp:sp>
    <dsp:sp modelId="{E5E261E0-CCBC-4B5A-A904-F243E2AA53B0}">
      <dsp:nvSpPr>
        <dsp:cNvPr id="0" name=""/>
        <dsp:cNvSpPr/>
      </dsp:nvSpPr>
      <dsp:spPr>
        <a:xfrm>
          <a:off x="4976178" y="1674578"/>
          <a:ext cx="984266" cy="497617"/>
        </a:xfrm>
        <a:custGeom>
          <a:avLst/>
          <a:gdLst/>
          <a:ahLst/>
          <a:cxnLst/>
          <a:rect l="0" t="0" r="0" b="0"/>
          <a:pathLst>
            <a:path>
              <a:moveTo>
                <a:pt x="0" y="0"/>
              </a:moveTo>
              <a:lnTo>
                <a:pt x="0" y="248808"/>
              </a:lnTo>
              <a:lnTo>
                <a:pt x="984266" y="248808"/>
              </a:lnTo>
              <a:lnTo>
                <a:pt x="984266" y="49761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CD6397F-75EE-4798-9222-CCACE974B0F9}">
      <dsp:nvSpPr>
        <dsp:cNvPr id="0" name=""/>
        <dsp:cNvSpPr/>
      </dsp:nvSpPr>
      <dsp:spPr>
        <a:xfrm>
          <a:off x="4858205" y="2172195"/>
          <a:ext cx="2204477" cy="124404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Prepositional Phrase – Where things are</a:t>
          </a:r>
        </a:p>
      </dsp:txBody>
      <dsp:txXfrm>
        <a:off x="4894642" y="2208632"/>
        <a:ext cx="2131603" cy="1171170"/>
      </dsp:txXfrm>
    </dsp:sp>
    <dsp:sp modelId="{F7436063-BF3D-4400-ABDF-46A0C91AC2E1}">
      <dsp:nvSpPr>
        <dsp:cNvPr id="0" name=""/>
        <dsp:cNvSpPr/>
      </dsp:nvSpPr>
      <dsp:spPr>
        <a:xfrm>
          <a:off x="4976178" y="1674578"/>
          <a:ext cx="3808035" cy="497617"/>
        </a:xfrm>
        <a:custGeom>
          <a:avLst/>
          <a:gdLst/>
          <a:ahLst/>
          <a:cxnLst/>
          <a:rect l="0" t="0" r="0" b="0"/>
          <a:pathLst>
            <a:path>
              <a:moveTo>
                <a:pt x="0" y="0"/>
              </a:moveTo>
              <a:lnTo>
                <a:pt x="0" y="248808"/>
              </a:lnTo>
              <a:lnTo>
                <a:pt x="3808035" y="248808"/>
              </a:lnTo>
              <a:lnTo>
                <a:pt x="3808035" y="49761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150C942-4610-411E-BDFE-86CB29B06647}">
      <dsp:nvSpPr>
        <dsp:cNvPr id="0" name=""/>
        <dsp:cNvSpPr/>
      </dsp:nvSpPr>
      <dsp:spPr>
        <a:xfrm>
          <a:off x="7622503" y="2172195"/>
          <a:ext cx="2323421" cy="124404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Punctuation</a:t>
          </a:r>
        </a:p>
      </dsp:txBody>
      <dsp:txXfrm>
        <a:off x="7658940" y="2208632"/>
        <a:ext cx="2250547" cy="1171170"/>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244B4F7-B327-4EE2-8EC6-761014D046DA}">
      <dsp:nvSpPr>
        <dsp:cNvPr id="0" name=""/>
        <dsp:cNvSpPr/>
      </dsp:nvSpPr>
      <dsp:spPr>
        <a:xfrm>
          <a:off x="2041816" y="208512"/>
          <a:ext cx="5868723" cy="1499894"/>
        </a:xfrm>
        <a:prstGeom prst="roundRect">
          <a:avLst>
            <a:gd name="adj" fmla="val 10000"/>
          </a:avLst>
        </a:prstGeom>
        <a:solidFill>
          <a:srgbClr val="7030A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GB" sz="2400" kern="1200" dirty="0"/>
            <a:t>Overview</a:t>
          </a:r>
        </a:p>
      </dsp:txBody>
      <dsp:txXfrm>
        <a:off x="2085746" y="252442"/>
        <a:ext cx="5780863" cy="1412034"/>
      </dsp:txXfrm>
    </dsp:sp>
    <dsp:sp modelId="{33643D00-C75E-4DF5-A0F0-DFA21355EB8A}">
      <dsp:nvSpPr>
        <dsp:cNvPr id="0" name=""/>
        <dsp:cNvSpPr/>
      </dsp:nvSpPr>
      <dsp:spPr>
        <a:xfrm>
          <a:off x="939465" y="1708407"/>
          <a:ext cx="4036712" cy="497617"/>
        </a:xfrm>
        <a:custGeom>
          <a:avLst/>
          <a:gdLst/>
          <a:ahLst/>
          <a:cxnLst/>
          <a:rect l="0" t="0" r="0" b="0"/>
          <a:pathLst>
            <a:path>
              <a:moveTo>
                <a:pt x="4036712" y="0"/>
              </a:moveTo>
              <a:lnTo>
                <a:pt x="4036712" y="248808"/>
              </a:lnTo>
              <a:lnTo>
                <a:pt x="0" y="248808"/>
              </a:lnTo>
              <a:lnTo>
                <a:pt x="0" y="49761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DDD5734-79CB-4183-8EC2-3B41317D015B}">
      <dsp:nvSpPr>
        <dsp:cNvPr id="0" name=""/>
        <dsp:cNvSpPr/>
      </dsp:nvSpPr>
      <dsp:spPr>
        <a:xfrm>
          <a:off x="6431" y="2206024"/>
          <a:ext cx="1866066" cy="124404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Noun Phrase – Thing or object</a:t>
          </a:r>
        </a:p>
      </dsp:txBody>
      <dsp:txXfrm>
        <a:off x="42868" y="2242461"/>
        <a:ext cx="1793192" cy="1171170"/>
      </dsp:txXfrm>
    </dsp:sp>
    <dsp:sp modelId="{67357A81-5F47-46C8-8791-23DB6B665016}">
      <dsp:nvSpPr>
        <dsp:cNvPr id="0" name=""/>
        <dsp:cNvSpPr/>
      </dsp:nvSpPr>
      <dsp:spPr>
        <a:xfrm>
          <a:off x="3365351" y="1708407"/>
          <a:ext cx="1610826" cy="497617"/>
        </a:xfrm>
        <a:custGeom>
          <a:avLst/>
          <a:gdLst/>
          <a:ahLst/>
          <a:cxnLst/>
          <a:rect l="0" t="0" r="0" b="0"/>
          <a:pathLst>
            <a:path>
              <a:moveTo>
                <a:pt x="1610826" y="0"/>
              </a:moveTo>
              <a:lnTo>
                <a:pt x="1610826" y="248808"/>
              </a:lnTo>
              <a:lnTo>
                <a:pt x="0" y="248808"/>
              </a:lnTo>
              <a:lnTo>
                <a:pt x="0" y="49761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363464E-03AD-4819-BCA0-0FA469D48E0C}">
      <dsp:nvSpPr>
        <dsp:cNvPr id="0" name=""/>
        <dsp:cNvSpPr/>
      </dsp:nvSpPr>
      <dsp:spPr>
        <a:xfrm>
          <a:off x="2432318" y="2206024"/>
          <a:ext cx="1866066" cy="124404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Verb Phrase – </a:t>
          </a:r>
          <a:br>
            <a:rPr lang="en-GB" sz="1400" kern="1200" dirty="0"/>
          </a:br>
          <a:r>
            <a:rPr lang="en-GB" sz="1400" kern="1200" dirty="0"/>
            <a:t>Doing or being</a:t>
          </a:r>
        </a:p>
      </dsp:txBody>
      <dsp:txXfrm>
        <a:off x="2468755" y="2242461"/>
        <a:ext cx="1793192" cy="1171170"/>
      </dsp:txXfrm>
    </dsp:sp>
    <dsp:sp modelId="{E5E261E0-CCBC-4B5A-A904-F243E2AA53B0}">
      <dsp:nvSpPr>
        <dsp:cNvPr id="0" name=""/>
        <dsp:cNvSpPr/>
      </dsp:nvSpPr>
      <dsp:spPr>
        <a:xfrm>
          <a:off x="4976178" y="1708407"/>
          <a:ext cx="984266" cy="497617"/>
        </a:xfrm>
        <a:custGeom>
          <a:avLst/>
          <a:gdLst/>
          <a:ahLst/>
          <a:cxnLst/>
          <a:rect l="0" t="0" r="0" b="0"/>
          <a:pathLst>
            <a:path>
              <a:moveTo>
                <a:pt x="0" y="0"/>
              </a:moveTo>
              <a:lnTo>
                <a:pt x="0" y="248808"/>
              </a:lnTo>
              <a:lnTo>
                <a:pt x="984266" y="248808"/>
              </a:lnTo>
              <a:lnTo>
                <a:pt x="984266" y="49761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CD6397F-75EE-4798-9222-CCACE974B0F9}">
      <dsp:nvSpPr>
        <dsp:cNvPr id="0" name=""/>
        <dsp:cNvSpPr/>
      </dsp:nvSpPr>
      <dsp:spPr>
        <a:xfrm>
          <a:off x="4858205" y="2206024"/>
          <a:ext cx="2204477" cy="124404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Prepositional Phrase – Where things are</a:t>
          </a:r>
        </a:p>
      </dsp:txBody>
      <dsp:txXfrm>
        <a:off x="4894642" y="2242461"/>
        <a:ext cx="2131603" cy="1171170"/>
      </dsp:txXfrm>
    </dsp:sp>
    <dsp:sp modelId="{F7436063-BF3D-4400-ABDF-46A0C91AC2E1}">
      <dsp:nvSpPr>
        <dsp:cNvPr id="0" name=""/>
        <dsp:cNvSpPr/>
      </dsp:nvSpPr>
      <dsp:spPr>
        <a:xfrm>
          <a:off x="4976178" y="1708407"/>
          <a:ext cx="3808035" cy="497617"/>
        </a:xfrm>
        <a:custGeom>
          <a:avLst/>
          <a:gdLst/>
          <a:ahLst/>
          <a:cxnLst/>
          <a:rect l="0" t="0" r="0" b="0"/>
          <a:pathLst>
            <a:path>
              <a:moveTo>
                <a:pt x="0" y="0"/>
              </a:moveTo>
              <a:lnTo>
                <a:pt x="0" y="248808"/>
              </a:lnTo>
              <a:lnTo>
                <a:pt x="3808035" y="248808"/>
              </a:lnTo>
              <a:lnTo>
                <a:pt x="3808035" y="49761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150C942-4610-411E-BDFE-86CB29B06647}">
      <dsp:nvSpPr>
        <dsp:cNvPr id="0" name=""/>
        <dsp:cNvSpPr/>
      </dsp:nvSpPr>
      <dsp:spPr>
        <a:xfrm>
          <a:off x="7622503" y="2206024"/>
          <a:ext cx="2323421" cy="124404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Punctuation – </a:t>
          </a:r>
          <a:br>
            <a:rPr lang="en-GB" sz="1400" kern="1200" dirty="0"/>
          </a:br>
          <a:r>
            <a:rPr lang="en-GB" sz="1400" kern="1200" dirty="0"/>
            <a:t>Helps readers</a:t>
          </a:r>
        </a:p>
      </dsp:txBody>
      <dsp:txXfrm>
        <a:off x="7658940" y="2242461"/>
        <a:ext cx="2250547" cy="1171170"/>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244B4F7-B327-4EE2-8EC6-761014D046DA}">
      <dsp:nvSpPr>
        <dsp:cNvPr id="0" name=""/>
        <dsp:cNvSpPr/>
      </dsp:nvSpPr>
      <dsp:spPr>
        <a:xfrm>
          <a:off x="2549980" y="1462"/>
          <a:ext cx="4852395" cy="1240147"/>
        </a:xfrm>
        <a:prstGeom prst="roundRect">
          <a:avLst>
            <a:gd name="adj" fmla="val 10000"/>
          </a:avLst>
        </a:prstGeom>
        <a:solidFill>
          <a:srgbClr val="7030A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GB" sz="2400" kern="1200" dirty="0"/>
            <a:t>Overview</a:t>
          </a:r>
        </a:p>
      </dsp:txBody>
      <dsp:txXfrm>
        <a:off x="2586303" y="37785"/>
        <a:ext cx="4779749" cy="1167501"/>
      </dsp:txXfrm>
    </dsp:sp>
    <dsp:sp modelId="{33643D00-C75E-4DF5-A0F0-DFA21355EB8A}">
      <dsp:nvSpPr>
        <dsp:cNvPr id="0" name=""/>
        <dsp:cNvSpPr/>
      </dsp:nvSpPr>
      <dsp:spPr>
        <a:xfrm>
          <a:off x="1967509" y="1241609"/>
          <a:ext cx="3008668" cy="411441"/>
        </a:xfrm>
        <a:custGeom>
          <a:avLst/>
          <a:gdLst/>
          <a:ahLst/>
          <a:cxnLst/>
          <a:rect l="0" t="0" r="0" b="0"/>
          <a:pathLst>
            <a:path>
              <a:moveTo>
                <a:pt x="3008668" y="0"/>
              </a:moveTo>
              <a:lnTo>
                <a:pt x="3008668" y="205720"/>
              </a:lnTo>
              <a:lnTo>
                <a:pt x="0" y="205720"/>
              </a:lnTo>
              <a:lnTo>
                <a:pt x="0" y="411441"/>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DDD5734-79CB-4183-8EC2-3B41317D015B}">
      <dsp:nvSpPr>
        <dsp:cNvPr id="0" name=""/>
        <dsp:cNvSpPr/>
      </dsp:nvSpPr>
      <dsp:spPr>
        <a:xfrm>
          <a:off x="1196056" y="1653051"/>
          <a:ext cx="1542906" cy="102860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Noun Phrase</a:t>
          </a:r>
        </a:p>
      </dsp:txBody>
      <dsp:txXfrm>
        <a:off x="1226183" y="1683178"/>
        <a:ext cx="1482652" cy="968350"/>
      </dsp:txXfrm>
    </dsp:sp>
    <dsp:sp modelId="{7F2CDCF9-67EB-4464-9CBC-20B80B443733}">
      <dsp:nvSpPr>
        <dsp:cNvPr id="0" name=""/>
        <dsp:cNvSpPr/>
      </dsp:nvSpPr>
      <dsp:spPr>
        <a:xfrm>
          <a:off x="3973288" y="1241609"/>
          <a:ext cx="1002889" cy="411441"/>
        </a:xfrm>
        <a:custGeom>
          <a:avLst/>
          <a:gdLst/>
          <a:ahLst/>
          <a:cxnLst/>
          <a:rect l="0" t="0" r="0" b="0"/>
          <a:pathLst>
            <a:path>
              <a:moveTo>
                <a:pt x="1002889" y="0"/>
              </a:moveTo>
              <a:lnTo>
                <a:pt x="1002889" y="205720"/>
              </a:lnTo>
              <a:lnTo>
                <a:pt x="0" y="205720"/>
              </a:lnTo>
              <a:lnTo>
                <a:pt x="0" y="411441"/>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6F0675D3-15F3-4B82-9422-407D5A660003}">
      <dsp:nvSpPr>
        <dsp:cNvPr id="0" name=""/>
        <dsp:cNvSpPr/>
      </dsp:nvSpPr>
      <dsp:spPr>
        <a:xfrm>
          <a:off x="3201835" y="1653051"/>
          <a:ext cx="1542906" cy="102860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Verb Phrase</a:t>
          </a:r>
        </a:p>
      </dsp:txBody>
      <dsp:txXfrm>
        <a:off x="3231962" y="1683178"/>
        <a:ext cx="1482652" cy="968350"/>
      </dsp:txXfrm>
    </dsp:sp>
    <dsp:sp modelId="{9FB79C18-1641-4210-9B14-D4AFDEAD95AA}">
      <dsp:nvSpPr>
        <dsp:cNvPr id="0" name=""/>
        <dsp:cNvSpPr/>
      </dsp:nvSpPr>
      <dsp:spPr>
        <a:xfrm>
          <a:off x="1967509" y="2681655"/>
          <a:ext cx="2005778" cy="411441"/>
        </a:xfrm>
        <a:custGeom>
          <a:avLst/>
          <a:gdLst/>
          <a:ahLst/>
          <a:cxnLst/>
          <a:rect l="0" t="0" r="0" b="0"/>
          <a:pathLst>
            <a:path>
              <a:moveTo>
                <a:pt x="2005778" y="0"/>
              </a:moveTo>
              <a:lnTo>
                <a:pt x="2005778" y="205720"/>
              </a:lnTo>
              <a:lnTo>
                <a:pt x="0" y="205720"/>
              </a:lnTo>
              <a:lnTo>
                <a:pt x="0" y="411441"/>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FDD6AAD-A3DF-4F6E-AE7A-1C5016873C8A}">
      <dsp:nvSpPr>
        <dsp:cNvPr id="0" name=""/>
        <dsp:cNvSpPr/>
      </dsp:nvSpPr>
      <dsp:spPr>
        <a:xfrm>
          <a:off x="1196056" y="3093097"/>
          <a:ext cx="1542906" cy="1028604"/>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Past tense</a:t>
          </a:r>
        </a:p>
      </dsp:txBody>
      <dsp:txXfrm>
        <a:off x="1226183" y="3123224"/>
        <a:ext cx="1482652" cy="968350"/>
      </dsp:txXfrm>
    </dsp:sp>
    <dsp:sp modelId="{E56BEC92-09A9-4170-B2C1-1E5EA2008F96}">
      <dsp:nvSpPr>
        <dsp:cNvPr id="0" name=""/>
        <dsp:cNvSpPr/>
      </dsp:nvSpPr>
      <dsp:spPr>
        <a:xfrm>
          <a:off x="3927568" y="2681655"/>
          <a:ext cx="91440" cy="411441"/>
        </a:xfrm>
        <a:custGeom>
          <a:avLst/>
          <a:gdLst/>
          <a:ahLst/>
          <a:cxnLst/>
          <a:rect l="0" t="0" r="0" b="0"/>
          <a:pathLst>
            <a:path>
              <a:moveTo>
                <a:pt x="45720" y="0"/>
              </a:moveTo>
              <a:lnTo>
                <a:pt x="45720" y="411441"/>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B1EF3B4B-B9CB-4EA9-AF58-2E2901DA0B77}">
      <dsp:nvSpPr>
        <dsp:cNvPr id="0" name=""/>
        <dsp:cNvSpPr/>
      </dsp:nvSpPr>
      <dsp:spPr>
        <a:xfrm>
          <a:off x="3201835" y="3093097"/>
          <a:ext cx="1542906" cy="1028604"/>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Present tense</a:t>
          </a:r>
        </a:p>
      </dsp:txBody>
      <dsp:txXfrm>
        <a:off x="3231962" y="3123224"/>
        <a:ext cx="1482652" cy="968350"/>
      </dsp:txXfrm>
    </dsp:sp>
    <dsp:sp modelId="{5C364237-61E7-41AC-9D80-6DD8850F74C2}">
      <dsp:nvSpPr>
        <dsp:cNvPr id="0" name=""/>
        <dsp:cNvSpPr/>
      </dsp:nvSpPr>
      <dsp:spPr>
        <a:xfrm>
          <a:off x="3973288" y="2681655"/>
          <a:ext cx="2005778" cy="411441"/>
        </a:xfrm>
        <a:custGeom>
          <a:avLst/>
          <a:gdLst/>
          <a:ahLst/>
          <a:cxnLst/>
          <a:rect l="0" t="0" r="0" b="0"/>
          <a:pathLst>
            <a:path>
              <a:moveTo>
                <a:pt x="0" y="0"/>
              </a:moveTo>
              <a:lnTo>
                <a:pt x="0" y="205720"/>
              </a:lnTo>
              <a:lnTo>
                <a:pt x="2005778" y="205720"/>
              </a:lnTo>
              <a:lnTo>
                <a:pt x="2005778" y="411441"/>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9FC3D7C1-56E1-4AA8-891D-6D27023964E0}">
      <dsp:nvSpPr>
        <dsp:cNvPr id="0" name=""/>
        <dsp:cNvSpPr/>
      </dsp:nvSpPr>
      <dsp:spPr>
        <a:xfrm>
          <a:off x="5207614" y="3093097"/>
          <a:ext cx="1542906" cy="1028604"/>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Future tense</a:t>
          </a:r>
        </a:p>
      </dsp:txBody>
      <dsp:txXfrm>
        <a:off x="5237741" y="3123224"/>
        <a:ext cx="1482652" cy="968350"/>
      </dsp:txXfrm>
    </dsp:sp>
    <dsp:sp modelId="{1505F42A-7D71-4E62-AE32-EB1434C1F39F}">
      <dsp:nvSpPr>
        <dsp:cNvPr id="0" name=""/>
        <dsp:cNvSpPr/>
      </dsp:nvSpPr>
      <dsp:spPr>
        <a:xfrm>
          <a:off x="4976178" y="1241609"/>
          <a:ext cx="1002889" cy="411441"/>
        </a:xfrm>
        <a:custGeom>
          <a:avLst/>
          <a:gdLst/>
          <a:ahLst/>
          <a:cxnLst/>
          <a:rect l="0" t="0" r="0" b="0"/>
          <a:pathLst>
            <a:path>
              <a:moveTo>
                <a:pt x="0" y="0"/>
              </a:moveTo>
              <a:lnTo>
                <a:pt x="0" y="205720"/>
              </a:lnTo>
              <a:lnTo>
                <a:pt x="1002889" y="205720"/>
              </a:lnTo>
              <a:lnTo>
                <a:pt x="1002889" y="411441"/>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3A5A995-E433-402B-AEAF-89936779B056}">
      <dsp:nvSpPr>
        <dsp:cNvPr id="0" name=""/>
        <dsp:cNvSpPr/>
      </dsp:nvSpPr>
      <dsp:spPr>
        <a:xfrm>
          <a:off x="5207614" y="1653051"/>
          <a:ext cx="1542906" cy="102860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Prepositional Phrase</a:t>
          </a:r>
        </a:p>
      </dsp:txBody>
      <dsp:txXfrm>
        <a:off x="5237741" y="1683178"/>
        <a:ext cx="1482652" cy="968350"/>
      </dsp:txXfrm>
    </dsp:sp>
    <dsp:sp modelId="{0C4F33BF-51C6-48DD-AB42-7F3F9950094B}">
      <dsp:nvSpPr>
        <dsp:cNvPr id="0" name=""/>
        <dsp:cNvSpPr/>
      </dsp:nvSpPr>
      <dsp:spPr>
        <a:xfrm>
          <a:off x="4976178" y="1241609"/>
          <a:ext cx="3008668" cy="411441"/>
        </a:xfrm>
        <a:custGeom>
          <a:avLst/>
          <a:gdLst/>
          <a:ahLst/>
          <a:cxnLst/>
          <a:rect l="0" t="0" r="0" b="0"/>
          <a:pathLst>
            <a:path>
              <a:moveTo>
                <a:pt x="0" y="0"/>
              </a:moveTo>
              <a:lnTo>
                <a:pt x="0" y="205720"/>
              </a:lnTo>
              <a:lnTo>
                <a:pt x="3008668" y="205720"/>
              </a:lnTo>
              <a:lnTo>
                <a:pt x="3008668" y="411441"/>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31341C0F-FFF4-474F-82CB-F52292443D00}">
      <dsp:nvSpPr>
        <dsp:cNvPr id="0" name=""/>
        <dsp:cNvSpPr/>
      </dsp:nvSpPr>
      <dsp:spPr>
        <a:xfrm>
          <a:off x="7213392" y="1653051"/>
          <a:ext cx="1542906" cy="102860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Punctuation</a:t>
          </a:r>
        </a:p>
      </dsp:txBody>
      <dsp:txXfrm>
        <a:off x="7243519" y="1683178"/>
        <a:ext cx="1482652" cy="968350"/>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3.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4.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5.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6.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Andika" panose="02000000000000000000" pitchFamily="2" charset="0"/>
              </a:defRPr>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Andika" panose="02000000000000000000" pitchFamily="2" charset="0"/>
              </a:defRPr>
            </a:lvl1pPr>
          </a:lstStyle>
          <a:p>
            <a:fld id="{E4309E1E-5E59-40E4-A772-8504595289B7}" type="datetimeFigureOut">
              <a:rPr lang="en-GB" smtClean="0"/>
              <a:pPr/>
              <a:t>22/12/2025</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Andika" panose="02000000000000000000" pitchFamily="2" charset="0"/>
              </a:defRPr>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Andika" panose="02000000000000000000" pitchFamily="2" charset="0"/>
              </a:defRPr>
            </a:lvl1pPr>
          </a:lstStyle>
          <a:p>
            <a:fld id="{AB23892D-DEB9-4D3D-82E9-81D21416B5DD}" type="slidenum">
              <a:rPr lang="en-GB" smtClean="0"/>
              <a:pPr/>
              <a:t>‹#›</a:t>
            </a:fld>
            <a:endParaRPr lang="en-GB"/>
          </a:p>
        </p:txBody>
      </p:sp>
    </p:spTree>
    <p:extLst>
      <p:ext uri="{BB962C8B-B14F-4D97-AF65-F5344CB8AC3E}">
        <p14:creationId xmlns:p14="http://schemas.microsoft.com/office/powerpoint/2010/main" val="339327705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Andika" panose="02000000000000000000" pitchFamily="2" charset="0"/>
        <a:ea typeface="+mn-ea"/>
        <a:cs typeface="+mn-cs"/>
      </a:defRPr>
    </a:lvl1pPr>
    <a:lvl2pPr marL="457200" algn="l" defTabSz="914400" rtl="0" eaLnBrk="1" latinLnBrk="0" hangingPunct="1">
      <a:defRPr sz="1200" kern="1200">
        <a:solidFill>
          <a:schemeClr val="tx1"/>
        </a:solidFill>
        <a:latin typeface="Andika" panose="02000000000000000000" pitchFamily="2" charset="0"/>
        <a:ea typeface="+mn-ea"/>
        <a:cs typeface="+mn-cs"/>
      </a:defRPr>
    </a:lvl2pPr>
    <a:lvl3pPr marL="914400" algn="l" defTabSz="914400" rtl="0" eaLnBrk="1" latinLnBrk="0" hangingPunct="1">
      <a:defRPr sz="1200" kern="1200">
        <a:solidFill>
          <a:schemeClr val="tx1"/>
        </a:solidFill>
        <a:latin typeface="Andika" panose="02000000000000000000" pitchFamily="2" charset="0"/>
        <a:ea typeface="+mn-ea"/>
        <a:cs typeface="+mn-cs"/>
      </a:defRPr>
    </a:lvl3pPr>
    <a:lvl4pPr marL="1371600" algn="l" defTabSz="914400" rtl="0" eaLnBrk="1" latinLnBrk="0" hangingPunct="1">
      <a:defRPr sz="1200" kern="1200">
        <a:solidFill>
          <a:schemeClr val="tx1"/>
        </a:solidFill>
        <a:latin typeface="Andika" panose="02000000000000000000" pitchFamily="2" charset="0"/>
        <a:ea typeface="+mn-ea"/>
        <a:cs typeface="+mn-cs"/>
      </a:defRPr>
    </a:lvl4pPr>
    <a:lvl5pPr marL="1828800" algn="l" defTabSz="914400" rtl="0" eaLnBrk="1" latinLnBrk="0" hangingPunct="1">
      <a:defRPr sz="1200" kern="1200">
        <a:solidFill>
          <a:schemeClr val="tx1"/>
        </a:solidFill>
        <a:latin typeface="Andika" panose="02000000000000000000" pitchFamily="2"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
Verbs are the action heroes of our sentences, and today we’re going to explore how they gain superpowers through inflections. Inflections are small changes at the end of verbs that help us understand when an action is happening or who is doing it. This concept is introduced with a dynamic visual of a word transforming or being struck by a lightning bolt, symbolising the power verbs gain through inflection. The idea is to make learning about verbs exciting and magical for Year 4 students. By framing verb inflections as 'magic endings', students are encouraged to see grammar not as a set of rules but as a toolkit for making their writing more powerful and precise. This slide sets the tone for the entire presentation, engaging students with the idea that verbs can travel in time and adapt to different subjects, making them versatile and essential components of language.</a:t>
            </a:r>
          </a:p>
        </p:txBody>
      </p:sp>
      <p:sp>
        <p:nvSpPr>
          <p:cNvPr id="4" name="Slide Number Placeholder 3"/>
          <p:cNvSpPr>
            <a:spLocks noGrp="1"/>
          </p:cNvSpPr>
          <p:nvPr>
            <p:ph type="sldNum" sz="quarter" idx="5"/>
          </p:nvPr>
        </p:nvSpPr>
        <p:spPr/>
        <p:txBody>
          <a:bodyPr/>
          <a:lstStyle/>
          <a:p>
            <a:fld id="{BFDD6F49-EBB7-4CCF-97A8-E526BB28BB69}" type="slidenum">
              <a:rPr lang="en-US" smtClean="0"/>
              <a:t>24</a:t>
            </a:fld>
            <a:endParaRPr lang="en-US" dirty="0"/>
          </a:p>
        </p:txBody>
      </p:sp>
    </p:spTree>
    <p:extLst>
      <p:ext uri="{BB962C8B-B14F-4D97-AF65-F5344CB8AC3E}">
        <p14:creationId xmlns:p14="http://schemas.microsoft.com/office/powerpoint/2010/main" val="205645321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EDF0DA7-96B8-620A-EE7D-50DB1144A2D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4808524-94DF-290B-6218-C1464C7E59F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6A5408F-1379-2490-42C3-682520B1EF18}"/>
              </a:ext>
            </a:extLst>
          </p:cNvPr>
          <p:cNvSpPr>
            <a:spLocks noGrp="1"/>
          </p:cNvSpPr>
          <p:nvPr>
            <p:ph type="body" idx="1"/>
          </p:nvPr>
        </p:nvSpPr>
        <p:spPr/>
        <p:txBody>
          <a:bodyPr/>
          <a:lstStyle/>
          <a:p>
            <a:r>
              <a:rPr lang="en-US"/>
              <a:t>
Verbs are the action heroes of our sentences, and today we’re going to explore how they gain superpowers through inflections. Inflections are small changes at the end of verbs that help us understand when an action is happening or who is doing it. This concept is introduced with a dynamic visual of a word transforming or being struck by a lightning bolt, symbolising the power verbs gain through inflection. The idea is to make learning about verbs exciting and magical for Year 4 students. By framing verb inflections as 'magic endings', students are encouraged to see grammar not as a set of rules but as a toolkit for making their writing more powerful and precise. This slide sets the tone for the entire presentation, engaging students with the idea that verbs can travel in time and adapt to different subjects, making them versatile and essential components of language.</a:t>
            </a:r>
          </a:p>
        </p:txBody>
      </p:sp>
      <p:sp>
        <p:nvSpPr>
          <p:cNvPr id="4" name="Slide Number Placeholder 3">
            <a:extLst>
              <a:ext uri="{FF2B5EF4-FFF2-40B4-BE49-F238E27FC236}">
                <a16:creationId xmlns:a16="http://schemas.microsoft.com/office/drawing/2014/main" id="{1B85A4EA-2883-3D12-9EDB-BB25A7DC7BE3}"/>
              </a:ext>
            </a:extLst>
          </p:cNvPr>
          <p:cNvSpPr>
            <a:spLocks noGrp="1"/>
          </p:cNvSpPr>
          <p:nvPr>
            <p:ph type="sldNum" sz="quarter" idx="5"/>
          </p:nvPr>
        </p:nvSpPr>
        <p:spPr/>
        <p:txBody>
          <a:bodyPr/>
          <a:lstStyle/>
          <a:p>
            <a:fld id="{BFDD6F49-EBB7-4CCF-97A8-E526BB28BB69}" type="slidenum">
              <a:rPr lang="en-US" smtClean="0"/>
              <a:t>28</a:t>
            </a:fld>
            <a:endParaRPr lang="en-US" dirty="0"/>
          </a:p>
        </p:txBody>
      </p:sp>
    </p:spTree>
    <p:extLst>
      <p:ext uri="{BB962C8B-B14F-4D97-AF65-F5344CB8AC3E}">
        <p14:creationId xmlns:p14="http://schemas.microsoft.com/office/powerpoint/2010/main" val="243098892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AB23892D-DEB9-4D3D-82E9-81D21416B5DD}" type="slidenum">
              <a:rPr lang="en-GB" smtClean="0"/>
              <a:pPr/>
              <a:t>30</a:t>
            </a:fld>
            <a:endParaRPr lang="en-GB"/>
          </a:p>
        </p:txBody>
      </p:sp>
    </p:spTree>
    <p:extLst>
      <p:ext uri="{BB962C8B-B14F-4D97-AF65-F5344CB8AC3E}">
        <p14:creationId xmlns:p14="http://schemas.microsoft.com/office/powerpoint/2010/main" val="36001928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168E5F-36C5-E68F-A85F-F1D2A54852A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D46C1B7-10FB-54D8-9A17-FC406E65F3C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E775790-BC0E-7AC2-023D-4CCBAB933695}"/>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CBCCA9AC-632B-D808-99A4-33B2E9E969C5}"/>
              </a:ext>
            </a:extLst>
          </p:cNvPr>
          <p:cNvSpPr>
            <a:spLocks noGrp="1"/>
          </p:cNvSpPr>
          <p:nvPr>
            <p:ph type="sldNum" sz="quarter" idx="5"/>
          </p:nvPr>
        </p:nvSpPr>
        <p:spPr/>
        <p:txBody>
          <a:bodyPr/>
          <a:lstStyle/>
          <a:p>
            <a:fld id="{AB23892D-DEB9-4D3D-82E9-81D21416B5DD}" type="slidenum">
              <a:rPr lang="en-GB" smtClean="0"/>
              <a:pPr/>
              <a:t>31</a:t>
            </a:fld>
            <a:endParaRPr lang="en-GB"/>
          </a:p>
        </p:txBody>
      </p:sp>
    </p:spTree>
    <p:extLst>
      <p:ext uri="{BB962C8B-B14F-4D97-AF65-F5344CB8AC3E}">
        <p14:creationId xmlns:p14="http://schemas.microsoft.com/office/powerpoint/2010/main" val="419806008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19B459-5D7D-A179-04DC-4C8F1B18010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67908BE-FB46-B124-AD62-0B25C35BB90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E8CDDD4-3BE1-AF23-A146-E40C2B09C374}"/>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B17B3F81-93E3-34EA-2033-3B8816F78672}"/>
              </a:ext>
            </a:extLst>
          </p:cNvPr>
          <p:cNvSpPr>
            <a:spLocks noGrp="1"/>
          </p:cNvSpPr>
          <p:nvPr>
            <p:ph type="sldNum" sz="quarter" idx="5"/>
          </p:nvPr>
        </p:nvSpPr>
        <p:spPr/>
        <p:txBody>
          <a:bodyPr/>
          <a:lstStyle/>
          <a:p>
            <a:fld id="{AB23892D-DEB9-4D3D-82E9-81D21416B5DD}" type="slidenum">
              <a:rPr lang="en-GB" smtClean="0"/>
              <a:pPr/>
              <a:t>32</a:t>
            </a:fld>
            <a:endParaRPr lang="en-GB"/>
          </a:p>
        </p:txBody>
      </p:sp>
    </p:spTree>
    <p:extLst>
      <p:ext uri="{BB962C8B-B14F-4D97-AF65-F5344CB8AC3E}">
        <p14:creationId xmlns:p14="http://schemas.microsoft.com/office/powerpoint/2010/main" val="418416360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4DD567-3E85-5248-8183-ACD01D343B5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BC45CDD-90C2-FC12-F65A-EBFC3544188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24C3283-4526-5CF5-95D6-7BED9FAACB63}"/>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3939D691-7EAF-2A74-7598-2C642F1C5ED3}"/>
              </a:ext>
            </a:extLst>
          </p:cNvPr>
          <p:cNvSpPr>
            <a:spLocks noGrp="1"/>
          </p:cNvSpPr>
          <p:nvPr>
            <p:ph type="sldNum" sz="quarter" idx="5"/>
          </p:nvPr>
        </p:nvSpPr>
        <p:spPr/>
        <p:txBody>
          <a:bodyPr/>
          <a:lstStyle/>
          <a:p>
            <a:fld id="{AB23892D-DEB9-4D3D-82E9-81D21416B5DD}" type="slidenum">
              <a:rPr lang="en-GB" smtClean="0"/>
              <a:pPr/>
              <a:t>33</a:t>
            </a:fld>
            <a:endParaRPr lang="en-GB"/>
          </a:p>
        </p:txBody>
      </p:sp>
    </p:spTree>
    <p:extLst>
      <p:ext uri="{BB962C8B-B14F-4D97-AF65-F5344CB8AC3E}">
        <p14:creationId xmlns:p14="http://schemas.microsoft.com/office/powerpoint/2010/main" val="410592713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F03CA0-C428-F484-1194-B45EAE51767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409A31A-6F63-08D8-CE6B-A1727400DED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C0FA14F-0C40-7EF0-EAA8-E2B0AF9BD81D}"/>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8CD346CB-8F28-E0A4-646C-276B73C235B4}"/>
              </a:ext>
            </a:extLst>
          </p:cNvPr>
          <p:cNvSpPr>
            <a:spLocks noGrp="1"/>
          </p:cNvSpPr>
          <p:nvPr>
            <p:ph type="sldNum" sz="quarter" idx="5"/>
          </p:nvPr>
        </p:nvSpPr>
        <p:spPr/>
        <p:txBody>
          <a:bodyPr/>
          <a:lstStyle/>
          <a:p>
            <a:fld id="{AB23892D-DEB9-4D3D-82E9-81D21416B5DD}" type="slidenum">
              <a:rPr lang="en-GB" smtClean="0"/>
              <a:pPr/>
              <a:t>34</a:t>
            </a:fld>
            <a:endParaRPr lang="en-GB"/>
          </a:p>
        </p:txBody>
      </p:sp>
    </p:spTree>
    <p:extLst>
      <p:ext uri="{BB962C8B-B14F-4D97-AF65-F5344CB8AC3E}">
        <p14:creationId xmlns:p14="http://schemas.microsoft.com/office/powerpoint/2010/main" val="297166610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DE3D0DA-7D51-0C5D-0940-57D24C623E9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9E5170E-27F5-146E-CD82-C3CA24AC00A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A001BA1-A8E8-2BDA-A8F4-009EAE8D87C2}"/>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A9511538-CF48-5511-C56B-EB798B2CB3FA}"/>
              </a:ext>
            </a:extLst>
          </p:cNvPr>
          <p:cNvSpPr>
            <a:spLocks noGrp="1"/>
          </p:cNvSpPr>
          <p:nvPr>
            <p:ph type="sldNum" sz="quarter" idx="5"/>
          </p:nvPr>
        </p:nvSpPr>
        <p:spPr/>
        <p:txBody>
          <a:bodyPr/>
          <a:lstStyle/>
          <a:p>
            <a:fld id="{AB23892D-DEB9-4D3D-82E9-81D21416B5DD}" type="slidenum">
              <a:rPr lang="en-GB" smtClean="0"/>
              <a:pPr/>
              <a:t>35</a:t>
            </a:fld>
            <a:endParaRPr lang="en-GB"/>
          </a:p>
        </p:txBody>
      </p:sp>
    </p:spTree>
    <p:extLst>
      <p:ext uri="{BB962C8B-B14F-4D97-AF65-F5344CB8AC3E}">
        <p14:creationId xmlns:p14="http://schemas.microsoft.com/office/powerpoint/2010/main" val="111975106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07561F-101A-F71A-9538-1BE40C0C1517}"/>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DF8708F8-F549-19B9-B5E9-F6C9A2EC0C5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35CE6A87-3554-35A2-EB9F-C087A302B17F}"/>
              </a:ext>
            </a:extLst>
          </p:cNvPr>
          <p:cNvSpPr>
            <a:spLocks noGrp="1"/>
          </p:cNvSpPr>
          <p:nvPr>
            <p:ph type="dt" sz="half" idx="10"/>
          </p:nvPr>
        </p:nvSpPr>
        <p:spPr/>
        <p:txBody>
          <a:bodyPr/>
          <a:lstStyle/>
          <a:p>
            <a:fld id="{6FF68548-7A33-4D15-A407-A42BC9A8705F}" type="datetimeFigureOut">
              <a:rPr lang="en-GB" smtClean="0"/>
              <a:t>22/12/2025</a:t>
            </a:fld>
            <a:endParaRPr lang="en-GB"/>
          </a:p>
        </p:txBody>
      </p:sp>
      <p:sp>
        <p:nvSpPr>
          <p:cNvPr id="5" name="Footer Placeholder 4">
            <a:extLst>
              <a:ext uri="{FF2B5EF4-FFF2-40B4-BE49-F238E27FC236}">
                <a16:creationId xmlns:a16="http://schemas.microsoft.com/office/drawing/2014/main" id="{5551A1AF-A0A4-76E6-AF37-33DBEA6453A0}"/>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6BC546EB-BD76-CF2F-DBE0-1B1312201B91}"/>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240295921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D8506E-0068-61B6-0BDE-0584470CFA87}"/>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47810A5C-D50C-F2D7-04C1-98CDF42DA3B4}"/>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59A88B7-BC44-083B-5A89-38E48CDA79B3}"/>
              </a:ext>
            </a:extLst>
          </p:cNvPr>
          <p:cNvSpPr>
            <a:spLocks noGrp="1"/>
          </p:cNvSpPr>
          <p:nvPr>
            <p:ph type="dt" sz="half" idx="10"/>
          </p:nvPr>
        </p:nvSpPr>
        <p:spPr/>
        <p:txBody>
          <a:bodyPr/>
          <a:lstStyle/>
          <a:p>
            <a:fld id="{6FF68548-7A33-4D15-A407-A42BC9A8705F}" type="datetimeFigureOut">
              <a:rPr lang="en-GB" smtClean="0"/>
              <a:t>22/12/2025</a:t>
            </a:fld>
            <a:endParaRPr lang="en-GB"/>
          </a:p>
        </p:txBody>
      </p:sp>
      <p:sp>
        <p:nvSpPr>
          <p:cNvPr id="5" name="Footer Placeholder 4">
            <a:extLst>
              <a:ext uri="{FF2B5EF4-FFF2-40B4-BE49-F238E27FC236}">
                <a16:creationId xmlns:a16="http://schemas.microsoft.com/office/drawing/2014/main" id="{1090386E-C086-9109-CD35-4667354BF432}"/>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C17EF317-5A25-0D91-87DE-69668952420C}"/>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256136083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7051DDA-DA64-08C6-2B57-BA18C4818565}"/>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1EBB6CC5-B628-045C-F60B-D87BC9E77C2D}"/>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561C6D9-2459-5CDE-4BD1-D54E6FF4BFBE}"/>
              </a:ext>
            </a:extLst>
          </p:cNvPr>
          <p:cNvSpPr>
            <a:spLocks noGrp="1"/>
          </p:cNvSpPr>
          <p:nvPr>
            <p:ph type="dt" sz="half" idx="10"/>
          </p:nvPr>
        </p:nvSpPr>
        <p:spPr/>
        <p:txBody>
          <a:bodyPr/>
          <a:lstStyle/>
          <a:p>
            <a:fld id="{6FF68548-7A33-4D15-A407-A42BC9A8705F}" type="datetimeFigureOut">
              <a:rPr lang="en-GB" smtClean="0"/>
              <a:t>22/12/2025</a:t>
            </a:fld>
            <a:endParaRPr lang="en-GB"/>
          </a:p>
        </p:txBody>
      </p:sp>
      <p:sp>
        <p:nvSpPr>
          <p:cNvPr id="5" name="Footer Placeholder 4">
            <a:extLst>
              <a:ext uri="{FF2B5EF4-FFF2-40B4-BE49-F238E27FC236}">
                <a16:creationId xmlns:a16="http://schemas.microsoft.com/office/drawing/2014/main" id="{C0512EDD-406B-B55C-3471-59427BCDF1F6}"/>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58E04589-AD70-B175-BC69-C52100ABFC81}"/>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86489481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Content with Picture 17">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612648" y="599599"/>
            <a:ext cx="4672584" cy="1453896"/>
          </a:xfrm>
        </p:spPr>
        <p:txBody>
          <a:bodyPr>
            <a:normAutofit/>
          </a:bodyPr>
          <a:lstStyle>
            <a:lvl1pPr>
              <a:defRPr sz="3600"/>
            </a:lvl1pPr>
          </a:lstStyle>
          <a:p>
            <a:r>
              <a:rPr lang="en-US" dirty="0"/>
              <a:t>Click to edit Master title style</a:t>
            </a:r>
          </a:p>
        </p:txBody>
      </p:sp>
      <p:sp>
        <p:nvSpPr>
          <p:cNvPr id="12" name="Picture Placeholder 11">
            <a:extLst>
              <a:ext uri="{FF2B5EF4-FFF2-40B4-BE49-F238E27FC236}">
                <a16:creationId xmlns:a16="http://schemas.microsoft.com/office/drawing/2014/main" id="{4FE3DA23-DE55-6AE0-AF3B-E9803246C7CD}"/>
              </a:ext>
            </a:extLst>
          </p:cNvPr>
          <p:cNvSpPr>
            <a:spLocks noGrp="1"/>
          </p:cNvSpPr>
          <p:nvPr>
            <p:ph type="pic" sz="quarter" idx="15" hasCustomPrompt="1"/>
          </p:nvPr>
        </p:nvSpPr>
        <p:spPr>
          <a:xfrm>
            <a:off x="349324" y="2423719"/>
            <a:ext cx="5175504" cy="4069080"/>
          </a:xfrm>
          <a:blipFill>
            <a:blip r:embed="rId2">
              <a:alphaModFix amt="50000"/>
              <a:extLst>
                <a:ext uri="{28A0092B-C50C-407E-A947-70E740481C1C}">
                  <a14:useLocalDpi xmlns:a14="http://schemas.microsoft.com/office/drawing/2010/main" val="0"/>
                </a:ext>
              </a:extLst>
            </a:blip>
            <a:stretch>
              <a:fillRect/>
            </a:stretch>
          </a:blipFill>
        </p:spPr>
        <p:txBody>
          <a:bodyPr/>
          <a:lstStyle>
            <a:lvl1pPr marL="0" indent="0">
              <a:buNone/>
              <a:defRPr/>
            </a:lvl1pPr>
          </a:lstStyle>
          <a:p>
            <a:r>
              <a:rPr lang="en-US" dirty="0"/>
              <a:t> </a:t>
            </a:r>
          </a:p>
        </p:txBody>
      </p:sp>
      <p:sp>
        <p:nvSpPr>
          <p:cNvPr id="8" name="Content Placeholder 7">
            <a:extLst>
              <a:ext uri="{FF2B5EF4-FFF2-40B4-BE49-F238E27FC236}">
                <a16:creationId xmlns:a16="http://schemas.microsoft.com/office/drawing/2014/main" id="{8BAC3300-BF12-B200-9F06-8D5AC45CB7EF}"/>
              </a:ext>
            </a:extLst>
          </p:cNvPr>
          <p:cNvSpPr>
            <a:spLocks noGrp="1"/>
          </p:cNvSpPr>
          <p:nvPr>
            <p:ph sz="quarter" idx="14"/>
          </p:nvPr>
        </p:nvSpPr>
        <p:spPr>
          <a:xfrm>
            <a:off x="5937402" y="599600"/>
            <a:ext cx="5633165" cy="562336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897D0B7E-1A60-DA52-6965-92412B1C2F9F}"/>
              </a:ext>
            </a:extLst>
          </p:cNvPr>
          <p:cNvSpPr>
            <a:spLocks noGrp="1"/>
          </p:cNvSpPr>
          <p:nvPr>
            <p:ph type="dt" sz="half" idx="10"/>
          </p:nvPr>
        </p:nvSpPr>
        <p:spPr/>
        <p:txBody>
          <a:bodyPr/>
          <a:lstStyle/>
          <a:p>
            <a:fld id="{8EE8507B-3789-49BC-A5B5-D3B2B10E5F24}" type="datetime1">
              <a:rPr lang="en-US" smtClean="0"/>
              <a:t>12/22/2025</a:t>
            </a:fld>
            <a:endParaRPr lang="en-US" dirty="0"/>
          </a:p>
        </p:txBody>
      </p:sp>
      <p:sp>
        <p:nvSpPr>
          <p:cNvPr id="6" name="Footer Placeholder 5">
            <a:extLst>
              <a:ext uri="{FF2B5EF4-FFF2-40B4-BE49-F238E27FC236}">
                <a16:creationId xmlns:a16="http://schemas.microsoft.com/office/drawing/2014/main" id="{C2BDD5A2-CE3E-3215-6DAA-F75C0D1229DA}"/>
              </a:ext>
            </a:extLst>
          </p:cNvPr>
          <p:cNvSpPr>
            <a:spLocks noGrp="1"/>
          </p:cNvSpPr>
          <p:nvPr>
            <p:ph type="ftr" sz="quarter" idx="11"/>
          </p:nvPr>
        </p:nvSpPr>
        <p:spPr/>
        <p:txBody>
          <a:bodyPr/>
          <a:lstStyle/>
          <a:p>
            <a:r>
              <a:rPr lang="en-US" dirty="0"/>
              <a:t>Sample Footer Text</a:t>
            </a:r>
          </a:p>
        </p:txBody>
      </p:sp>
      <p:sp>
        <p:nvSpPr>
          <p:cNvPr id="7" name="Slide Number Placeholder 6">
            <a:extLst>
              <a:ext uri="{FF2B5EF4-FFF2-40B4-BE49-F238E27FC236}">
                <a16:creationId xmlns:a16="http://schemas.microsoft.com/office/drawing/2014/main" id="{B1B822F1-284A-1786-FAF2-72129E2FE64D}"/>
              </a:ext>
            </a:extLst>
          </p:cNvPr>
          <p:cNvSpPr>
            <a:spLocks noGrp="1"/>
          </p:cNvSpPr>
          <p:nvPr>
            <p:ph type="sldNum" sz="quarter" idx="12"/>
          </p:nvPr>
        </p:nvSpPr>
        <p:spPr/>
        <p:txBody>
          <a:bodyPr/>
          <a:lstStyle/>
          <a:p>
            <a:fld id="{CC057153-B650-4DEB-B370-79DDCFDCE934}" type="slidenum">
              <a:rPr lang="en-US" smtClean="0"/>
              <a:t>‹#›</a:t>
            </a:fld>
            <a:endParaRPr lang="en-US" dirty="0"/>
          </a:p>
        </p:txBody>
      </p:sp>
      <p:sp>
        <p:nvSpPr>
          <p:cNvPr id="3" name="Rectangle 2">
            <a:extLst>
              <a:ext uri="{FF2B5EF4-FFF2-40B4-BE49-F238E27FC236}">
                <a16:creationId xmlns:a16="http://schemas.microsoft.com/office/drawing/2014/main" id="{2125B15E-907B-22E5-9483-591409F1460D}"/>
              </a:ext>
            </a:extLst>
          </p:cNvPr>
          <p:cNvSpPr/>
          <p:nvPr userDrawn="1"/>
        </p:nvSpPr>
        <p:spPr>
          <a:xfrm flipV="1">
            <a:off x="337457" y="351059"/>
            <a:ext cx="5199238" cy="1939829"/>
          </a:xfrm>
          <a:prstGeom prst="rect">
            <a:avLst/>
          </a:pr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3">
            <a:extLst>
              <a:ext uri="{FF2B5EF4-FFF2-40B4-BE49-F238E27FC236}">
                <a16:creationId xmlns:a16="http://schemas.microsoft.com/office/drawing/2014/main" id="{944643D3-05AA-D000-6F70-B39D3E837EF5}"/>
              </a:ext>
            </a:extLst>
          </p:cNvPr>
          <p:cNvSpPr/>
          <p:nvPr userDrawn="1"/>
        </p:nvSpPr>
        <p:spPr>
          <a:xfrm>
            <a:off x="5665293" y="351065"/>
            <a:ext cx="6189249" cy="6155871"/>
          </a:xfrm>
          <a:prstGeom prst="rect">
            <a:avLst/>
          </a:pr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a:extLst>
              <a:ext uri="{FF2B5EF4-FFF2-40B4-BE49-F238E27FC236}">
                <a16:creationId xmlns:a16="http://schemas.microsoft.com/office/drawing/2014/main" id="{907DB142-72B7-699F-6F87-2EFB2EBF3B22}"/>
              </a:ext>
            </a:extLst>
          </p:cNvPr>
          <p:cNvSpPr/>
          <p:nvPr userDrawn="1"/>
        </p:nvSpPr>
        <p:spPr>
          <a:xfrm flipV="1">
            <a:off x="337457" y="2409583"/>
            <a:ext cx="5199238" cy="4097352"/>
          </a:xfrm>
          <a:prstGeom prst="rect">
            <a:avLst/>
          </a:pr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16519558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3" name="Rounded Rectangle 4">
            <a:extLst>
              <a:ext uri="{FF2B5EF4-FFF2-40B4-BE49-F238E27FC236}">
                <a16:creationId xmlns:a16="http://schemas.microsoft.com/office/drawing/2014/main" id="{97726840-FCDC-3396-18D3-F4056FFDD25C}"/>
              </a:ext>
            </a:extLst>
          </p:cNvPr>
          <p:cNvSpPr/>
          <p:nvPr userDrawn="1"/>
        </p:nvSpPr>
        <p:spPr bwMode="auto">
          <a:xfrm>
            <a:off x="609601" y="438150"/>
            <a:ext cx="10960100" cy="5957888"/>
          </a:xfrm>
          <a:prstGeom prst="roundRect">
            <a:avLst>
              <a:gd name="adj" fmla="val 2649"/>
            </a:avLst>
          </a:prstGeom>
          <a:solidFill>
            <a:schemeClr val="bg1">
              <a:alpha val="90000"/>
            </a:schemeClr>
          </a:solidFill>
          <a:ln w="25400" cap="rnd">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GB" sz="1350" dirty="0">
                <a:latin typeface="Andika" panose="02000000000000000000" pitchFamily="2" charset="0"/>
              </a:rPr>
              <a:t> </a:t>
            </a:r>
          </a:p>
        </p:txBody>
      </p:sp>
      <p:sp>
        <p:nvSpPr>
          <p:cNvPr id="8" name="Title 5"/>
          <p:cNvSpPr>
            <a:spLocks noGrp="1"/>
          </p:cNvSpPr>
          <p:nvPr>
            <p:ph type="title"/>
          </p:nvPr>
        </p:nvSpPr>
        <p:spPr>
          <a:xfrm>
            <a:off x="609598" y="478895"/>
            <a:ext cx="10960100" cy="994306"/>
          </a:xfrm>
        </p:spPr>
        <p:txBody>
          <a:bodyPr>
            <a:noAutofit/>
          </a:bodyPr>
          <a:lstStyle>
            <a:lvl1pPr>
              <a:defRPr>
                <a:latin typeface="Andika" panose="02000000000000000000" pitchFamily="2" charset="0"/>
              </a:defRPr>
            </a:lvl1pPr>
          </a:lstStyle>
          <a:p>
            <a:r>
              <a:rPr lang="en-US" dirty="0"/>
              <a:t>Click to edit Master title style</a:t>
            </a:r>
            <a:endParaRPr lang="en-GB" dirty="0"/>
          </a:p>
        </p:txBody>
      </p:sp>
    </p:spTree>
    <p:extLst>
      <p:ext uri="{BB962C8B-B14F-4D97-AF65-F5344CB8AC3E}">
        <p14:creationId xmlns:p14="http://schemas.microsoft.com/office/powerpoint/2010/main" val="51885598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C13FA7-B0B6-3E3B-95AC-9262D080E131}"/>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F54D201D-1E82-355D-5749-24E3A3D10171}"/>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4B85CBD6-A1FC-9BAA-4EA5-3AAD2C51BAE7}"/>
              </a:ext>
            </a:extLst>
          </p:cNvPr>
          <p:cNvSpPr>
            <a:spLocks noGrp="1"/>
          </p:cNvSpPr>
          <p:nvPr>
            <p:ph type="dt" sz="half" idx="10"/>
          </p:nvPr>
        </p:nvSpPr>
        <p:spPr/>
        <p:txBody>
          <a:bodyPr/>
          <a:lstStyle/>
          <a:p>
            <a:fld id="{6FF68548-7A33-4D15-A407-A42BC9A8705F}" type="datetimeFigureOut">
              <a:rPr lang="en-GB" smtClean="0"/>
              <a:t>22/12/2025</a:t>
            </a:fld>
            <a:endParaRPr lang="en-GB"/>
          </a:p>
        </p:txBody>
      </p:sp>
      <p:sp>
        <p:nvSpPr>
          <p:cNvPr id="5" name="Footer Placeholder 4">
            <a:extLst>
              <a:ext uri="{FF2B5EF4-FFF2-40B4-BE49-F238E27FC236}">
                <a16:creationId xmlns:a16="http://schemas.microsoft.com/office/drawing/2014/main" id="{E03F3269-7515-53D8-7DA3-632026436A40}"/>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65C58DC7-4C23-8FF0-24CE-4F561CEEB7C0}"/>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25582282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8598DC-825E-D43D-947E-006CF853FF1A}"/>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8C6A9971-C19B-51EA-6BD6-E5A0E733B20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7F883CAF-3B78-60C5-A722-CAD0CB0864B8}"/>
              </a:ext>
            </a:extLst>
          </p:cNvPr>
          <p:cNvSpPr>
            <a:spLocks noGrp="1"/>
          </p:cNvSpPr>
          <p:nvPr>
            <p:ph type="dt" sz="half" idx="10"/>
          </p:nvPr>
        </p:nvSpPr>
        <p:spPr/>
        <p:txBody>
          <a:bodyPr/>
          <a:lstStyle/>
          <a:p>
            <a:fld id="{6FF68548-7A33-4D15-A407-A42BC9A8705F}" type="datetimeFigureOut">
              <a:rPr lang="en-GB" smtClean="0"/>
              <a:t>22/12/2025</a:t>
            </a:fld>
            <a:endParaRPr lang="en-GB"/>
          </a:p>
        </p:txBody>
      </p:sp>
      <p:sp>
        <p:nvSpPr>
          <p:cNvPr id="5" name="Footer Placeholder 4">
            <a:extLst>
              <a:ext uri="{FF2B5EF4-FFF2-40B4-BE49-F238E27FC236}">
                <a16:creationId xmlns:a16="http://schemas.microsoft.com/office/drawing/2014/main" id="{7EB286FD-A71D-FB13-55FE-5C5024F9443C}"/>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FCEEB5C2-450C-8AA9-CF48-903D4A2FB3DF}"/>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342169536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677A19-4D19-2C59-C2EA-B1D59F8C3AB5}"/>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1BE0E973-05F1-F28B-398B-C49133BBDD75}"/>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CDD1838A-CCCB-022E-5F7F-4C56CC688055}"/>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2953E44C-54F6-C849-BA18-801FF28FC251}"/>
              </a:ext>
            </a:extLst>
          </p:cNvPr>
          <p:cNvSpPr>
            <a:spLocks noGrp="1"/>
          </p:cNvSpPr>
          <p:nvPr>
            <p:ph type="dt" sz="half" idx="10"/>
          </p:nvPr>
        </p:nvSpPr>
        <p:spPr/>
        <p:txBody>
          <a:bodyPr/>
          <a:lstStyle/>
          <a:p>
            <a:fld id="{6FF68548-7A33-4D15-A407-A42BC9A8705F}" type="datetimeFigureOut">
              <a:rPr lang="en-GB" smtClean="0"/>
              <a:t>22/12/2025</a:t>
            </a:fld>
            <a:endParaRPr lang="en-GB"/>
          </a:p>
        </p:txBody>
      </p:sp>
      <p:sp>
        <p:nvSpPr>
          <p:cNvPr id="6" name="Footer Placeholder 5">
            <a:extLst>
              <a:ext uri="{FF2B5EF4-FFF2-40B4-BE49-F238E27FC236}">
                <a16:creationId xmlns:a16="http://schemas.microsoft.com/office/drawing/2014/main" id="{81BC5939-86D5-2FAF-CB55-269268D91F47}"/>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75FC5265-00F5-F94E-DB2B-870300A51D67}"/>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26052159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207F2D-8C4F-C9A5-BFF7-D6387ABD3372}"/>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7B3333E2-EC1C-9931-2C4C-9FB413B1D5B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4C05E39-DFC6-30FA-FAC3-DD48412E08FE}"/>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3431275E-E149-9479-3183-28AC13BFAE9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9BC01871-174E-D878-B7C9-78826DB2D4BF}"/>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E1E68440-F8AE-9BA5-D892-8507B43351FE}"/>
              </a:ext>
            </a:extLst>
          </p:cNvPr>
          <p:cNvSpPr>
            <a:spLocks noGrp="1"/>
          </p:cNvSpPr>
          <p:nvPr>
            <p:ph type="dt" sz="half" idx="10"/>
          </p:nvPr>
        </p:nvSpPr>
        <p:spPr/>
        <p:txBody>
          <a:bodyPr/>
          <a:lstStyle/>
          <a:p>
            <a:fld id="{6FF68548-7A33-4D15-A407-A42BC9A8705F}" type="datetimeFigureOut">
              <a:rPr lang="en-GB" smtClean="0"/>
              <a:t>22/12/2025</a:t>
            </a:fld>
            <a:endParaRPr lang="en-GB"/>
          </a:p>
        </p:txBody>
      </p:sp>
      <p:sp>
        <p:nvSpPr>
          <p:cNvPr id="8" name="Footer Placeholder 7">
            <a:extLst>
              <a:ext uri="{FF2B5EF4-FFF2-40B4-BE49-F238E27FC236}">
                <a16:creationId xmlns:a16="http://schemas.microsoft.com/office/drawing/2014/main" id="{85C640AA-5429-A788-E900-6830F9A8DFCA}"/>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31CB6C36-2EAF-ADCD-6690-B01CA705FFD7}"/>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292956514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CF5001-698F-AFA2-6D65-8F2F10B16244}"/>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FD5B622E-0681-07AE-74B3-A8DD73EC5AA1}"/>
              </a:ext>
            </a:extLst>
          </p:cNvPr>
          <p:cNvSpPr>
            <a:spLocks noGrp="1"/>
          </p:cNvSpPr>
          <p:nvPr>
            <p:ph type="dt" sz="half" idx="10"/>
          </p:nvPr>
        </p:nvSpPr>
        <p:spPr/>
        <p:txBody>
          <a:bodyPr/>
          <a:lstStyle/>
          <a:p>
            <a:fld id="{6FF68548-7A33-4D15-A407-A42BC9A8705F}" type="datetimeFigureOut">
              <a:rPr lang="en-GB" smtClean="0"/>
              <a:t>22/12/2025</a:t>
            </a:fld>
            <a:endParaRPr lang="en-GB"/>
          </a:p>
        </p:txBody>
      </p:sp>
      <p:sp>
        <p:nvSpPr>
          <p:cNvPr id="4" name="Footer Placeholder 3">
            <a:extLst>
              <a:ext uri="{FF2B5EF4-FFF2-40B4-BE49-F238E27FC236}">
                <a16:creationId xmlns:a16="http://schemas.microsoft.com/office/drawing/2014/main" id="{D44263E8-DE8F-DD9C-790F-444F76DE4CB4}"/>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45264EF8-98D9-71EB-9633-2C35E01FE1FB}"/>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8247022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0C31865-D6B9-A88E-1272-0E1574DF99FD}"/>
              </a:ext>
            </a:extLst>
          </p:cNvPr>
          <p:cNvSpPr>
            <a:spLocks noGrp="1"/>
          </p:cNvSpPr>
          <p:nvPr>
            <p:ph type="dt" sz="half" idx="10"/>
          </p:nvPr>
        </p:nvSpPr>
        <p:spPr/>
        <p:txBody>
          <a:bodyPr/>
          <a:lstStyle/>
          <a:p>
            <a:fld id="{6FF68548-7A33-4D15-A407-A42BC9A8705F}" type="datetimeFigureOut">
              <a:rPr lang="en-GB" smtClean="0"/>
              <a:t>22/12/2025</a:t>
            </a:fld>
            <a:endParaRPr lang="en-GB"/>
          </a:p>
        </p:txBody>
      </p:sp>
      <p:sp>
        <p:nvSpPr>
          <p:cNvPr id="3" name="Footer Placeholder 2">
            <a:extLst>
              <a:ext uri="{FF2B5EF4-FFF2-40B4-BE49-F238E27FC236}">
                <a16:creationId xmlns:a16="http://schemas.microsoft.com/office/drawing/2014/main" id="{824FB291-74B2-72E4-F9E8-A1FE38D7FFDB}"/>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51EA834E-8FA2-2306-E6FA-E3C880ABF1E5}"/>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3995679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704829-5736-0B6A-A911-001A09CFB39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8D83995B-729E-81D1-E1DB-509659B2AC2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62BF2578-4BEA-C9A9-311E-ACC45306178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4A43992-FB7B-2EAC-32B3-194C6781F3E9}"/>
              </a:ext>
            </a:extLst>
          </p:cNvPr>
          <p:cNvSpPr>
            <a:spLocks noGrp="1"/>
          </p:cNvSpPr>
          <p:nvPr>
            <p:ph type="dt" sz="half" idx="10"/>
          </p:nvPr>
        </p:nvSpPr>
        <p:spPr/>
        <p:txBody>
          <a:bodyPr/>
          <a:lstStyle/>
          <a:p>
            <a:fld id="{6FF68548-7A33-4D15-A407-A42BC9A8705F}" type="datetimeFigureOut">
              <a:rPr lang="en-GB" smtClean="0"/>
              <a:t>22/12/2025</a:t>
            </a:fld>
            <a:endParaRPr lang="en-GB"/>
          </a:p>
        </p:txBody>
      </p:sp>
      <p:sp>
        <p:nvSpPr>
          <p:cNvPr id="6" name="Footer Placeholder 5">
            <a:extLst>
              <a:ext uri="{FF2B5EF4-FFF2-40B4-BE49-F238E27FC236}">
                <a16:creationId xmlns:a16="http://schemas.microsoft.com/office/drawing/2014/main" id="{2946178E-06B5-2871-9BA9-2B562E80A1C8}"/>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4B4EAA49-0173-C5BA-76FB-91A7ED2E8554}"/>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211604157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BEEACB-00A9-B2D2-E0C8-D395A39DFEA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009A77A9-EB3F-E7B3-FCD4-1BA841C7F4D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E4F980E8-EB31-5A5E-02CB-46327B00A3D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2DDC870-02F5-302A-8CB4-18A8BA1100FE}"/>
              </a:ext>
            </a:extLst>
          </p:cNvPr>
          <p:cNvSpPr>
            <a:spLocks noGrp="1"/>
          </p:cNvSpPr>
          <p:nvPr>
            <p:ph type="dt" sz="half" idx="10"/>
          </p:nvPr>
        </p:nvSpPr>
        <p:spPr/>
        <p:txBody>
          <a:bodyPr/>
          <a:lstStyle/>
          <a:p>
            <a:fld id="{6FF68548-7A33-4D15-A407-A42BC9A8705F}" type="datetimeFigureOut">
              <a:rPr lang="en-GB" smtClean="0"/>
              <a:t>22/12/2025</a:t>
            </a:fld>
            <a:endParaRPr lang="en-GB"/>
          </a:p>
        </p:txBody>
      </p:sp>
      <p:sp>
        <p:nvSpPr>
          <p:cNvPr id="6" name="Footer Placeholder 5">
            <a:extLst>
              <a:ext uri="{FF2B5EF4-FFF2-40B4-BE49-F238E27FC236}">
                <a16:creationId xmlns:a16="http://schemas.microsoft.com/office/drawing/2014/main" id="{8B7F3CF3-0E14-F69F-AE87-32114DFB14D2}"/>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87738CE3-9941-0DE3-6197-78F6B446D4D6}"/>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402164485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17B3EBF-89D3-FBCF-93C2-163AB7E565D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D2DD01D6-9E2D-8775-6E95-D2CB64C404D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227226EB-5DF9-AAC0-4A61-87693ADEA65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FF68548-7A33-4D15-A407-A42BC9A8705F}" type="datetimeFigureOut">
              <a:rPr lang="en-GB" smtClean="0"/>
              <a:t>22/12/2025</a:t>
            </a:fld>
            <a:endParaRPr lang="en-GB"/>
          </a:p>
        </p:txBody>
      </p:sp>
      <p:sp>
        <p:nvSpPr>
          <p:cNvPr id="5" name="Footer Placeholder 4">
            <a:extLst>
              <a:ext uri="{FF2B5EF4-FFF2-40B4-BE49-F238E27FC236}">
                <a16:creationId xmlns:a16="http://schemas.microsoft.com/office/drawing/2014/main" id="{D6A317FE-1755-A983-76FC-40F20C2FD69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429D2AD3-3148-6039-6539-E295A38583C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D40393B-D931-42D2-92B3-04A1FAEA8993}" type="slidenum">
              <a:rPr lang="en-GB" smtClean="0"/>
              <a:t>‹#›</a:t>
            </a:fld>
            <a:endParaRPr lang="en-GB"/>
          </a:p>
        </p:txBody>
      </p:sp>
    </p:spTree>
    <p:extLst>
      <p:ext uri="{BB962C8B-B14F-4D97-AF65-F5344CB8AC3E}">
        <p14:creationId xmlns:p14="http://schemas.microsoft.com/office/powerpoint/2010/main" val="45101260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2" r:id="rId12"/>
    <p:sldLayoutId id="2147483663"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hyperlink" Target="https://forms.office.com/Pages/ResponsePage.aspx?id=KXI8YMEiwUOjgEvkVqYFjsqqRugkSxNLsNDyMI4WsoRUQzVCT1RSRFhKQ1lMWkxXSVVCQUUwOVY2MC4u" TargetMode="Externa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4.png"/></Relationships>
</file>

<file path=ppt/slides/_rels/slide14.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3.png"/><Relationship Id="rId7" Type="http://schemas.openxmlformats.org/officeDocument/2006/relationships/diagramColors" Target="../diagrams/colors1.xml"/><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 Id="rId9" Type="http://schemas.openxmlformats.org/officeDocument/2006/relationships/image" Target="../media/image9.png"/></Relationships>
</file>

<file path=ppt/slides/_rels/slide15.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image" Target="../media/image3.png"/><Relationship Id="rId7" Type="http://schemas.openxmlformats.org/officeDocument/2006/relationships/diagramColors" Target="../diagrams/colors2.xml"/><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 Id="rId9" Type="http://schemas.openxmlformats.org/officeDocument/2006/relationships/image" Target="../media/image9.png"/></Relationships>
</file>

<file path=ppt/slides/_rels/slide16.xml.rels><?xml version="1.0" encoding="UTF-8" standalone="yes"?>
<Relationships xmlns="http://schemas.openxmlformats.org/package/2006/relationships"><Relationship Id="rId8" Type="http://schemas.microsoft.com/office/2007/relationships/diagramDrawing" Target="../diagrams/drawing3.xml"/><Relationship Id="rId3" Type="http://schemas.openxmlformats.org/officeDocument/2006/relationships/image" Target="../media/image3.png"/><Relationship Id="rId7" Type="http://schemas.openxmlformats.org/officeDocument/2006/relationships/diagramColors" Target="../diagrams/colors3.xml"/><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diagramQuickStyle" Target="../diagrams/quickStyle3.xml"/><Relationship Id="rId5" Type="http://schemas.openxmlformats.org/officeDocument/2006/relationships/diagramLayout" Target="../diagrams/layout3.xml"/><Relationship Id="rId4" Type="http://schemas.openxmlformats.org/officeDocument/2006/relationships/diagramData" Target="../diagrams/data3.xml"/><Relationship Id="rId9" Type="http://schemas.openxmlformats.org/officeDocument/2006/relationships/image" Target="../media/image9.png"/></Relationships>
</file>

<file path=ppt/slides/_rels/slide17.xml.rels><?xml version="1.0" encoding="UTF-8" standalone="yes"?>
<Relationships xmlns="http://schemas.openxmlformats.org/package/2006/relationships"><Relationship Id="rId8" Type="http://schemas.microsoft.com/office/2007/relationships/diagramDrawing" Target="../diagrams/drawing4.xml"/><Relationship Id="rId3" Type="http://schemas.openxmlformats.org/officeDocument/2006/relationships/image" Target="../media/image3.png"/><Relationship Id="rId7" Type="http://schemas.openxmlformats.org/officeDocument/2006/relationships/diagramColors" Target="../diagrams/colors4.xml"/><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diagramQuickStyle" Target="../diagrams/quickStyle4.xml"/><Relationship Id="rId5" Type="http://schemas.openxmlformats.org/officeDocument/2006/relationships/diagramLayout" Target="../diagrams/layout4.xml"/><Relationship Id="rId4" Type="http://schemas.openxmlformats.org/officeDocument/2006/relationships/diagramData" Target="../diagrams/data4.xml"/><Relationship Id="rId9" Type="http://schemas.openxmlformats.org/officeDocument/2006/relationships/image" Target="../media/image9.png"/></Relationships>
</file>

<file path=ppt/slides/_rels/slide18.xml.rels><?xml version="1.0" encoding="UTF-8" standalone="yes"?>
<Relationships xmlns="http://schemas.openxmlformats.org/package/2006/relationships"><Relationship Id="rId8" Type="http://schemas.microsoft.com/office/2007/relationships/diagramDrawing" Target="../diagrams/drawing5.xml"/><Relationship Id="rId3" Type="http://schemas.openxmlformats.org/officeDocument/2006/relationships/image" Target="../media/image3.png"/><Relationship Id="rId7" Type="http://schemas.openxmlformats.org/officeDocument/2006/relationships/diagramColors" Target="../diagrams/colors5.xml"/><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diagramQuickStyle" Target="../diagrams/quickStyle5.xml"/><Relationship Id="rId5" Type="http://schemas.openxmlformats.org/officeDocument/2006/relationships/diagramLayout" Target="../diagrams/layout5.xml"/><Relationship Id="rId4" Type="http://schemas.openxmlformats.org/officeDocument/2006/relationships/diagramData" Target="../diagrams/data5.xml"/><Relationship Id="rId9" Type="http://schemas.openxmlformats.org/officeDocument/2006/relationships/image" Target="../media/image9.png"/></Relationships>
</file>

<file path=ppt/slides/_rels/slide19.xml.rels><?xml version="1.0" encoding="UTF-8" standalone="yes"?>
<Relationships xmlns="http://schemas.openxmlformats.org/package/2006/relationships"><Relationship Id="rId8" Type="http://schemas.microsoft.com/office/2007/relationships/diagramDrawing" Target="../diagrams/drawing6.xml"/><Relationship Id="rId3" Type="http://schemas.openxmlformats.org/officeDocument/2006/relationships/image" Target="../media/image3.png"/><Relationship Id="rId7" Type="http://schemas.openxmlformats.org/officeDocument/2006/relationships/diagramColors" Target="../diagrams/colors6.xml"/><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diagramQuickStyle" Target="../diagrams/quickStyle6.xml"/><Relationship Id="rId5" Type="http://schemas.openxmlformats.org/officeDocument/2006/relationships/diagramLayout" Target="../diagrams/layout6.xml"/><Relationship Id="rId4" Type="http://schemas.openxmlformats.org/officeDocument/2006/relationships/diagramData" Target="../diagrams/data6.xml"/><Relationship Id="rId9" Type="http://schemas.openxmlformats.org/officeDocument/2006/relationships/image" Target="../media/image9.png"/></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xml"/><Relationship Id="rId1" Type="http://schemas.openxmlformats.org/officeDocument/2006/relationships/slideLayout" Target="../slideLayouts/slideLayout13.xml"/><Relationship Id="rId4" Type="http://schemas.openxmlformats.org/officeDocument/2006/relationships/image" Target="../media/image15.png"/></Relationships>
</file>

<file path=ppt/slides/_rels/slide3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4.xml"/><Relationship Id="rId1" Type="http://schemas.openxmlformats.org/officeDocument/2006/relationships/slideLayout" Target="../slideLayouts/slideLayout13.xml"/><Relationship Id="rId4" Type="http://schemas.openxmlformats.org/officeDocument/2006/relationships/image" Target="../media/image15.png"/></Relationships>
</file>

<file path=ppt/slides/_rels/slide3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5.xml"/><Relationship Id="rId1" Type="http://schemas.openxmlformats.org/officeDocument/2006/relationships/slideLayout" Target="../slideLayouts/slideLayout13.xml"/><Relationship Id="rId4" Type="http://schemas.openxmlformats.org/officeDocument/2006/relationships/image" Target="../media/image15.png"/></Relationships>
</file>

<file path=ppt/slides/_rels/slide3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6.xml"/><Relationship Id="rId1" Type="http://schemas.openxmlformats.org/officeDocument/2006/relationships/slideLayout" Target="../slideLayouts/slideLayout13.xml"/><Relationship Id="rId4" Type="http://schemas.openxmlformats.org/officeDocument/2006/relationships/image" Target="../media/image15.png"/></Relationships>
</file>

<file path=ppt/slides/_rels/slide3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7.xml"/><Relationship Id="rId1" Type="http://schemas.openxmlformats.org/officeDocument/2006/relationships/slideLayout" Target="../slideLayouts/slideLayout13.xml"/><Relationship Id="rId4" Type="http://schemas.openxmlformats.org/officeDocument/2006/relationships/image" Target="../media/image15.png"/></Relationships>
</file>

<file path=ppt/slides/_rels/slide3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8.xml"/><Relationship Id="rId1" Type="http://schemas.openxmlformats.org/officeDocument/2006/relationships/slideLayout" Target="../slideLayouts/slideLayout13.xml"/><Relationship Id="rId4" Type="http://schemas.openxmlformats.org/officeDocument/2006/relationships/image" Target="../media/image15.png"/></Relationships>
</file>

<file path=ppt/slides/_rels/slide36.xml.rels><?xml version="1.0" encoding="UTF-8" standalone="yes"?>
<Relationships xmlns="http://schemas.openxmlformats.org/package/2006/relationships"><Relationship Id="rId3" Type="http://schemas.openxmlformats.org/officeDocument/2006/relationships/hyperlink" Target="https://forms.office.com/Pages/ResponsePage.aspx?id=KXI8YMEiwUOjgEvkVqYFjsqqRugkSxNLsNDyMI4WsoRUQUM5SjFDTThIV1EyR08zUzg4V0NCNkYxWC4u" TargetMode="External"/><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descr="Shape&#10;&#10;Description automatically generated">
            <a:extLst>
              <a:ext uri="{FF2B5EF4-FFF2-40B4-BE49-F238E27FC236}">
                <a16:creationId xmlns:a16="http://schemas.microsoft.com/office/drawing/2014/main" id="{332EBE01-C8BC-4A32-6162-0F795050A69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9" name="Picture 8" descr="A picture containing flag&#10;&#10;Description automatically generated">
            <a:extLst>
              <a:ext uri="{FF2B5EF4-FFF2-40B4-BE49-F238E27FC236}">
                <a16:creationId xmlns:a16="http://schemas.microsoft.com/office/drawing/2014/main" id="{71202639-3684-CFDB-09B0-57EB45083CC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A7068F54-0B61-7969-2B64-A078307DFD38}"/>
              </a:ext>
            </a:extLst>
          </p:cNvPr>
          <p:cNvSpPr>
            <a:spLocks noGrp="1"/>
          </p:cNvSpPr>
          <p:nvPr>
            <p:ph type="title"/>
          </p:nvPr>
        </p:nvSpPr>
        <p:spPr>
          <a:xfrm>
            <a:off x="215153" y="141596"/>
            <a:ext cx="11681012" cy="1325563"/>
          </a:xfrm>
          <a:prstGeom prst="roundRect">
            <a:avLst/>
          </a:prstGeom>
          <a:solidFill>
            <a:srgbClr val="7030A0"/>
          </a:solidFill>
        </p:spPr>
        <p:txBody>
          <a:bodyPr/>
          <a:lstStyle/>
          <a:p>
            <a:r>
              <a:rPr lang="en-GB" b="1" dirty="0">
                <a:solidFill>
                  <a:schemeClr val="bg1"/>
                </a:solidFill>
              </a:rPr>
              <a:t> How to Use this PowerPoint</a:t>
            </a:r>
          </a:p>
        </p:txBody>
      </p:sp>
      <p:sp>
        <p:nvSpPr>
          <p:cNvPr id="3" name="Content Placeholder 2">
            <a:extLst>
              <a:ext uri="{FF2B5EF4-FFF2-40B4-BE49-F238E27FC236}">
                <a16:creationId xmlns:a16="http://schemas.microsoft.com/office/drawing/2014/main" id="{44216E9B-A822-3D56-CF7F-CACC9AF5905C}"/>
              </a:ext>
            </a:extLst>
          </p:cNvPr>
          <p:cNvSpPr>
            <a:spLocks noGrp="1"/>
          </p:cNvSpPr>
          <p:nvPr>
            <p:ph idx="1"/>
          </p:nvPr>
        </p:nvSpPr>
        <p:spPr>
          <a:xfrm>
            <a:off x="215153" y="1679205"/>
            <a:ext cx="11681012" cy="3498029"/>
          </a:xfrm>
          <a:prstGeom prst="roundRect">
            <a:avLst>
              <a:gd name="adj" fmla="val 9121"/>
            </a:avLst>
          </a:prstGeom>
          <a:solidFill>
            <a:srgbClr val="EF8023"/>
          </a:solidFill>
        </p:spPr>
        <p:txBody>
          <a:bodyPr lIns="360000" tIns="216000" rIns="360000" bIns="144000" anchor="ctr">
            <a:noAutofit/>
          </a:bodyPr>
          <a:lstStyle/>
          <a:p>
            <a:pPr marL="0" indent="0" algn="ctr">
              <a:buNone/>
            </a:pPr>
            <a:r>
              <a:rPr lang="en-GB" dirty="0">
                <a:solidFill>
                  <a:schemeClr val="bg1"/>
                </a:solidFill>
              </a:rPr>
              <a:t>These slides have been designed to be used in PowerPoint as a </a:t>
            </a:r>
            <a:r>
              <a:rPr lang="en-GB" i="1" u="sng" dirty="0">
                <a:solidFill>
                  <a:schemeClr val="bg1"/>
                </a:solidFill>
              </a:rPr>
              <a:t>Slide Show. </a:t>
            </a:r>
            <a:r>
              <a:rPr lang="en-GB" dirty="0">
                <a:solidFill>
                  <a:schemeClr val="bg1"/>
                </a:solidFill>
              </a:rPr>
              <a:t>There are text and images that will overlap and cause confusion, if used in desktop mode. </a:t>
            </a:r>
          </a:p>
          <a:p>
            <a:pPr marL="0" indent="0" algn="ctr">
              <a:buNone/>
            </a:pPr>
            <a:endParaRPr lang="en-GB" i="1" u="sng" dirty="0">
              <a:solidFill>
                <a:schemeClr val="bg1"/>
              </a:solidFill>
            </a:endParaRPr>
          </a:p>
          <a:p>
            <a:pPr marL="0" indent="0" algn="ctr">
              <a:buNone/>
            </a:pPr>
            <a:r>
              <a:rPr lang="en-GB" i="1" dirty="0">
                <a:solidFill>
                  <a:schemeClr val="bg1"/>
                </a:solidFill>
              </a:rPr>
              <a:t>To open this </a:t>
            </a:r>
            <a:r>
              <a:rPr lang="en-GB" i="1" u="sng" dirty="0">
                <a:solidFill>
                  <a:schemeClr val="bg1"/>
                </a:solidFill>
              </a:rPr>
              <a:t>in Slide Show mode,</a:t>
            </a:r>
            <a:r>
              <a:rPr lang="en-GB" i="1" dirty="0">
                <a:solidFill>
                  <a:schemeClr val="bg1"/>
                </a:solidFill>
              </a:rPr>
              <a:t> please click </a:t>
            </a:r>
            <a:r>
              <a:rPr lang="en-GB" i="1" u="sng" dirty="0">
                <a:solidFill>
                  <a:schemeClr val="bg1"/>
                </a:solidFill>
              </a:rPr>
              <a:t>“Slide Show” </a:t>
            </a:r>
            <a:r>
              <a:rPr lang="en-GB" i="1" dirty="0">
                <a:solidFill>
                  <a:schemeClr val="bg1"/>
                </a:solidFill>
              </a:rPr>
              <a:t>on the menu above and then </a:t>
            </a:r>
            <a:r>
              <a:rPr lang="en-GB" i="1" u="sng" dirty="0">
                <a:solidFill>
                  <a:schemeClr val="bg1"/>
                </a:solidFill>
              </a:rPr>
              <a:t>“From Beginning”. </a:t>
            </a:r>
          </a:p>
        </p:txBody>
      </p:sp>
      <p:pic>
        <p:nvPicPr>
          <p:cNvPr id="6" name="Picture 5" descr="A picture containing logo&#10;&#10;Description automatically generated">
            <a:extLst>
              <a:ext uri="{FF2B5EF4-FFF2-40B4-BE49-F238E27FC236}">
                <a16:creationId xmlns:a16="http://schemas.microsoft.com/office/drawing/2014/main" id="{5E548DCA-B3A8-EBC4-5FC1-B72999372C4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499156" y="413622"/>
            <a:ext cx="2092311" cy="739911"/>
          </a:xfrm>
          <a:prstGeom prst="rect">
            <a:avLst/>
          </a:prstGeom>
        </p:spPr>
      </p:pic>
      <p:sp>
        <p:nvSpPr>
          <p:cNvPr id="4" name="Rectangle: Rounded Corners 3">
            <a:hlinkClick r:id="rId5"/>
            <a:extLst>
              <a:ext uri="{FF2B5EF4-FFF2-40B4-BE49-F238E27FC236}">
                <a16:creationId xmlns:a16="http://schemas.microsoft.com/office/drawing/2014/main" id="{6B0D9DF3-0FDA-8A95-065D-04DA63B249D3}"/>
              </a:ext>
            </a:extLst>
          </p:cNvPr>
          <p:cNvSpPr/>
          <p:nvPr/>
        </p:nvSpPr>
        <p:spPr>
          <a:xfrm>
            <a:off x="7880423" y="5420411"/>
            <a:ext cx="2471383" cy="1159496"/>
          </a:xfrm>
          <a:prstGeom prst="roundRect">
            <a:avLst/>
          </a:prstGeom>
          <a:solidFill>
            <a:srgbClr val="00B050"/>
          </a:solidFill>
          <a:effectLst>
            <a:outerShdw blurRad="635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400" b="1" dirty="0">
                <a:solidFill>
                  <a:schemeClr val="bg1"/>
                </a:solidFill>
              </a:rPr>
              <a:t>Click here to give feedback.</a:t>
            </a:r>
            <a:endParaRPr lang="en-GB" sz="800" b="1" dirty="0">
              <a:solidFill>
                <a:schemeClr val="bg1"/>
              </a:solidFill>
            </a:endParaRPr>
          </a:p>
        </p:txBody>
      </p:sp>
      <p:sp>
        <p:nvSpPr>
          <p:cNvPr id="5" name="Content Placeholder 2">
            <a:extLst>
              <a:ext uri="{FF2B5EF4-FFF2-40B4-BE49-F238E27FC236}">
                <a16:creationId xmlns:a16="http://schemas.microsoft.com/office/drawing/2014/main" id="{843B1764-6929-F627-BD27-65A4E477CABF}"/>
              </a:ext>
            </a:extLst>
          </p:cNvPr>
          <p:cNvSpPr txBox="1">
            <a:spLocks/>
          </p:cNvSpPr>
          <p:nvPr/>
        </p:nvSpPr>
        <p:spPr>
          <a:xfrm>
            <a:off x="215153" y="5420411"/>
            <a:ext cx="7477079" cy="1159496"/>
          </a:xfrm>
          <a:prstGeom prst="roundRect">
            <a:avLst/>
          </a:prstGeom>
          <a:solidFill>
            <a:srgbClr val="00B050"/>
          </a:solidFill>
        </p:spPr>
        <p:txBody>
          <a:bodyPr vert="horz" lIns="360000" tIns="216000" rIns="360000" bIns="14400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GB" sz="2400" dirty="0">
                <a:solidFill>
                  <a:schemeClr val="bg1"/>
                </a:solidFill>
              </a:rPr>
              <a:t>We love hearing from teachers. If you have feedback on Emile,  please let us know.</a:t>
            </a:r>
          </a:p>
        </p:txBody>
      </p:sp>
      <p:pic>
        <p:nvPicPr>
          <p:cNvPr id="7" name="Picture 6">
            <a:extLst>
              <a:ext uri="{FF2B5EF4-FFF2-40B4-BE49-F238E27FC236}">
                <a16:creationId xmlns:a16="http://schemas.microsoft.com/office/drawing/2014/main" id="{026BD469-6B04-F5DB-A69B-B47A26DAEE73}"/>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203922" y="4163324"/>
            <a:ext cx="2079213" cy="2553080"/>
          </a:xfrm>
          <a:prstGeom prst="rect">
            <a:avLst/>
          </a:prstGeom>
        </p:spPr>
      </p:pic>
    </p:spTree>
    <p:extLst>
      <p:ext uri="{BB962C8B-B14F-4D97-AF65-F5344CB8AC3E}">
        <p14:creationId xmlns:p14="http://schemas.microsoft.com/office/powerpoint/2010/main" val="27557179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3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2"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3000" fill="hold"/>
                                        <p:tgtEl>
                                          <p:spTgt spid="7"/>
                                        </p:tgtEl>
                                        <p:attrNameLst>
                                          <p:attrName>ppt_x</p:attrName>
                                        </p:attrNameLst>
                                      </p:cBhvr>
                                      <p:tavLst>
                                        <p:tav tm="0">
                                          <p:val>
                                            <p:strVal val="1+#ppt_w/2"/>
                                          </p:val>
                                        </p:tav>
                                        <p:tav tm="100000">
                                          <p:val>
                                            <p:strVal val="#ppt_x"/>
                                          </p:val>
                                        </p:tav>
                                      </p:tavLst>
                                    </p:anim>
                                    <p:anim calcmode="lin" valueType="num">
                                      <p:cBhvr additive="base">
                                        <p:cTn id="13" dur="30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5FF05D-9A93-81C9-537A-FF9CA29D20DF}"/>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C2C56E1E-B83A-5457-F298-3175956F85E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6080" cy="6858000"/>
          </a:xfrm>
          <a:prstGeom prst="rect">
            <a:avLst/>
          </a:prstGeom>
        </p:spPr>
      </p:pic>
      <p:sp>
        <p:nvSpPr>
          <p:cNvPr id="13" name="Rectangle 12">
            <a:extLst>
              <a:ext uri="{FF2B5EF4-FFF2-40B4-BE49-F238E27FC236}">
                <a16:creationId xmlns:a16="http://schemas.microsoft.com/office/drawing/2014/main" id="{A8DE48D0-E464-9AD3-815C-7384F9AC2FB4}"/>
              </a:ext>
            </a:extLst>
          </p:cNvPr>
          <p:cNvSpPr/>
          <p:nvPr/>
        </p:nvSpPr>
        <p:spPr>
          <a:xfrm flipV="1">
            <a:off x="10099411" y="3679532"/>
            <a:ext cx="959114" cy="45719"/>
          </a:xfrm>
          <a:prstGeom prst="rect">
            <a:avLst/>
          </a:prstGeom>
          <a:solidFill>
            <a:srgbClr val="EF802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4E3083AA-6CF6-D8EC-0381-903069348985}"/>
              </a:ext>
            </a:extLst>
          </p:cNvPr>
          <p:cNvSpPr txBox="1">
            <a:spLocks/>
          </p:cNvSpPr>
          <p:nvPr/>
        </p:nvSpPr>
        <p:spPr>
          <a:xfrm>
            <a:off x="238126" y="3065356"/>
            <a:ext cx="11744324" cy="1181322"/>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latin typeface="+mn-lt"/>
                <a:ea typeface="Andika"/>
                <a:cs typeface="Andika"/>
              </a:rPr>
              <a:t>Scrambler breaks  powerful  gems.</a:t>
            </a:r>
          </a:p>
        </p:txBody>
      </p:sp>
      <p:sp>
        <p:nvSpPr>
          <p:cNvPr id="7" name="Title 1">
            <a:extLst>
              <a:ext uri="{FF2B5EF4-FFF2-40B4-BE49-F238E27FC236}">
                <a16:creationId xmlns:a16="http://schemas.microsoft.com/office/drawing/2014/main" id="{5120B23E-32DB-4D11-083A-72593EB29D01}"/>
              </a:ext>
            </a:extLst>
          </p:cNvPr>
          <p:cNvSpPr txBox="1">
            <a:spLocks/>
          </p:cNvSpPr>
          <p:nvPr/>
        </p:nvSpPr>
        <p:spPr>
          <a:xfrm>
            <a:off x="697058" y="447675"/>
            <a:ext cx="4513117" cy="619125"/>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Can you spot the verb? </a:t>
            </a:r>
            <a:endParaRPr lang="en-GB" sz="3200" dirty="0">
              <a:solidFill>
                <a:schemeClr val="bg1"/>
              </a:solidFill>
              <a:latin typeface="+mn-lt"/>
              <a:ea typeface="Andika"/>
              <a:cs typeface="Andika"/>
            </a:endParaRPr>
          </a:p>
        </p:txBody>
      </p:sp>
      <p:sp>
        <p:nvSpPr>
          <p:cNvPr id="10" name="Title 1">
            <a:extLst>
              <a:ext uri="{FF2B5EF4-FFF2-40B4-BE49-F238E27FC236}">
                <a16:creationId xmlns:a16="http://schemas.microsoft.com/office/drawing/2014/main" id="{0CDE286C-4D27-4974-30FA-3E757E08A046}"/>
              </a:ext>
            </a:extLst>
          </p:cNvPr>
          <p:cNvSpPr txBox="1">
            <a:spLocks/>
          </p:cNvSpPr>
          <p:nvPr/>
        </p:nvSpPr>
        <p:spPr>
          <a:xfrm>
            <a:off x="4185138" y="5350864"/>
            <a:ext cx="2050073" cy="619125"/>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Verb</a:t>
            </a:r>
            <a:endParaRPr lang="en-GB" sz="3200" dirty="0">
              <a:solidFill>
                <a:schemeClr val="bg1"/>
              </a:solidFill>
              <a:latin typeface="+mn-lt"/>
              <a:ea typeface="Andika"/>
              <a:cs typeface="Andika"/>
            </a:endParaRPr>
          </a:p>
        </p:txBody>
      </p:sp>
      <p:sp>
        <p:nvSpPr>
          <p:cNvPr id="14" name="Arrow: Right 13">
            <a:extLst>
              <a:ext uri="{FF2B5EF4-FFF2-40B4-BE49-F238E27FC236}">
                <a16:creationId xmlns:a16="http://schemas.microsoft.com/office/drawing/2014/main" id="{C66ACBA7-0368-6DDC-193F-128F84D8A6C0}"/>
              </a:ext>
            </a:extLst>
          </p:cNvPr>
          <p:cNvSpPr/>
          <p:nvPr/>
        </p:nvSpPr>
        <p:spPr>
          <a:xfrm rot="16200000">
            <a:off x="4457377" y="4437705"/>
            <a:ext cx="1505597" cy="320720"/>
          </a:xfrm>
          <a:prstGeom prst="rightArrow">
            <a:avLst>
              <a:gd name="adj1" fmla="val 50000"/>
              <a:gd name="adj2" fmla="val 133168"/>
            </a:avLst>
          </a:prstGeom>
          <a:solidFill>
            <a:srgbClr val="EF802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217344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500"/>
                                        <p:tgtEl>
                                          <p:spTgt spid="14"/>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fade">
                                      <p:cBhvr>
                                        <p:cTn id="18"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7" grpId="0" animBg="1"/>
      <p:bldP spid="10" grpId="0" animBg="1"/>
      <p:bldP spid="14"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D6F7C3E-61B4-76AD-00DA-E8F87052118E}"/>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09A319B6-C2FE-59D8-1B27-65CFFAA786B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6080" cy="6858000"/>
          </a:xfrm>
          <a:prstGeom prst="rect">
            <a:avLst/>
          </a:prstGeom>
        </p:spPr>
      </p:pic>
      <p:sp>
        <p:nvSpPr>
          <p:cNvPr id="13" name="Rectangle 12">
            <a:extLst>
              <a:ext uri="{FF2B5EF4-FFF2-40B4-BE49-F238E27FC236}">
                <a16:creationId xmlns:a16="http://schemas.microsoft.com/office/drawing/2014/main" id="{5CE618E2-7E6B-0CDC-CC1F-61729C4F0E79}"/>
              </a:ext>
            </a:extLst>
          </p:cNvPr>
          <p:cNvSpPr/>
          <p:nvPr/>
        </p:nvSpPr>
        <p:spPr>
          <a:xfrm flipV="1">
            <a:off x="10099411" y="3679532"/>
            <a:ext cx="959114" cy="45719"/>
          </a:xfrm>
          <a:prstGeom prst="rect">
            <a:avLst/>
          </a:prstGeom>
          <a:solidFill>
            <a:srgbClr val="EF802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BF54070D-AB07-846E-ED38-08ED8A4E4D43}"/>
              </a:ext>
            </a:extLst>
          </p:cNvPr>
          <p:cNvSpPr txBox="1">
            <a:spLocks/>
          </p:cNvSpPr>
          <p:nvPr/>
        </p:nvSpPr>
        <p:spPr>
          <a:xfrm>
            <a:off x="238126" y="3065356"/>
            <a:ext cx="11744324" cy="1181322"/>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latin typeface="+mn-lt"/>
                <a:ea typeface="Andika"/>
                <a:cs typeface="Andika"/>
              </a:rPr>
              <a:t>Scrambler breaks  powerful  gems.</a:t>
            </a:r>
          </a:p>
        </p:txBody>
      </p:sp>
      <p:sp>
        <p:nvSpPr>
          <p:cNvPr id="7" name="Title 1">
            <a:extLst>
              <a:ext uri="{FF2B5EF4-FFF2-40B4-BE49-F238E27FC236}">
                <a16:creationId xmlns:a16="http://schemas.microsoft.com/office/drawing/2014/main" id="{6E4BE7A8-99C4-9A1A-67D9-3183BB8C5265}"/>
              </a:ext>
            </a:extLst>
          </p:cNvPr>
          <p:cNvSpPr txBox="1">
            <a:spLocks/>
          </p:cNvSpPr>
          <p:nvPr/>
        </p:nvSpPr>
        <p:spPr>
          <a:xfrm>
            <a:off x="697058" y="447675"/>
            <a:ext cx="7532542" cy="619125"/>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What sort of word is “ powerful ”?</a:t>
            </a:r>
            <a:endParaRPr lang="en-GB" sz="3200" dirty="0">
              <a:solidFill>
                <a:schemeClr val="bg1"/>
              </a:solidFill>
              <a:latin typeface="+mn-lt"/>
              <a:ea typeface="Andika"/>
              <a:cs typeface="Andika"/>
            </a:endParaRPr>
          </a:p>
        </p:txBody>
      </p:sp>
      <p:sp>
        <p:nvSpPr>
          <p:cNvPr id="10" name="Title 1">
            <a:extLst>
              <a:ext uri="{FF2B5EF4-FFF2-40B4-BE49-F238E27FC236}">
                <a16:creationId xmlns:a16="http://schemas.microsoft.com/office/drawing/2014/main" id="{DA4E72EF-3ED0-92BC-5A95-9527A5640388}"/>
              </a:ext>
            </a:extLst>
          </p:cNvPr>
          <p:cNvSpPr txBox="1">
            <a:spLocks/>
          </p:cNvSpPr>
          <p:nvPr/>
        </p:nvSpPr>
        <p:spPr>
          <a:xfrm>
            <a:off x="6179528" y="5348678"/>
            <a:ext cx="2050073" cy="619125"/>
          </a:xfrm>
          <a:prstGeom prst="roundRect">
            <a:avLst>
              <a:gd name="adj" fmla="val 8408"/>
            </a:avLst>
          </a:prstGeom>
          <a:solidFill>
            <a:srgbClr val="FF3399"/>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Adjective</a:t>
            </a:r>
            <a:endParaRPr lang="en-GB" sz="3200" dirty="0">
              <a:solidFill>
                <a:schemeClr val="bg1"/>
              </a:solidFill>
              <a:latin typeface="+mn-lt"/>
              <a:ea typeface="Andika"/>
              <a:cs typeface="Andika"/>
            </a:endParaRPr>
          </a:p>
        </p:txBody>
      </p:sp>
      <p:sp>
        <p:nvSpPr>
          <p:cNvPr id="14" name="Arrow: Right 13">
            <a:extLst>
              <a:ext uri="{FF2B5EF4-FFF2-40B4-BE49-F238E27FC236}">
                <a16:creationId xmlns:a16="http://schemas.microsoft.com/office/drawing/2014/main" id="{F66DC64C-7F5E-6254-5D0A-CDA721859D53}"/>
              </a:ext>
            </a:extLst>
          </p:cNvPr>
          <p:cNvSpPr/>
          <p:nvPr/>
        </p:nvSpPr>
        <p:spPr>
          <a:xfrm rot="16200000">
            <a:off x="6451767" y="4435519"/>
            <a:ext cx="1505597" cy="320720"/>
          </a:xfrm>
          <a:prstGeom prst="rightArrow">
            <a:avLst>
              <a:gd name="adj1" fmla="val 50000"/>
              <a:gd name="adj2" fmla="val 133168"/>
            </a:avLst>
          </a:prstGeom>
          <a:solidFill>
            <a:srgbClr val="FF339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9569953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7" grpId="0" animBg="1"/>
      <p:bldP spid="10"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B9DB36-74B4-7F7A-40E2-800E9C043195}"/>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CBC1BA7E-2922-E6BD-ACE5-CBA4C770223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6080" cy="6858000"/>
          </a:xfrm>
          <a:prstGeom prst="rect">
            <a:avLst/>
          </a:prstGeom>
        </p:spPr>
      </p:pic>
      <p:sp>
        <p:nvSpPr>
          <p:cNvPr id="13" name="Rectangle 12">
            <a:extLst>
              <a:ext uri="{FF2B5EF4-FFF2-40B4-BE49-F238E27FC236}">
                <a16:creationId xmlns:a16="http://schemas.microsoft.com/office/drawing/2014/main" id="{B022EA2C-C85C-60DD-64FF-11F09BE6BF2F}"/>
              </a:ext>
            </a:extLst>
          </p:cNvPr>
          <p:cNvSpPr/>
          <p:nvPr/>
        </p:nvSpPr>
        <p:spPr>
          <a:xfrm flipV="1">
            <a:off x="10099411" y="3679532"/>
            <a:ext cx="959114" cy="45719"/>
          </a:xfrm>
          <a:prstGeom prst="rect">
            <a:avLst/>
          </a:prstGeom>
          <a:solidFill>
            <a:srgbClr val="EF802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687550C5-5B14-B9EC-1C8E-EEB3B6F18994}"/>
              </a:ext>
            </a:extLst>
          </p:cNvPr>
          <p:cNvSpPr txBox="1">
            <a:spLocks/>
          </p:cNvSpPr>
          <p:nvPr/>
        </p:nvSpPr>
        <p:spPr>
          <a:xfrm>
            <a:off x="238126" y="3065356"/>
            <a:ext cx="11744324" cy="1181322"/>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latin typeface="+mn-lt"/>
                <a:ea typeface="Andika"/>
                <a:cs typeface="Andika"/>
              </a:rPr>
              <a:t>Scrambler breaks  powerful  gems.</a:t>
            </a:r>
          </a:p>
        </p:txBody>
      </p:sp>
      <p:sp>
        <p:nvSpPr>
          <p:cNvPr id="7" name="Title 1">
            <a:extLst>
              <a:ext uri="{FF2B5EF4-FFF2-40B4-BE49-F238E27FC236}">
                <a16:creationId xmlns:a16="http://schemas.microsoft.com/office/drawing/2014/main" id="{9F553DA3-54BB-AD7C-2ECD-C07EDA689913}"/>
              </a:ext>
            </a:extLst>
          </p:cNvPr>
          <p:cNvSpPr txBox="1">
            <a:spLocks/>
          </p:cNvSpPr>
          <p:nvPr/>
        </p:nvSpPr>
        <p:spPr>
          <a:xfrm>
            <a:off x="697058" y="447675"/>
            <a:ext cx="7532542" cy="619125"/>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Can you classify all the words in the sentence?</a:t>
            </a:r>
            <a:endParaRPr lang="en-GB" sz="3200" dirty="0">
              <a:solidFill>
                <a:schemeClr val="bg1"/>
              </a:solidFill>
              <a:latin typeface="+mn-lt"/>
              <a:ea typeface="Andika"/>
              <a:cs typeface="Andika"/>
            </a:endParaRPr>
          </a:p>
        </p:txBody>
      </p:sp>
      <p:sp>
        <p:nvSpPr>
          <p:cNvPr id="10" name="Title 1">
            <a:extLst>
              <a:ext uri="{FF2B5EF4-FFF2-40B4-BE49-F238E27FC236}">
                <a16:creationId xmlns:a16="http://schemas.microsoft.com/office/drawing/2014/main" id="{D76F66D0-D59E-FEAC-E281-AF2ACE4DB3DC}"/>
              </a:ext>
            </a:extLst>
          </p:cNvPr>
          <p:cNvSpPr txBox="1">
            <a:spLocks/>
          </p:cNvSpPr>
          <p:nvPr/>
        </p:nvSpPr>
        <p:spPr>
          <a:xfrm>
            <a:off x="5930768" y="1649737"/>
            <a:ext cx="2050073" cy="619125"/>
          </a:xfrm>
          <a:prstGeom prst="roundRect">
            <a:avLst>
              <a:gd name="adj" fmla="val 8408"/>
            </a:avLst>
          </a:prstGeom>
          <a:solidFill>
            <a:srgbClr val="FF3399"/>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Adjective</a:t>
            </a:r>
            <a:endParaRPr lang="en-GB" sz="3200" dirty="0">
              <a:solidFill>
                <a:schemeClr val="bg1"/>
              </a:solidFill>
              <a:latin typeface="+mn-lt"/>
              <a:ea typeface="Andika"/>
              <a:cs typeface="Andika"/>
            </a:endParaRPr>
          </a:p>
        </p:txBody>
      </p:sp>
      <p:sp>
        <p:nvSpPr>
          <p:cNvPr id="14" name="Arrow: Right 13">
            <a:extLst>
              <a:ext uri="{FF2B5EF4-FFF2-40B4-BE49-F238E27FC236}">
                <a16:creationId xmlns:a16="http://schemas.microsoft.com/office/drawing/2014/main" id="{53E378F3-95DC-E579-200A-4AA786B5676A}"/>
              </a:ext>
            </a:extLst>
          </p:cNvPr>
          <p:cNvSpPr/>
          <p:nvPr/>
        </p:nvSpPr>
        <p:spPr>
          <a:xfrm rot="5400000">
            <a:off x="6505684" y="2698240"/>
            <a:ext cx="1127881" cy="232334"/>
          </a:xfrm>
          <a:prstGeom prst="rightArrow">
            <a:avLst>
              <a:gd name="adj1" fmla="val 50000"/>
              <a:gd name="adj2" fmla="val 133168"/>
            </a:avLst>
          </a:prstGeom>
          <a:solidFill>
            <a:srgbClr val="FF339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Title 1">
            <a:extLst>
              <a:ext uri="{FF2B5EF4-FFF2-40B4-BE49-F238E27FC236}">
                <a16:creationId xmlns:a16="http://schemas.microsoft.com/office/drawing/2014/main" id="{6F9B2809-C110-2198-6459-23CFF23318C4}"/>
              </a:ext>
            </a:extLst>
          </p:cNvPr>
          <p:cNvSpPr txBox="1">
            <a:spLocks/>
          </p:cNvSpPr>
          <p:nvPr/>
        </p:nvSpPr>
        <p:spPr>
          <a:xfrm>
            <a:off x="8138019" y="1649493"/>
            <a:ext cx="2348224" cy="619125"/>
          </a:xfrm>
          <a:prstGeom prst="roundRect">
            <a:avLst>
              <a:gd name="adj" fmla="val 8408"/>
            </a:avLst>
          </a:prstGeom>
          <a:solidFill>
            <a:srgbClr val="FF00FF"/>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Common noun</a:t>
            </a:r>
            <a:endParaRPr lang="en-GB" sz="3200" dirty="0">
              <a:solidFill>
                <a:schemeClr val="bg1"/>
              </a:solidFill>
              <a:latin typeface="+mn-lt"/>
              <a:ea typeface="Andika"/>
              <a:cs typeface="Andika"/>
            </a:endParaRPr>
          </a:p>
        </p:txBody>
      </p:sp>
      <p:sp>
        <p:nvSpPr>
          <p:cNvPr id="5" name="Arrow: Right 4">
            <a:extLst>
              <a:ext uri="{FF2B5EF4-FFF2-40B4-BE49-F238E27FC236}">
                <a16:creationId xmlns:a16="http://schemas.microsoft.com/office/drawing/2014/main" id="{C5FE50C6-DAE8-FC39-AA53-F1700A3D9559}"/>
              </a:ext>
            </a:extLst>
          </p:cNvPr>
          <p:cNvSpPr/>
          <p:nvPr/>
        </p:nvSpPr>
        <p:spPr>
          <a:xfrm rot="5400000">
            <a:off x="2662412" y="2698240"/>
            <a:ext cx="1127881" cy="232332"/>
          </a:xfrm>
          <a:prstGeom prst="rightArrow">
            <a:avLst>
              <a:gd name="adj1" fmla="val 50000"/>
              <a:gd name="adj2" fmla="val 133168"/>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Arrow: Right 5">
            <a:extLst>
              <a:ext uri="{FF2B5EF4-FFF2-40B4-BE49-F238E27FC236}">
                <a16:creationId xmlns:a16="http://schemas.microsoft.com/office/drawing/2014/main" id="{6278DED3-F56B-00B6-4A85-586FA19669C1}"/>
              </a:ext>
            </a:extLst>
          </p:cNvPr>
          <p:cNvSpPr/>
          <p:nvPr/>
        </p:nvSpPr>
        <p:spPr>
          <a:xfrm rot="5400000">
            <a:off x="8650176" y="2716393"/>
            <a:ext cx="1091578" cy="232332"/>
          </a:xfrm>
          <a:prstGeom prst="rightArrow">
            <a:avLst>
              <a:gd name="adj1" fmla="val 50000"/>
              <a:gd name="adj2" fmla="val 133168"/>
            </a:avLst>
          </a:prstGeom>
          <a:solidFill>
            <a:srgbClr val="FF00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Title 1">
            <a:extLst>
              <a:ext uri="{FF2B5EF4-FFF2-40B4-BE49-F238E27FC236}">
                <a16:creationId xmlns:a16="http://schemas.microsoft.com/office/drawing/2014/main" id="{715EED2B-0FAE-1E7B-870E-2759761AD621}"/>
              </a:ext>
            </a:extLst>
          </p:cNvPr>
          <p:cNvSpPr txBox="1">
            <a:spLocks/>
          </p:cNvSpPr>
          <p:nvPr/>
        </p:nvSpPr>
        <p:spPr>
          <a:xfrm>
            <a:off x="1563237" y="1649738"/>
            <a:ext cx="2267685" cy="619125"/>
          </a:xfrm>
          <a:prstGeom prst="roundRect">
            <a:avLst>
              <a:gd name="adj" fmla="val 8408"/>
            </a:avLst>
          </a:prstGeom>
          <a:solidFill>
            <a:srgbClr val="FF000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Proper noun</a:t>
            </a:r>
            <a:endParaRPr lang="en-GB" sz="3200" dirty="0">
              <a:solidFill>
                <a:schemeClr val="bg1"/>
              </a:solidFill>
              <a:latin typeface="+mn-lt"/>
              <a:ea typeface="Andika"/>
              <a:cs typeface="Andika"/>
            </a:endParaRPr>
          </a:p>
        </p:txBody>
      </p:sp>
      <p:sp>
        <p:nvSpPr>
          <p:cNvPr id="9" name="Title 1">
            <a:extLst>
              <a:ext uri="{FF2B5EF4-FFF2-40B4-BE49-F238E27FC236}">
                <a16:creationId xmlns:a16="http://schemas.microsoft.com/office/drawing/2014/main" id="{50AF17A2-BAD5-86ED-1CAE-C879ACE0E693}"/>
              </a:ext>
            </a:extLst>
          </p:cNvPr>
          <p:cNvSpPr txBox="1">
            <a:spLocks/>
          </p:cNvSpPr>
          <p:nvPr/>
        </p:nvSpPr>
        <p:spPr>
          <a:xfrm>
            <a:off x="3999847" y="1649738"/>
            <a:ext cx="1638953" cy="619125"/>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Verb</a:t>
            </a:r>
            <a:endParaRPr lang="en-GB" sz="3200" dirty="0">
              <a:solidFill>
                <a:schemeClr val="bg1"/>
              </a:solidFill>
              <a:latin typeface="+mn-lt"/>
              <a:ea typeface="Andika"/>
              <a:cs typeface="Andika"/>
            </a:endParaRPr>
          </a:p>
        </p:txBody>
      </p:sp>
      <p:sp>
        <p:nvSpPr>
          <p:cNvPr id="11" name="Arrow: Right 10">
            <a:extLst>
              <a:ext uri="{FF2B5EF4-FFF2-40B4-BE49-F238E27FC236}">
                <a16:creationId xmlns:a16="http://schemas.microsoft.com/office/drawing/2014/main" id="{08198CDB-BF0E-1973-CBB4-4E8DC0E7B56F}"/>
              </a:ext>
            </a:extLst>
          </p:cNvPr>
          <p:cNvSpPr/>
          <p:nvPr/>
        </p:nvSpPr>
        <p:spPr>
          <a:xfrm rot="5400000">
            <a:off x="4522794" y="2670914"/>
            <a:ext cx="1283841" cy="232332"/>
          </a:xfrm>
          <a:prstGeom prst="rightArrow">
            <a:avLst>
              <a:gd name="adj1" fmla="val 50000"/>
              <a:gd name="adj2" fmla="val 133168"/>
            </a:avLst>
          </a:prstGeom>
          <a:solidFill>
            <a:srgbClr val="EF802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0025092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500"/>
                                        <p:tgtEl>
                                          <p:spTgt spid="9"/>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500"/>
                                        <p:tgtEl>
                                          <p:spTgt spid="11"/>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500"/>
                                        <p:tgtEl>
                                          <p:spTgt spid="10"/>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fade">
                                      <p:cBhvr>
                                        <p:cTn id="31" dur="500"/>
                                        <p:tgtEl>
                                          <p:spTgt spid="14"/>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4"/>
                                        </p:tgtEl>
                                        <p:attrNameLst>
                                          <p:attrName>style.visibility</p:attrName>
                                        </p:attrNameLst>
                                      </p:cBhvr>
                                      <p:to>
                                        <p:strVal val="visible"/>
                                      </p:to>
                                    </p:set>
                                    <p:animEffect transition="in" filter="fade">
                                      <p:cBhvr>
                                        <p:cTn id="36" dur="500"/>
                                        <p:tgtEl>
                                          <p:spTgt spid="4"/>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6"/>
                                        </p:tgtEl>
                                        <p:attrNameLst>
                                          <p:attrName>style.visibility</p:attrName>
                                        </p:attrNameLst>
                                      </p:cBhvr>
                                      <p:to>
                                        <p:strVal val="visible"/>
                                      </p:to>
                                    </p:set>
                                    <p:animEffect transition="in" filter="fade">
                                      <p:cBhvr>
                                        <p:cTn id="3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0" grpId="0" animBg="1"/>
      <p:bldP spid="14" grpId="0" animBg="1"/>
      <p:bldP spid="4" grpId="0" animBg="1"/>
      <p:bldP spid="5" grpId="0" animBg="1"/>
      <p:bldP spid="6" grpId="0" animBg="1"/>
      <p:bldP spid="8" grpId="0" animBg="1"/>
      <p:bldP spid="9" grpId="0" animBg="1"/>
      <p:bldP spid="11"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562A27C8-8631-1283-130B-738BAF714D2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BF1667E6-83E3-B4CA-40F3-03969248231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702E7211-B3C0-8C62-17A1-5F712D739FBA}"/>
              </a:ext>
            </a:extLst>
          </p:cNvPr>
          <p:cNvSpPr>
            <a:spLocks noGrp="1"/>
          </p:cNvSpPr>
          <p:nvPr>
            <p:ph type="ctrTitle"/>
          </p:nvPr>
        </p:nvSpPr>
        <p:spPr>
          <a:xfrm>
            <a:off x="1699491" y="2009159"/>
            <a:ext cx="9492383" cy="1419841"/>
          </a:xfrm>
          <a:prstGeom prst="roundRect">
            <a:avLst>
              <a:gd name="adj" fmla="val 34651"/>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r>
              <a:rPr lang="en-GB" dirty="0">
                <a:solidFill>
                  <a:schemeClr val="bg1"/>
                </a:solidFill>
                <a:latin typeface="+mn-lt"/>
                <a:ea typeface="Andika"/>
                <a:cs typeface="Andika"/>
              </a:rPr>
              <a:t>Verb Inflections</a:t>
            </a:r>
          </a:p>
        </p:txBody>
      </p:sp>
      <p:pic>
        <p:nvPicPr>
          <p:cNvPr id="8" name="Picture 7" descr="A picture containing logo&#10;&#10;Description automatically generated">
            <a:extLst>
              <a:ext uri="{FF2B5EF4-FFF2-40B4-BE49-F238E27FC236}">
                <a16:creationId xmlns:a16="http://schemas.microsoft.com/office/drawing/2014/main" id="{8BFF819C-9154-11B9-355C-E3134EEFD97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814560" y="217780"/>
            <a:ext cx="2092311" cy="739911"/>
          </a:xfrm>
          <a:prstGeom prst="rect">
            <a:avLst/>
          </a:prstGeom>
        </p:spPr>
      </p:pic>
      <p:pic>
        <p:nvPicPr>
          <p:cNvPr id="11" name="Picture 10">
            <a:extLst>
              <a:ext uri="{FF2B5EF4-FFF2-40B4-BE49-F238E27FC236}">
                <a16:creationId xmlns:a16="http://schemas.microsoft.com/office/drawing/2014/main" id="{DE1E4655-1785-5ED7-3084-EC091AAFD274}"/>
              </a:ext>
            </a:extLst>
          </p:cNvPr>
          <p:cNvPicPr>
            <a:picLocks noChangeAspect="1"/>
          </p:cNvPicPr>
          <p:nvPr/>
        </p:nvPicPr>
        <p:blipFill rotWithShape="1">
          <a:blip r:embed="rId5">
            <a:extLst>
              <a:ext uri="{28A0092B-C50C-407E-A947-70E740481C1C}">
                <a14:useLocalDpi xmlns:a14="http://schemas.microsoft.com/office/drawing/2010/main" val="0"/>
              </a:ext>
            </a:extLst>
          </a:blip>
          <a:srcRect l="41797" t="50745" r="26406" b="1586"/>
          <a:stretch/>
        </p:blipFill>
        <p:spPr>
          <a:xfrm>
            <a:off x="0" y="3590925"/>
            <a:ext cx="3876675" cy="3267075"/>
          </a:xfrm>
          <a:prstGeom prst="rect">
            <a:avLst/>
          </a:prstGeom>
        </p:spPr>
      </p:pic>
    </p:spTree>
    <p:extLst>
      <p:ext uri="{BB962C8B-B14F-4D97-AF65-F5344CB8AC3E}">
        <p14:creationId xmlns:p14="http://schemas.microsoft.com/office/powerpoint/2010/main" val="40103278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3500"/>
                                        <p:tgtEl>
                                          <p:spTgt spid="8"/>
                                        </p:tgtEl>
                                      </p:cBhvr>
                                    </p:animEffect>
                                  </p:childTnLst>
                                </p:cTn>
                              </p:par>
                              <p:par>
                                <p:cTn id="8" presetID="42" presetClass="path" presetSubtype="0" accel="50000" decel="50000" fill="hold" nodeType="withEffect">
                                  <p:stCondLst>
                                    <p:cond delay="0"/>
                                  </p:stCondLst>
                                  <p:childTnLst>
                                    <p:animMotion origin="layout" path="M -0.15898 0.3412 L -8.33333E-7 -7.40741E-7 " pathEditMode="relative" rAng="0" ptsTypes="AA">
                                      <p:cBhvr>
                                        <p:cTn id="9" dur="2000" fill="hold"/>
                                        <p:tgtEl>
                                          <p:spTgt spid="11"/>
                                        </p:tgtEl>
                                        <p:attrNameLst>
                                          <p:attrName>ppt_x</p:attrName>
                                          <p:attrName>ppt_y</p:attrName>
                                        </p:attrNameLst>
                                      </p:cBhvr>
                                      <p:rCtr x="7839" y="-17176"/>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36B770-5655-9CE4-B730-F33A179FDE4A}"/>
            </a:ext>
          </a:extLst>
        </p:cNvPr>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7125BA9A-A475-F540-4D08-88668EC4B86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9513ED85-FABE-3540-BC54-3C4CFE6EC84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CD25D8A7-26CA-6669-9AE2-55364B0D5109}"/>
              </a:ext>
            </a:extLst>
          </p:cNvPr>
          <p:cNvSpPr>
            <a:spLocks noGrp="1"/>
          </p:cNvSpPr>
          <p:nvPr>
            <p:ph type="ctrTitle"/>
          </p:nvPr>
        </p:nvSpPr>
        <p:spPr>
          <a:xfrm>
            <a:off x="638175" y="590550"/>
            <a:ext cx="11258550" cy="5724525"/>
          </a:xfrm>
          <a:prstGeom prst="roundRect">
            <a:avLst>
              <a:gd name="adj" fmla="val 14518"/>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endParaRPr lang="en-GB" dirty="0">
              <a:solidFill>
                <a:schemeClr val="bg1"/>
              </a:solidFill>
              <a:latin typeface="+mn-lt"/>
              <a:ea typeface="Andika"/>
              <a:cs typeface="Andika"/>
            </a:endParaRPr>
          </a:p>
        </p:txBody>
      </p:sp>
      <p:graphicFrame>
        <p:nvGraphicFramePr>
          <p:cNvPr id="4" name="Diagram 3">
            <a:extLst>
              <a:ext uri="{FF2B5EF4-FFF2-40B4-BE49-F238E27FC236}">
                <a16:creationId xmlns:a16="http://schemas.microsoft.com/office/drawing/2014/main" id="{58D71DCC-EBBE-D829-9128-C489CCF454C8}"/>
              </a:ext>
            </a:extLst>
          </p:cNvPr>
          <p:cNvGraphicFramePr/>
          <p:nvPr/>
        </p:nvGraphicFramePr>
        <p:xfrm>
          <a:off x="1544318" y="848708"/>
          <a:ext cx="9952356" cy="3590924"/>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094E14E2-F547-5766-931D-88D47E8F8AC0}"/>
              </a:ext>
            </a:extLst>
          </p:cNvPr>
          <p:cNvPicPr>
            <a:picLocks noChangeAspect="1"/>
          </p:cNvPicPr>
          <p:nvPr/>
        </p:nvPicPr>
        <p:blipFill rotWithShape="1">
          <a:blip r:embed="rId9">
            <a:extLst>
              <a:ext uri="{28A0092B-C50C-407E-A947-70E740481C1C}">
                <a14:useLocalDpi xmlns:a14="http://schemas.microsoft.com/office/drawing/2010/main" val="0"/>
              </a:ext>
            </a:extLst>
          </a:blip>
          <a:srcRect l="41797" t="50745" r="26406" b="1586"/>
          <a:stretch/>
        </p:blipFill>
        <p:spPr>
          <a:xfrm>
            <a:off x="0" y="3590925"/>
            <a:ext cx="3876675" cy="3267075"/>
          </a:xfrm>
          <a:prstGeom prst="rect">
            <a:avLst/>
          </a:prstGeom>
        </p:spPr>
      </p:pic>
      <p:sp>
        <p:nvSpPr>
          <p:cNvPr id="7" name="TextBox 6">
            <a:extLst>
              <a:ext uri="{FF2B5EF4-FFF2-40B4-BE49-F238E27FC236}">
                <a16:creationId xmlns:a16="http://schemas.microsoft.com/office/drawing/2014/main" id="{703B4160-0F4B-3352-038B-D64E3D1916E1}"/>
              </a:ext>
            </a:extLst>
          </p:cNvPr>
          <p:cNvSpPr txBox="1"/>
          <p:nvPr/>
        </p:nvSpPr>
        <p:spPr>
          <a:xfrm>
            <a:off x="2943859" y="4439632"/>
            <a:ext cx="7153275" cy="1569660"/>
          </a:xfrm>
          <a:prstGeom prst="rect">
            <a:avLst/>
          </a:prstGeom>
          <a:noFill/>
        </p:spPr>
        <p:txBody>
          <a:bodyPr wrap="square" rtlCol="0">
            <a:spAutoFit/>
          </a:bodyPr>
          <a:lstStyle/>
          <a:p>
            <a:pPr algn="ctr"/>
            <a:r>
              <a:rPr lang="en-GB" sz="2400" dirty="0"/>
              <a:t>These are some of the word types we have already met.</a:t>
            </a:r>
          </a:p>
          <a:p>
            <a:pPr algn="ctr"/>
            <a:endParaRPr lang="en-GB" sz="2400" dirty="0"/>
          </a:p>
          <a:p>
            <a:pPr algn="ctr"/>
            <a:r>
              <a:rPr lang="en-GB" sz="2400" dirty="0"/>
              <a:t>Can anyone remember what any of them mean?</a:t>
            </a:r>
          </a:p>
        </p:txBody>
      </p:sp>
    </p:spTree>
    <p:extLst>
      <p:ext uri="{BB962C8B-B14F-4D97-AF65-F5344CB8AC3E}">
        <p14:creationId xmlns:p14="http://schemas.microsoft.com/office/powerpoint/2010/main" val="33620273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0F9302-BAA6-EE13-979F-4E6821E7D8AD}"/>
            </a:ext>
          </a:extLst>
        </p:cNvPr>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0FD7D272-883D-ACF5-6D07-9AD2D717DC8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93977C80-1B9C-3430-3083-EEF52560A52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1018E636-D6A5-4615-CE46-E77FFC374049}"/>
              </a:ext>
            </a:extLst>
          </p:cNvPr>
          <p:cNvSpPr>
            <a:spLocks noGrp="1"/>
          </p:cNvSpPr>
          <p:nvPr>
            <p:ph type="ctrTitle"/>
          </p:nvPr>
        </p:nvSpPr>
        <p:spPr>
          <a:xfrm>
            <a:off x="638175" y="590550"/>
            <a:ext cx="11258550" cy="5724525"/>
          </a:xfrm>
          <a:prstGeom prst="roundRect">
            <a:avLst>
              <a:gd name="adj" fmla="val 14518"/>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endParaRPr lang="en-GB" dirty="0">
              <a:solidFill>
                <a:schemeClr val="bg1"/>
              </a:solidFill>
              <a:latin typeface="+mn-lt"/>
              <a:ea typeface="Andika"/>
              <a:cs typeface="Andika"/>
            </a:endParaRPr>
          </a:p>
        </p:txBody>
      </p:sp>
      <p:graphicFrame>
        <p:nvGraphicFramePr>
          <p:cNvPr id="4" name="Diagram 3">
            <a:extLst>
              <a:ext uri="{FF2B5EF4-FFF2-40B4-BE49-F238E27FC236}">
                <a16:creationId xmlns:a16="http://schemas.microsoft.com/office/drawing/2014/main" id="{1C2DFAEE-D3BE-8166-CD9E-100D7311CE09}"/>
              </a:ext>
            </a:extLst>
          </p:cNvPr>
          <p:cNvGraphicFramePr/>
          <p:nvPr/>
        </p:nvGraphicFramePr>
        <p:xfrm>
          <a:off x="1544318" y="848708"/>
          <a:ext cx="9952356" cy="3523267"/>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0BFD1CCA-FC35-4063-AA0B-748B498F8CD4}"/>
              </a:ext>
            </a:extLst>
          </p:cNvPr>
          <p:cNvPicPr>
            <a:picLocks noChangeAspect="1"/>
          </p:cNvPicPr>
          <p:nvPr/>
        </p:nvPicPr>
        <p:blipFill rotWithShape="1">
          <a:blip r:embed="rId9">
            <a:extLst>
              <a:ext uri="{28A0092B-C50C-407E-A947-70E740481C1C}">
                <a14:useLocalDpi xmlns:a14="http://schemas.microsoft.com/office/drawing/2010/main" val="0"/>
              </a:ext>
            </a:extLst>
          </a:blip>
          <a:srcRect l="41797" t="50745" r="26406" b="1586"/>
          <a:stretch/>
        </p:blipFill>
        <p:spPr>
          <a:xfrm>
            <a:off x="0" y="3590925"/>
            <a:ext cx="3876675" cy="3267075"/>
          </a:xfrm>
          <a:prstGeom prst="rect">
            <a:avLst/>
          </a:prstGeom>
        </p:spPr>
      </p:pic>
      <p:sp>
        <p:nvSpPr>
          <p:cNvPr id="7" name="TextBox 6">
            <a:extLst>
              <a:ext uri="{FF2B5EF4-FFF2-40B4-BE49-F238E27FC236}">
                <a16:creationId xmlns:a16="http://schemas.microsoft.com/office/drawing/2014/main" id="{C0000CAD-87D2-93F3-2944-93D485C3595B}"/>
              </a:ext>
            </a:extLst>
          </p:cNvPr>
          <p:cNvSpPr txBox="1"/>
          <p:nvPr/>
        </p:nvSpPr>
        <p:spPr>
          <a:xfrm>
            <a:off x="2943859" y="4439632"/>
            <a:ext cx="7153275" cy="1569660"/>
          </a:xfrm>
          <a:prstGeom prst="rect">
            <a:avLst/>
          </a:prstGeom>
          <a:noFill/>
        </p:spPr>
        <p:txBody>
          <a:bodyPr wrap="square" rtlCol="0">
            <a:spAutoFit/>
          </a:bodyPr>
          <a:lstStyle/>
          <a:p>
            <a:pPr algn="ctr"/>
            <a:r>
              <a:rPr lang="en-GB" sz="2400" dirty="0"/>
              <a:t>These are some of the word types we have already met.</a:t>
            </a:r>
          </a:p>
          <a:p>
            <a:pPr algn="ctr"/>
            <a:endParaRPr lang="en-GB" sz="2400" dirty="0"/>
          </a:p>
          <a:p>
            <a:pPr algn="ctr"/>
            <a:r>
              <a:rPr lang="en-GB" sz="2400" dirty="0"/>
              <a:t>Can anyone remember what any of them mean?</a:t>
            </a:r>
          </a:p>
        </p:txBody>
      </p:sp>
    </p:spTree>
    <p:extLst>
      <p:ext uri="{BB962C8B-B14F-4D97-AF65-F5344CB8AC3E}">
        <p14:creationId xmlns:p14="http://schemas.microsoft.com/office/powerpoint/2010/main" val="20157947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413166-A5F3-5EAA-05BB-04D096266DDA}"/>
            </a:ext>
          </a:extLst>
        </p:cNvPr>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B02B40DB-F1F7-7653-538E-E54303A1119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56E21DBB-8F82-3C92-6D02-B97FCD712BF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C66F44EB-BA51-20D1-DBEB-B1FF32F43C8F}"/>
              </a:ext>
            </a:extLst>
          </p:cNvPr>
          <p:cNvSpPr>
            <a:spLocks noGrp="1"/>
          </p:cNvSpPr>
          <p:nvPr>
            <p:ph type="ctrTitle"/>
          </p:nvPr>
        </p:nvSpPr>
        <p:spPr>
          <a:xfrm>
            <a:off x="638175" y="590550"/>
            <a:ext cx="11258550" cy="5724525"/>
          </a:xfrm>
          <a:prstGeom prst="roundRect">
            <a:avLst>
              <a:gd name="adj" fmla="val 14518"/>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endParaRPr lang="en-GB" dirty="0">
              <a:solidFill>
                <a:schemeClr val="bg1"/>
              </a:solidFill>
              <a:latin typeface="+mn-lt"/>
              <a:ea typeface="Andika"/>
              <a:cs typeface="Andika"/>
            </a:endParaRPr>
          </a:p>
        </p:txBody>
      </p:sp>
      <p:graphicFrame>
        <p:nvGraphicFramePr>
          <p:cNvPr id="4" name="Diagram 3">
            <a:extLst>
              <a:ext uri="{FF2B5EF4-FFF2-40B4-BE49-F238E27FC236}">
                <a16:creationId xmlns:a16="http://schemas.microsoft.com/office/drawing/2014/main" id="{63BBBDD7-5EE5-AB74-AC48-D88432E8A4DE}"/>
              </a:ext>
            </a:extLst>
          </p:cNvPr>
          <p:cNvGraphicFramePr/>
          <p:nvPr/>
        </p:nvGraphicFramePr>
        <p:xfrm>
          <a:off x="1544319" y="848709"/>
          <a:ext cx="9952356" cy="3590924"/>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864C0C94-5422-E086-4B2E-41D5EE4B46B1}"/>
              </a:ext>
            </a:extLst>
          </p:cNvPr>
          <p:cNvPicPr>
            <a:picLocks noChangeAspect="1"/>
          </p:cNvPicPr>
          <p:nvPr/>
        </p:nvPicPr>
        <p:blipFill rotWithShape="1">
          <a:blip r:embed="rId9">
            <a:extLst>
              <a:ext uri="{28A0092B-C50C-407E-A947-70E740481C1C}">
                <a14:useLocalDpi xmlns:a14="http://schemas.microsoft.com/office/drawing/2010/main" val="0"/>
              </a:ext>
            </a:extLst>
          </a:blip>
          <a:srcRect l="41797" t="50745" r="26406" b="1586"/>
          <a:stretch/>
        </p:blipFill>
        <p:spPr>
          <a:xfrm>
            <a:off x="0" y="3590925"/>
            <a:ext cx="3876675" cy="3267075"/>
          </a:xfrm>
          <a:prstGeom prst="rect">
            <a:avLst/>
          </a:prstGeom>
        </p:spPr>
      </p:pic>
      <p:sp>
        <p:nvSpPr>
          <p:cNvPr id="7" name="TextBox 6">
            <a:extLst>
              <a:ext uri="{FF2B5EF4-FFF2-40B4-BE49-F238E27FC236}">
                <a16:creationId xmlns:a16="http://schemas.microsoft.com/office/drawing/2014/main" id="{4840E774-E84D-FE40-BC2E-6015F1C59FC7}"/>
              </a:ext>
            </a:extLst>
          </p:cNvPr>
          <p:cNvSpPr txBox="1"/>
          <p:nvPr/>
        </p:nvSpPr>
        <p:spPr>
          <a:xfrm>
            <a:off x="2943859" y="4439632"/>
            <a:ext cx="7153275" cy="1569660"/>
          </a:xfrm>
          <a:prstGeom prst="rect">
            <a:avLst/>
          </a:prstGeom>
          <a:noFill/>
        </p:spPr>
        <p:txBody>
          <a:bodyPr wrap="square" rtlCol="0">
            <a:spAutoFit/>
          </a:bodyPr>
          <a:lstStyle/>
          <a:p>
            <a:pPr algn="ctr"/>
            <a:r>
              <a:rPr lang="en-GB" sz="2400" dirty="0"/>
              <a:t>These are some of the word types we have already met.</a:t>
            </a:r>
          </a:p>
          <a:p>
            <a:pPr algn="ctr"/>
            <a:endParaRPr lang="en-GB" sz="2400" dirty="0"/>
          </a:p>
          <a:p>
            <a:pPr algn="ctr"/>
            <a:r>
              <a:rPr lang="en-GB" sz="2400" dirty="0"/>
              <a:t>Can anyone remember what any of them mean?</a:t>
            </a:r>
          </a:p>
        </p:txBody>
      </p:sp>
    </p:spTree>
    <p:extLst>
      <p:ext uri="{BB962C8B-B14F-4D97-AF65-F5344CB8AC3E}">
        <p14:creationId xmlns:p14="http://schemas.microsoft.com/office/powerpoint/2010/main" val="5813114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1C8804-2B99-2105-7E99-47E7D09FF72D}"/>
            </a:ext>
          </a:extLst>
        </p:cNvPr>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E7925F13-4466-84D3-81CB-683441239D2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6C3DC379-3704-3B8C-01F3-8596A119F4E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829026FF-255B-3511-0FDD-814CA2C3089E}"/>
              </a:ext>
            </a:extLst>
          </p:cNvPr>
          <p:cNvSpPr>
            <a:spLocks noGrp="1"/>
          </p:cNvSpPr>
          <p:nvPr>
            <p:ph type="ctrTitle"/>
          </p:nvPr>
        </p:nvSpPr>
        <p:spPr>
          <a:xfrm>
            <a:off x="638175" y="590550"/>
            <a:ext cx="11258550" cy="5724525"/>
          </a:xfrm>
          <a:prstGeom prst="roundRect">
            <a:avLst>
              <a:gd name="adj" fmla="val 14518"/>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endParaRPr lang="en-GB" dirty="0">
              <a:solidFill>
                <a:schemeClr val="bg1"/>
              </a:solidFill>
              <a:latin typeface="+mn-lt"/>
              <a:ea typeface="Andika"/>
              <a:cs typeface="Andika"/>
            </a:endParaRPr>
          </a:p>
        </p:txBody>
      </p:sp>
      <p:graphicFrame>
        <p:nvGraphicFramePr>
          <p:cNvPr id="4" name="Diagram 3">
            <a:extLst>
              <a:ext uri="{FF2B5EF4-FFF2-40B4-BE49-F238E27FC236}">
                <a16:creationId xmlns:a16="http://schemas.microsoft.com/office/drawing/2014/main" id="{3E8D1C69-4287-CDF9-134F-C57591421FB6}"/>
              </a:ext>
            </a:extLst>
          </p:cNvPr>
          <p:cNvGraphicFramePr/>
          <p:nvPr/>
        </p:nvGraphicFramePr>
        <p:xfrm>
          <a:off x="1544319" y="848709"/>
          <a:ext cx="9952356" cy="3590924"/>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288D58C2-512B-6D0F-2174-4399DEBBFD42}"/>
              </a:ext>
            </a:extLst>
          </p:cNvPr>
          <p:cNvPicPr>
            <a:picLocks noChangeAspect="1"/>
          </p:cNvPicPr>
          <p:nvPr/>
        </p:nvPicPr>
        <p:blipFill rotWithShape="1">
          <a:blip r:embed="rId9">
            <a:extLst>
              <a:ext uri="{28A0092B-C50C-407E-A947-70E740481C1C}">
                <a14:useLocalDpi xmlns:a14="http://schemas.microsoft.com/office/drawing/2010/main" val="0"/>
              </a:ext>
            </a:extLst>
          </a:blip>
          <a:srcRect l="41797" t="50745" r="26406" b="1586"/>
          <a:stretch/>
        </p:blipFill>
        <p:spPr>
          <a:xfrm>
            <a:off x="0" y="3590925"/>
            <a:ext cx="3876675" cy="3267075"/>
          </a:xfrm>
          <a:prstGeom prst="rect">
            <a:avLst/>
          </a:prstGeom>
        </p:spPr>
      </p:pic>
      <p:sp>
        <p:nvSpPr>
          <p:cNvPr id="7" name="TextBox 6">
            <a:extLst>
              <a:ext uri="{FF2B5EF4-FFF2-40B4-BE49-F238E27FC236}">
                <a16:creationId xmlns:a16="http://schemas.microsoft.com/office/drawing/2014/main" id="{2FC2430D-8523-C781-89CB-9D3D713B40AD}"/>
              </a:ext>
            </a:extLst>
          </p:cNvPr>
          <p:cNvSpPr txBox="1"/>
          <p:nvPr/>
        </p:nvSpPr>
        <p:spPr>
          <a:xfrm>
            <a:off x="2943859" y="4439632"/>
            <a:ext cx="7153275" cy="1569660"/>
          </a:xfrm>
          <a:prstGeom prst="rect">
            <a:avLst/>
          </a:prstGeom>
          <a:noFill/>
        </p:spPr>
        <p:txBody>
          <a:bodyPr wrap="square" rtlCol="0">
            <a:spAutoFit/>
          </a:bodyPr>
          <a:lstStyle/>
          <a:p>
            <a:pPr algn="ctr"/>
            <a:r>
              <a:rPr lang="en-GB" sz="2400" dirty="0"/>
              <a:t>These are some of the word types we have already met.</a:t>
            </a:r>
          </a:p>
          <a:p>
            <a:pPr algn="ctr"/>
            <a:endParaRPr lang="en-GB" sz="2400" dirty="0"/>
          </a:p>
          <a:p>
            <a:pPr algn="ctr"/>
            <a:r>
              <a:rPr lang="en-GB" sz="2400" dirty="0"/>
              <a:t>Can anyone remember what any of them mean?</a:t>
            </a:r>
          </a:p>
        </p:txBody>
      </p:sp>
    </p:spTree>
    <p:extLst>
      <p:ext uri="{BB962C8B-B14F-4D97-AF65-F5344CB8AC3E}">
        <p14:creationId xmlns:p14="http://schemas.microsoft.com/office/powerpoint/2010/main" val="11443766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3D2E75-737D-BD7C-E53E-691071DBDE93}"/>
            </a:ext>
          </a:extLst>
        </p:cNvPr>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A27BBACD-19E8-7DC1-6772-893A4616A52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46AB095C-6C1F-C002-9183-4B28C63381A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E345C9CA-F61B-76A7-1ADB-D6BAB33127F2}"/>
              </a:ext>
            </a:extLst>
          </p:cNvPr>
          <p:cNvSpPr>
            <a:spLocks noGrp="1"/>
          </p:cNvSpPr>
          <p:nvPr>
            <p:ph type="ctrTitle"/>
          </p:nvPr>
        </p:nvSpPr>
        <p:spPr>
          <a:xfrm>
            <a:off x="638175" y="590550"/>
            <a:ext cx="11258550" cy="5724525"/>
          </a:xfrm>
          <a:prstGeom prst="roundRect">
            <a:avLst>
              <a:gd name="adj" fmla="val 14518"/>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endParaRPr lang="en-GB" dirty="0">
              <a:solidFill>
                <a:schemeClr val="bg1"/>
              </a:solidFill>
              <a:latin typeface="+mn-lt"/>
              <a:ea typeface="Andika"/>
              <a:cs typeface="Andika"/>
            </a:endParaRPr>
          </a:p>
        </p:txBody>
      </p:sp>
      <p:graphicFrame>
        <p:nvGraphicFramePr>
          <p:cNvPr id="4" name="Diagram 3">
            <a:extLst>
              <a:ext uri="{FF2B5EF4-FFF2-40B4-BE49-F238E27FC236}">
                <a16:creationId xmlns:a16="http://schemas.microsoft.com/office/drawing/2014/main" id="{E36843A5-D138-21AE-FF9B-C50914A2E2BC}"/>
              </a:ext>
            </a:extLst>
          </p:cNvPr>
          <p:cNvGraphicFramePr/>
          <p:nvPr/>
        </p:nvGraphicFramePr>
        <p:xfrm>
          <a:off x="1544319" y="781051"/>
          <a:ext cx="9952356" cy="3658582"/>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3F18FEC8-84E4-1597-1427-CD59543AF5AD}"/>
              </a:ext>
            </a:extLst>
          </p:cNvPr>
          <p:cNvPicPr>
            <a:picLocks noChangeAspect="1"/>
          </p:cNvPicPr>
          <p:nvPr/>
        </p:nvPicPr>
        <p:blipFill rotWithShape="1">
          <a:blip r:embed="rId9">
            <a:extLst>
              <a:ext uri="{28A0092B-C50C-407E-A947-70E740481C1C}">
                <a14:useLocalDpi xmlns:a14="http://schemas.microsoft.com/office/drawing/2010/main" val="0"/>
              </a:ext>
            </a:extLst>
          </a:blip>
          <a:srcRect l="41797" t="50745" r="26406" b="1586"/>
          <a:stretch/>
        </p:blipFill>
        <p:spPr>
          <a:xfrm>
            <a:off x="0" y="3590925"/>
            <a:ext cx="3876675" cy="3267075"/>
          </a:xfrm>
          <a:prstGeom prst="rect">
            <a:avLst/>
          </a:prstGeom>
        </p:spPr>
      </p:pic>
      <p:sp>
        <p:nvSpPr>
          <p:cNvPr id="7" name="TextBox 6">
            <a:extLst>
              <a:ext uri="{FF2B5EF4-FFF2-40B4-BE49-F238E27FC236}">
                <a16:creationId xmlns:a16="http://schemas.microsoft.com/office/drawing/2014/main" id="{2039D568-ACA6-41FA-77E2-051954084077}"/>
              </a:ext>
            </a:extLst>
          </p:cNvPr>
          <p:cNvSpPr txBox="1"/>
          <p:nvPr/>
        </p:nvSpPr>
        <p:spPr>
          <a:xfrm>
            <a:off x="2943859" y="4439632"/>
            <a:ext cx="7153275" cy="1569660"/>
          </a:xfrm>
          <a:prstGeom prst="rect">
            <a:avLst/>
          </a:prstGeom>
          <a:noFill/>
        </p:spPr>
        <p:txBody>
          <a:bodyPr wrap="square" rtlCol="0">
            <a:spAutoFit/>
          </a:bodyPr>
          <a:lstStyle/>
          <a:p>
            <a:pPr algn="ctr"/>
            <a:r>
              <a:rPr lang="en-GB" sz="2400" dirty="0"/>
              <a:t>These are some of the word types we have already met.</a:t>
            </a:r>
          </a:p>
          <a:p>
            <a:pPr algn="ctr"/>
            <a:endParaRPr lang="en-GB" sz="2400" dirty="0"/>
          </a:p>
          <a:p>
            <a:pPr algn="ctr"/>
            <a:r>
              <a:rPr lang="en-GB" sz="2400" dirty="0"/>
              <a:t>Can anyone remember what any of them mean?</a:t>
            </a:r>
          </a:p>
        </p:txBody>
      </p:sp>
    </p:spTree>
    <p:extLst>
      <p:ext uri="{BB962C8B-B14F-4D97-AF65-F5344CB8AC3E}">
        <p14:creationId xmlns:p14="http://schemas.microsoft.com/office/powerpoint/2010/main" val="33788710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50242D-6D78-BB23-6543-792F521C0DE8}"/>
            </a:ext>
          </a:extLst>
        </p:cNvPr>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4535B1A9-26B9-5F91-6812-5BD58685642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346F51BA-0FCD-89A2-470D-16F422802AE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2B2771AA-9D4E-0162-F8AF-978AF6127ED1}"/>
              </a:ext>
            </a:extLst>
          </p:cNvPr>
          <p:cNvSpPr>
            <a:spLocks noGrp="1"/>
          </p:cNvSpPr>
          <p:nvPr>
            <p:ph type="ctrTitle"/>
          </p:nvPr>
        </p:nvSpPr>
        <p:spPr>
          <a:xfrm>
            <a:off x="638175" y="590550"/>
            <a:ext cx="11258550" cy="5724525"/>
          </a:xfrm>
          <a:prstGeom prst="roundRect">
            <a:avLst>
              <a:gd name="adj" fmla="val 14518"/>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endParaRPr lang="en-GB" dirty="0">
              <a:solidFill>
                <a:schemeClr val="bg1"/>
              </a:solidFill>
              <a:latin typeface="+mn-lt"/>
              <a:ea typeface="Andika"/>
              <a:cs typeface="Andika"/>
            </a:endParaRPr>
          </a:p>
        </p:txBody>
      </p:sp>
      <p:graphicFrame>
        <p:nvGraphicFramePr>
          <p:cNvPr id="4" name="Diagram 3">
            <a:extLst>
              <a:ext uri="{FF2B5EF4-FFF2-40B4-BE49-F238E27FC236}">
                <a16:creationId xmlns:a16="http://schemas.microsoft.com/office/drawing/2014/main" id="{1BF52B98-205E-4819-CCB4-914782B30A2A}"/>
              </a:ext>
            </a:extLst>
          </p:cNvPr>
          <p:cNvGraphicFramePr/>
          <p:nvPr/>
        </p:nvGraphicFramePr>
        <p:xfrm>
          <a:off x="1544318" y="781050"/>
          <a:ext cx="9952356" cy="4123164"/>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65A34CDE-1BD6-02E5-571A-CB0AE20D36DB}"/>
              </a:ext>
            </a:extLst>
          </p:cNvPr>
          <p:cNvPicPr>
            <a:picLocks noChangeAspect="1"/>
          </p:cNvPicPr>
          <p:nvPr/>
        </p:nvPicPr>
        <p:blipFill rotWithShape="1">
          <a:blip r:embed="rId9">
            <a:extLst>
              <a:ext uri="{28A0092B-C50C-407E-A947-70E740481C1C}">
                <a14:useLocalDpi xmlns:a14="http://schemas.microsoft.com/office/drawing/2010/main" val="0"/>
              </a:ext>
            </a:extLst>
          </a:blip>
          <a:srcRect l="41797" t="50745" r="26406" b="1586"/>
          <a:stretch/>
        </p:blipFill>
        <p:spPr>
          <a:xfrm>
            <a:off x="0" y="3590925"/>
            <a:ext cx="3876675" cy="3267075"/>
          </a:xfrm>
          <a:prstGeom prst="rect">
            <a:avLst/>
          </a:prstGeom>
        </p:spPr>
      </p:pic>
      <p:sp>
        <p:nvSpPr>
          <p:cNvPr id="8" name="TextBox 7">
            <a:extLst>
              <a:ext uri="{FF2B5EF4-FFF2-40B4-BE49-F238E27FC236}">
                <a16:creationId xmlns:a16="http://schemas.microsoft.com/office/drawing/2014/main" id="{B2F40A91-63CB-D951-5328-2A76C379F162}"/>
              </a:ext>
            </a:extLst>
          </p:cNvPr>
          <p:cNvSpPr txBox="1"/>
          <p:nvPr/>
        </p:nvSpPr>
        <p:spPr>
          <a:xfrm>
            <a:off x="2943858" y="5094714"/>
            <a:ext cx="7153275" cy="830997"/>
          </a:xfrm>
          <a:prstGeom prst="rect">
            <a:avLst/>
          </a:prstGeom>
          <a:noFill/>
        </p:spPr>
        <p:txBody>
          <a:bodyPr wrap="square" rtlCol="0">
            <a:spAutoFit/>
          </a:bodyPr>
          <a:lstStyle/>
          <a:p>
            <a:pPr algn="ctr"/>
            <a:r>
              <a:rPr lang="en-GB" sz="2400" dirty="0"/>
              <a:t>We can categorise verbs based on when the action happens.</a:t>
            </a:r>
          </a:p>
        </p:txBody>
      </p:sp>
    </p:spTree>
    <p:extLst>
      <p:ext uri="{BB962C8B-B14F-4D97-AF65-F5344CB8AC3E}">
        <p14:creationId xmlns:p14="http://schemas.microsoft.com/office/powerpoint/2010/main" val="30214752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attern of viking ships and helmets&#10;&#10;Description automatically generated">
            <a:extLst>
              <a:ext uri="{FF2B5EF4-FFF2-40B4-BE49-F238E27FC236}">
                <a16:creationId xmlns:a16="http://schemas.microsoft.com/office/drawing/2014/main" id="{B862EF98-BD2D-8432-DC19-F6216166728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545432" y="209007"/>
            <a:ext cx="11301820" cy="1171098"/>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t">
            <a:normAutofit fontScale="92500" lnSpcReduction="10000"/>
          </a:bodyPr>
          <a:lstStyle/>
          <a:p>
            <a:pPr marL="0" indent="0" algn="ctr">
              <a:buNone/>
            </a:pPr>
            <a:r>
              <a:rPr lang="en-GB" sz="4400" dirty="0">
                <a:solidFill>
                  <a:schemeClr val="bg1"/>
                </a:solidFill>
              </a:rPr>
              <a:t>Can you sort the words?</a:t>
            </a:r>
          </a:p>
          <a:p>
            <a:pPr marL="0" indent="0" algn="ctr">
              <a:buNone/>
            </a:pPr>
            <a:r>
              <a:rPr lang="en-GB" sz="2600" dirty="0">
                <a:solidFill>
                  <a:schemeClr val="bg1"/>
                </a:solidFill>
              </a:rPr>
              <a:t>Click on the words to reveal the answers. </a:t>
            </a:r>
            <a:endParaRPr lang="en-GB" sz="2600" b="1" u="sng" dirty="0">
              <a:solidFill>
                <a:schemeClr val="bg1"/>
              </a:solidFill>
            </a:endParaRPr>
          </a:p>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sp>
        <p:nvSpPr>
          <p:cNvPr id="5" name="Title 1">
            <a:extLst>
              <a:ext uri="{FF2B5EF4-FFF2-40B4-BE49-F238E27FC236}">
                <a16:creationId xmlns:a16="http://schemas.microsoft.com/office/drawing/2014/main" id="{8E5D7B89-D295-144A-4C37-2529AC219181}"/>
              </a:ext>
            </a:extLst>
          </p:cNvPr>
          <p:cNvSpPr txBox="1">
            <a:spLocks/>
          </p:cNvSpPr>
          <p:nvPr/>
        </p:nvSpPr>
        <p:spPr>
          <a:xfrm>
            <a:off x="3552825" y="1493075"/>
            <a:ext cx="1737034" cy="894504"/>
          </a:xfrm>
          <a:prstGeom prst="roundRect">
            <a:avLst>
              <a:gd name="adj" fmla="val 21923"/>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1800" dirty="0">
                <a:solidFill>
                  <a:schemeClr val="bg1"/>
                </a:solidFill>
                <a:latin typeface="Andika" panose="02000000000000000000" pitchFamily="2" charset="0"/>
                <a:ea typeface="Andika" panose="02000000000000000000" pitchFamily="2" charset="0"/>
                <a:cs typeface="Andika" panose="02000000000000000000" pitchFamily="2" charset="0"/>
              </a:rPr>
              <a:t>Common Nouns</a:t>
            </a:r>
          </a:p>
        </p:txBody>
      </p:sp>
      <p:sp>
        <p:nvSpPr>
          <p:cNvPr id="26" name="Title 1">
            <a:extLst>
              <a:ext uri="{FF2B5EF4-FFF2-40B4-BE49-F238E27FC236}">
                <a16:creationId xmlns:a16="http://schemas.microsoft.com/office/drawing/2014/main" id="{D4AF35E5-D7C5-C3CC-28BB-D8DD5236EFE8}"/>
              </a:ext>
            </a:extLst>
          </p:cNvPr>
          <p:cNvSpPr txBox="1">
            <a:spLocks/>
          </p:cNvSpPr>
          <p:nvPr/>
        </p:nvSpPr>
        <p:spPr>
          <a:xfrm>
            <a:off x="192808" y="2511583"/>
            <a:ext cx="1405666" cy="577033"/>
          </a:xfrm>
          <a:prstGeom prst="roundRect">
            <a:avLst>
              <a:gd name="adj" fmla="val 21923"/>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1800" dirty="0">
                <a:solidFill>
                  <a:schemeClr val="bg1"/>
                </a:solidFill>
                <a:latin typeface="Andika" panose="02000000000000000000" pitchFamily="2" charset="0"/>
                <a:ea typeface="Andika" panose="02000000000000000000" pitchFamily="2" charset="0"/>
                <a:cs typeface="Andika" panose="02000000000000000000" pitchFamily="2" charset="0"/>
              </a:rPr>
              <a:t>alien</a:t>
            </a:r>
          </a:p>
        </p:txBody>
      </p:sp>
      <p:sp>
        <p:nvSpPr>
          <p:cNvPr id="27" name="Title 1">
            <a:extLst>
              <a:ext uri="{FF2B5EF4-FFF2-40B4-BE49-F238E27FC236}">
                <a16:creationId xmlns:a16="http://schemas.microsoft.com/office/drawing/2014/main" id="{37D8C83E-792E-6371-7EDC-B909DF913074}"/>
              </a:ext>
            </a:extLst>
          </p:cNvPr>
          <p:cNvSpPr txBox="1">
            <a:spLocks/>
          </p:cNvSpPr>
          <p:nvPr/>
        </p:nvSpPr>
        <p:spPr>
          <a:xfrm>
            <a:off x="192808" y="3246145"/>
            <a:ext cx="1405666" cy="577033"/>
          </a:xfrm>
          <a:prstGeom prst="roundRect">
            <a:avLst>
              <a:gd name="adj" fmla="val 21923"/>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1800" dirty="0">
                <a:solidFill>
                  <a:schemeClr val="bg1"/>
                </a:solidFill>
                <a:latin typeface="Andika" panose="02000000000000000000" pitchFamily="2" charset="0"/>
                <a:ea typeface="Andika" panose="02000000000000000000" pitchFamily="2" charset="0"/>
                <a:cs typeface="Andika" panose="02000000000000000000" pitchFamily="2" charset="0"/>
              </a:rPr>
              <a:t>discover</a:t>
            </a:r>
          </a:p>
        </p:txBody>
      </p:sp>
      <p:sp>
        <p:nvSpPr>
          <p:cNvPr id="28" name="Title 1">
            <a:extLst>
              <a:ext uri="{FF2B5EF4-FFF2-40B4-BE49-F238E27FC236}">
                <a16:creationId xmlns:a16="http://schemas.microsoft.com/office/drawing/2014/main" id="{89E8D4A0-414F-1786-B948-89431118F65A}"/>
              </a:ext>
            </a:extLst>
          </p:cNvPr>
          <p:cNvSpPr txBox="1">
            <a:spLocks/>
          </p:cNvSpPr>
          <p:nvPr/>
        </p:nvSpPr>
        <p:spPr>
          <a:xfrm>
            <a:off x="1825066" y="3246145"/>
            <a:ext cx="1405666" cy="577033"/>
          </a:xfrm>
          <a:prstGeom prst="roundRect">
            <a:avLst>
              <a:gd name="adj" fmla="val 21923"/>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1800" dirty="0">
                <a:solidFill>
                  <a:schemeClr val="bg1"/>
                </a:solidFill>
                <a:latin typeface="Andika" panose="02000000000000000000" pitchFamily="2" charset="0"/>
                <a:ea typeface="Andika" panose="02000000000000000000" pitchFamily="2" charset="0"/>
                <a:cs typeface="Andika" panose="02000000000000000000" pitchFamily="2" charset="0"/>
              </a:rPr>
              <a:t>tiny</a:t>
            </a:r>
          </a:p>
        </p:txBody>
      </p:sp>
      <p:sp>
        <p:nvSpPr>
          <p:cNvPr id="29" name="Title 1">
            <a:extLst>
              <a:ext uri="{FF2B5EF4-FFF2-40B4-BE49-F238E27FC236}">
                <a16:creationId xmlns:a16="http://schemas.microsoft.com/office/drawing/2014/main" id="{6D482227-CC86-CE54-9C0A-23910B118991}"/>
              </a:ext>
            </a:extLst>
          </p:cNvPr>
          <p:cNvSpPr txBox="1">
            <a:spLocks/>
          </p:cNvSpPr>
          <p:nvPr/>
        </p:nvSpPr>
        <p:spPr>
          <a:xfrm>
            <a:off x="192808" y="4715269"/>
            <a:ext cx="1405666" cy="577033"/>
          </a:xfrm>
          <a:prstGeom prst="roundRect">
            <a:avLst>
              <a:gd name="adj" fmla="val 21923"/>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fontScale="9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1800" dirty="0">
                <a:solidFill>
                  <a:schemeClr val="bg1"/>
                </a:solidFill>
                <a:latin typeface="Andika" panose="02000000000000000000" pitchFamily="2" charset="0"/>
                <a:ea typeface="Andika" panose="02000000000000000000" pitchFamily="2" charset="0"/>
                <a:cs typeface="Andika" panose="02000000000000000000" pitchFamily="2" charset="0"/>
              </a:rPr>
              <a:t>playground</a:t>
            </a:r>
          </a:p>
        </p:txBody>
      </p:sp>
      <p:sp>
        <p:nvSpPr>
          <p:cNvPr id="30" name="Title 1">
            <a:extLst>
              <a:ext uri="{FF2B5EF4-FFF2-40B4-BE49-F238E27FC236}">
                <a16:creationId xmlns:a16="http://schemas.microsoft.com/office/drawing/2014/main" id="{01CE0B5B-C9F8-6AD3-6CC6-F6D3E8DA3367}"/>
              </a:ext>
            </a:extLst>
          </p:cNvPr>
          <p:cNvSpPr txBox="1">
            <a:spLocks/>
          </p:cNvSpPr>
          <p:nvPr/>
        </p:nvSpPr>
        <p:spPr>
          <a:xfrm>
            <a:off x="192808" y="3980707"/>
            <a:ext cx="1405666" cy="577033"/>
          </a:xfrm>
          <a:prstGeom prst="roundRect">
            <a:avLst>
              <a:gd name="adj" fmla="val 21923"/>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1800" dirty="0">
                <a:solidFill>
                  <a:schemeClr val="bg1"/>
                </a:solidFill>
                <a:latin typeface="Andika" panose="02000000000000000000" pitchFamily="2" charset="0"/>
                <a:ea typeface="Andika" panose="02000000000000000000" pitchFamily="2" charset="0"/>
                <a:cs typeface="Andika" panose="02000000000000000000" pitchFamily="2" charset="0"/>
              </a:rPr>
              <a:t>room</a:t>
            </a:r>
          </a:p>
        </p:txBody>
      </p:sp>
      <p:sp>
        <p:nvSpPr>
          <p:cNvPr id="31" name="Title 1">
            <a:extLst>
              <a:ext uri="{FF2B5EF4-FFF2-40B4-BE49-F238E27FC236}">
                <a16:creationId xmlns:a16="http://schemas.microsoft.com/office/drawing/2014/main" id="{238E32B8-D74C-C400-EC22-165D9B93717A}"/>
              </a:ext>
            </a:extLst>
          </p:cNvPr>
          <p:cNvSpPr txBox="1">
            <a:spLocks/>
          </p:cNvSpPr>
          <p:nvPr/>
        </p:nvSpPr>
        <p:spPr>
          <a:xfrm>
            <a:off x="1825066" y="2511583"/>
            <a:ext cx="1405666" cy="577033"/>
          </a:xfrm>
          <a:prstGeom prst="roundRect">
            <a:avLst>
              <a:gd name="adj" fmla="val 21923"/>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1800" dirty="0">
                <a:solidFill>
                  <a:schemeClr val="bg1"/>
                </a:solidFill>
                <a:latin typeface="Andika" panose="02000000000000000000" pitchFamily="2" charset="0"/>
                <a:ea typeface="Andika" panose="02000000000000000000" pitchFamily="2" charset="0"/>
                <a:cs typeface="Andika" panose="02000000000000000000" pitchFamily="2" charset="0"/>
              </a:rPr>
              <a:t>Venus</a:t>
            </a:r>
          </a:p>
        </p:txBody>
      </p:sp>
      <p:sp>
        <p:nvSpPr>
          <p:cNvPr id="32" name="Title 1">
            <a:extLst>
              <a:ext uri="{FF2B5EF4-FFF2-40B4-BE49-F238E27FC236}">
                <a16:creationId xmlns:a16="http://schemas.microsoft.com/office/drawing/2014/main" id="{5EA5982F-6F9E-629F-8BC5-67C37C6C4B70}"/>
              </a:ext>
            </a:extLst>
          </p:cNvPr>
          <p:cNvSpPr txBox="1">
            <a:spLocks/>
          </p:cNvSpPr>
          <p:nvPr/>
        </p:nvSpPr>
        <p:spPr>
          <a:xfrm>
            <a:off x="1825066" y="3980707"/>
            <a:ext cx="1405666" cy="577033"/>
          </a:xfrm>
          <a:prstGeom prst="roundRect">
            <a:avLst>
              <a:gd name="adj" fmla="val 21923"/>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1800" dirty="0">
                <a:solidFill>
                  <a:schemeClr val="bg1"/>
                </a:solidFill>
                <a:latin typeface="Andika" panose="02000000000000000000" pitchFamily="2" charset="0"/>
                <a:ea typeface="Andika" panose="02000000000000000000" pitchFamily="2" charset="0"/>
                <a:cs typeface="Andika" panose="02000000000000000000" pitchFamily="2" charset="0"/>
              </a:rPr>
              <a:t>Sunday</a:t>
            </a:r>
          </a:p>
        </p:txBody>
      </p:sp>
      <p:sp>
        <p:nvSpPr>
          <p:cNvPr id="33" name="Title 1">
            <a:extLst>
              <a:ext uri="{FF2B5EF4-FFF2-40B4-BE49-F238E27FC236}">
                <a16:creationId xmlns:a16="http://schemas.microsoft.com/office/drawing/2014/main" id="{13B8606D-7BB4-40CB-27B7-BE96F4146BC2}"/>
              </a:ext>
            </a:extLst>
          </p:cNvPr>
          <p:cNvSpPr txBox="1">
            <a:spLocks/>
          </p:cNvSpPr>
          <p:nvPr/>
        </p:nvSpPr>
        <p:spPr>
          <a:xfrm>
            <a:off x="1825066" y="4715269"/>
            <a:ext cx="1405666" cy="577033"/>
          </a:xfrm>
          <a:prstGeom prst="roundRect">
            <a:avLst>
              <a:gd name="adj" fmla="val 21923"/>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1800" dirty="0">
                <a:solidFill>
                  <a:schemeClr val="bg1"/>
                </a:solidFill>
                <a:latin typeface="Andika" panose="02000000000000000000" pitchFamily="2" charset="0"/>
                <a:ea typeface="Andika" panose="02000000000000000000" pitchFamily="2" charset="0"/>
                <a:cs typeface="Andika" panose="02000000000000000000" pitchFamily="2" charset="0"/>
              </a:rPr>
              <a:t>create</a:t>
            </a:r>
          </a:p>
        </p:txBody>
      </p:sp>
      <p:cxnSp>
        <p:nvCxnSpPr>
          <p:cNvPr id="34" name="Straight Connector 33">
            <a:extLst>
              <a:ext uri="{FF2B5EF4-FFF2-40B4-BE49-F238E27FC236}">
                <a16:creationId xmlns:a16="http://schemas.microsoft.com/office/drawing/2014/main" id="{4407B014-DA46-B222-60AD-09D849244659}"/>
              </a:ext>
            </a:extLst>
          </p:cNvPr>
          <p:cNvCxnSpPr>
            <a:cxnSpLocks/>
          </p:cNvCxnSpPr>
          <p:nvPr/>
        </p:nvCxnSpPr>
        <p:spPr>
          <a:xfrm>
            <a:off x="7683281" y="2452529"/>
            <a:ext cx="0" cy="4278419"/>
          </a:xfrm>
          <a:prstGeom prst="line">
            <a:avLst/>
          </a:prstGeom>
          <a:ln w="57150">
            <a:solidFill>
              <a:srgbClr val="0070C0"/>
            </a:solidFill>
          </a:ln>
        </p:spPr>
        <p:style>
          <a:lnRef idx="1">
            <a:schemeClr val="accent1"/>
          </a:lnRef>
          <a:fillRef idx="0">
            <a:schemeClr val="accent1"/>
          </a:fillRef>
          <a:effectRef idx="0">
            <a:schemeClr val="accent1"/>
          </a:effectRef>
          <a:fontRef idx="minor">
            <a:schemeClr val="tx1"/>
          </a:fontRef>
        </p:style>
      </p:cxnSp>
      <p:sp>
        <p:nvSpPr>
          <p:cNvPr id="7" name="Title 1">
            <a:extLst>
              <a:ext uri="{FF2B5EF4-FFF2-40B4-BE49-F238E27FC236}">
                <a16:creationId xmlns:a16="http://schemas.microsoft.com/office/drawing/2014/main" id="{4218D7F5-CB77-4435-A646-6B0447FE5168}"/>
              </a:ext>
            </a:extLst>
          </p:cNvPr>
          <p:cNvSpPr txBox="1">
            <a:spLocks/>
          </p:cNvSpPr>
          <p:nvPr/>
        </p:nvSpPr>
        <p:spPr>
          <a:xfrm>
            <a:off x="5739107" y="1493075"/>
            <a:ext cx="1737034" cy="894504"/>
          </a:xfrm>
          <a:prstGeom prst="roundRect">
            <a:avLst>
              <a:gd name="adj" fmla="val 21923"/>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1800" dirty="0">
                <a:solidFill>
                  <a:schemeClr val="bg1"/>
                </a:solidFill>
                <a:latin typeface="Andika" panose="02000000000000000000" pitchFamily="2" charset="0"/>
                <a:ea typeface="Andika" panose="02000000000000000000" pitchFamily="2" charset="0"/>
                <a:cs typeface="Andika" panose="02000000000000000000" pitchFamily="2" charset="0"/>
              </a:rPr>
              <a:t>Proper Nouns</a:t>
            </a:r>
          </a:p>
        </p:txBody>
      </p:sp>
      <p:sp>
        <p:nvSpPr>
          <p:cNvPr id="8" name="Title 1">
            <a:extLst>
              <a:ext uri="{FF2B5EF4-FFF2-40B4-BE49-F238E27FC236}">
                <a16:creationId xmlns:a16="http://schemas.microsoft.com/office/drawing/2014/main" id="{8851ED0F-7079-825B-2B68-5E651BD59C0C}"/>
              </a:ext>
            </a:extLst>
          </p:cNvPr>
          <p:cNvSpPr txBox="1">
            <a:spLocks/>
          </p:cNvSpPr>
          <p:nvPr/>
        </p:nvSpPr>
        <p:spPr>
          <a:xfrm>
            <a:off x="7925389" y="1482042"/>
            <a:ext cx="1737034" cy="894504"/>
          </a:xfrm>
          <a:prstGeom prst="roundRect">
            <a:avLst>
              <a:gd name="adj" fmla="val 21923"/>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1800" dirty="0">
                <a:solidFill>
                  <a:schemeClr val="bg1"/>
                </a:solidFill>
                <a:latin typeface="Andika" panose="02000000000000000000" pitchFamily="2" charset="0"/>
                <a:ea typeface="Andika" panose="02000000000000000000" pitchFamily="2" charset="0"/>
                <a:cs typeface="Andika" panose="02000000000000000000" pitchFamily="2" charset="0"/>
              </a:rPr>
              <a:t>Adjectives</a:t>
            </a:r>
          </a:p>
        </p:txBody>
      </p:sp>
      <p:cxnSp>
        <p:nvCxnSpPr>
          <p:cNvPr id="11" name="Straight Connector 10">
            <a:extLst>
              <a:ext uri="{FF2B5EF4-FFF2-40B4-BE49-F238E27FC236}">
                <a16:creationId xmlns:a16="http://schemas.microsoft.com/office/drawing/2014/main" id="{6EB54F80-21F6-91ED-DEAD-1DA8B61B3A88}"/>
              </a:ext>
            </a:extLst>
          </p:cNvPr>
          <p:cNvCxnSpPr>
            <a:cxnSpLocks/>
          </p:cNvCxnSpPr>
          <p:nvPr/>
        </p:nvCxnSpPr>
        <p:spPr>
          <a:xfrm>
            <a:off x="5521106" y="2452529"/>
            <a:ext cx="0" cy="4278419"/>
          </a:xfrm>
          <a:prstGeom prst="line">
            <a:avLst/>
          </a:prstGeom>
          <a:ln w="57150">
            <a:solidFill>
              <a:srgbClr val="0070C0"/>
            </a:solidFill>
          </a:ln>
        </p:spPr>
        <p:style>
          <a:lnRef idx="1">
            <a:schemeClr val="accent1"/>
          </a:lnRef>
          <a:fillRef idx="0">
            <a:schemeClr val="accent1"/>
          </a:fillRef>
          <a:effectRef idx="0">
            <a:schemeClr val="accent1"/>
          </a:effectRef>
          <a:fontRef idx="minor">
            <a:schemeClr val="tx1"/>
          </a:fontRef>
        </p:style>
      </p:cxnSp>
      <p:sp>
        <p:nvSpPr>
          <p:cNvPr id="17" name="Title 1">
            <a:extLst>
              <a:ext uri="{FF2B5EF4-FFF2-40B4-BE49-F238E27FC236}">
                <a16:creationId xmlns:a16="http://schemas.microsoft.com/office/drawing/2014/main" id="{BF6EF441-4AC9-CA99-5211-864507A58B64}"/>
              </a:ext>
            </a:extLst>
          </p:cNvPr>
          <p:cNvSpPr txBox="1">
            <a:spLocks/>
          </p:cNvSpPr>
          <p:nvPr/>
        </p:nvSpPr>
        <p:spPr>
          <a:xfrm>
            <a:off x="192808" y="5449831"/>
            <a:ext cx="1405666" cy="577033"/>
          </a:xfrm>
          <a:prstGeom prst="roundRect">
            <a:avLst>
              <a:gd name="adj" fmla="val 21923"/>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1800" dirty="0">
                <a:solidFill>
                  <a:schemeClr val="bg1"/>
                </a:solidFill>
                <a:latin typeface="Andika" panose="02000000000000000000" pitchFamily="2" charset="0"/>
                <a:ea typeface="Andika" panose="02000000000000000000" pitchFamily="2" charset="0"/>
                <a:cs typeface="Andika" panose="02000000000000000000" pitchFamily="2" charset="0"/>
              </a:rPr>
              <a:t>young</a:t>
            </a:r>
          </a:p>
        </p:txBody>
      </p:sp>
      <p:sp>
        <p:nvSpPr>
          <p:cNvPr id="18" name="Title 1">
            <a:extLst>
              <a:ext uri="{FF2B5EF4-FFF2-40B4-BE49-F238E27FC236}">
                <a16:creationId xmlns:a16="http://schemas.microsoft.com/office/drawing/2014/main" id="{FD2C80DC-B950-708A-2EB0-F6DAAAC9F091}"/>
              </a:ext>
            </a:extLst>
          </p:cNvPr>
          <p:cNvSpPr txBox="1">
            <a:spLocks/>
          </p:cNvSpPr>
          <p:nvPr/>
        </p:nvSpPr>
        <p:spPr>
          <a:xfrm>
            <a:off x="1825066" y="5449831"/>
            <a:ext cx="1405666" cy="577033"/>
          </a:xfrm>
          <a:prstGeom prst="roundRect">
            <a:avLst>
              <a:gd name="adj" fmla="val 21923"/>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1800" dirty="0">
                <a:solidFill>
                  <a:schemeClr val="bg1"/>
                </a:solidFill>
                <a:latin typeface="Andika" panose="02000000000000000000" pitchFamily="2" charset="0"/>
                <a:ea typeface="Andika" panose="02000000000000000000" pitchFamily="2" charset="0"/>
                <a:cs typeface="Andika" panose="02000000000000000000" pitchFamily="2" charset="0"/>
              </a:rPr>
              <a:t>Nora</a:t>
            </a:r>
          </a:p>
        </p:txBody>
      </p:sp>
      <p:sp>
        <p:nvSpPr>
          <p:cNvPr id="2" name="Title 1">
            <a:extLst>
              <a:ext uri="{FF2B5EF4-FFF2-40B4-BE49-F238E27FC236}">
                <a16:creationId xmlns:a16="http://schemas.microsoft.com/office/drawing/2014/main" id="{4D3A3774-7133-1E32-D796-EC06932E7C97}"/>
              </a:ext>
            </a:extLst>
          </p:cNvPr>
          <p:cNvSpPr txBox="1">
            <a:spLocks/>
          </p:cNvSpPr>
          <p:nvPr/>
        </p:nvSpPr>
        <p:spPr>
          <a:xfrm>
            <a:off x="10111672" y="1493075"/>
            <a:ext cx="1737034" cy="894504"/>
          </a:xfrm>
          <a:prstGeom prst="roundRect">
            <a:avLst>
              <a:gd name="adj" fmla="val 21923"/>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1800" dirty="0">
                <a:solidFill>
                  <a:schemeClr val="bg1"/>
                </a:solidFill>
                <a:latin typeface="Andika" panose="02000000000000000000" pitchFamily="2" charset="0"/>
                <a:ea typeface="Andika" panose="02000000000000000000" pitchFamily="2" charset="0"/>
                <a:cs typeface="Andika" panose="02000000000000000000" pitchFamily="2" charset="0"/>
              </a:rPr>
              <a:t>Verbs</a:t>
            </a:r>
          </a:p>
        </p:txBody>
      </p:sp>
      <p:cxnSp>
        <p:nvCxnSpPr>
          <p:cNvPr id="9" name="Straight Connector 8">
            <a:extLst>
              <a:ext uri="{FF2B5EF4-FFF2-40B4-BE49-F238E27FC236}">
                <a16:creationId xmlns:a16="http://schemas.microsoft.com/office/drawing/2014/main" id="{4568685E-7131-2694-E761-282D542CB6E7}"/>
              </a:ext>
            </a:extLst>
          </p:cNvPr>
          <p:cNvCxnSpPr>
            <a:cxnSpLocks/>
          </p:cNvCxnSpPr>
          <p:nvPr/>
        </p:nvCxnSpPr>
        <p:spPr>
          <a:xfrm>
            <a:off x="9874031" y="2452529"/>
            <a:ext cx="0" cy="4278419"/>
          </a:xfrm>
          <a:prstGeom prst="line">
            <a:avLst/>
          </a:prstGeom>
          <a:ln w="57150">
            <a:solidFill>
              <a:srgbClr val="0070C0"/>
            </a:solidFill>
          </a:ln>
        </p:spPr>
        <p:style>
          <a:lnRef idx="1">
            <a:schemeClr val="accent1"/>
          </a:lnRef>
          <a:fillRef idx="0">
            <a:schemeClr val="accent1"/>
          </a:fillRef>
          <a:effectRef idx="0">
            <a:schemeClr val="accent1"/>
          </a:effectRef>
          <a:fontRef idx="minor">
            <a:schemeClr val="tx1"/>
          </a:fontRef>
        </p:style>
      </p:cxnSp>
      <p:sp>
        <p:nvSpPr>
          <p:cNvPr id="16" name="Title 1">
            <a:extLst>
              <a:ext uri="{FF2B5EF4-FFF2-40B4-BE49-F238E27FC236}">
                <a16:creationId xmlns:a16="http://schemas.microsoft.com/office/drawing/2014/main" id="{435ADC95-2193-EE79-69B8-C7A3010824DB}"/>
              </a:ext>
            </a:extLst>
          </p:cNvPr>
          <p:cNvSpPr txBox="1">
            <a:spLocks/>
          </p:cNvSpPr>
          <p:nvPr/>
        </p:nvSpPr>
        <p:spPr>
          <a:xfrm>
            <a:off x="192808" y="6153915"/>
            <a:ext cx="1405666" cy="577033"/>
          </a:xfrm>
          <a:prstGeom prst="roundRect">
            <a:avLst>
              <a:gd name="adj" fmla="val 21923"/>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1800" dirty="0">
                <a:solidFill>
                  <a:schemeClr val="bg1"/>
                </a:solidFill>
                <a:latin typeface="Andika" panose="02000000000000000000" pitchFamily="2" charset="0"/>
                <a:ea typeface="Andika" panose="02000000000000000000" pitchFamily="2" charset="0"/>
                <a:cs typeface="Andika" panose="02000000000000000000" pitchFamily="2" charset="0"/>
              </a:rPr>
              <a:t>France</a:t>
            </a:r>
          </a:p>
        </p:txBody>
      </p:sp>
      <p:sp>
        <p:nvSpPr>
          <p:cNvPr id="19" name="Title 1">
            <a:extLst>
              <a:ext uri="{FF2B5EF4-FFF2-40B4-BE49-F238E27FC236}">
                <a16:creationId xmlns:a16="http://schemas.microsoft.com/office/drawing/2014/main" id="{7234AE4E-A5BC-55EB-D0BB-EB13767F00CC}"/>
              </a:ext>
            </a:extLst>
          </p:cNvPr>
          <p:cNvSpPr txBox="1">
            <a:spLocks/>
          </p:cNvSpPr>
          <p:nvPr/>
        </p:nvSpPr>
        <p:spPr>
          <a:xfrm>
            <a:off x="1825066" y="6153915"/>
            <a:ext cx="1405666" cy="577033"/>
          </a:xfrm>
          <a:prstGeom prst="roundRect">
            <a:avLst>
              <a:gd name="adj" fmla="val 21923"/>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1800" dirty="0">
                <a:solidFill>
                  <a:schemeClr val="bg1"/>
                </a:solidFill>
                <a:latin typeface="Andika" panose="02000000000000000000" pitchFamily="2" charset="0"/>
                <a:ea typeface="Andika" panose="02000000000000000000" pitchFamily="2" charset="0"/>
                <a:cs typeface="Andika" panose="02000000000000000000" pitchFamily="2" charset="0"/>
              </a:rPr>
              <a:t>planet</a:t>
            </a:r>
          </a:p>
        </p:txBody>
      </p:sp>
      <p:pic>
        <p:nvPicPr>
          <p:cNvPr id="15" name="Picture 14" descr="A cartoon character wearing a wizard hat and a hat&#10;&#10;AI-generated content may be incorrect.">
            <a:extLst>
              <a:ext uri="{FF2B5EF4-FFF2-40B4-BE49-F238E27FC236}">
                <a16:creationId xmlns:a16="http://schemas.microsoft.com/office/drawing/2014/main" id="{F87C3025-A848-01FC-C0C8-13481CCFA49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460" y="178551"/>
            <a:ext cx="1849638" cy="2133389"/>
          </a:xfrm>
          <a:prstGeom prst="rect">
            <a:avLst/>
          </a:prstGeom>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2160521376"/>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8"/>
                    </p:tgtEl>
                  </p:cond>
                </p:stCondLst>
                <p:endSync evt="end" delay="0">
                  <p:rtn val="all"/>
                </p:endSync>
                <p:childTnLst>
                  <p:par>
                    <p:cTn id="3" fill="hold">
                      <p:stCondLst>
                        <p:cond delay="0"/>
                      </p:stCondLst>
                      <p:childTnLst>
                        <p:par>
                          <p:cTn id="4" fill="hold">
                            <p:stCondLst>
                              <p:cond delay="0"/>
                            </p:stCondLst>
                            <p:childTnLst>
                              <p:par>
                                <p:cTn id="5" presetID="42" presetClass="path" presetSubtype="0" accel="50000" decel="50000" fill="hold" grpId="0" nodeType="clickEffect">
                                  <p:stCondLst>
                                    <p:cond delay="0"/>
                                  </p:stCondLst>
                                  <p:childTnLst>
                                    <p:animMotion origin="layout" path="M -1.66667E-6 2.22222E-6 L 0.51459 -0.10834 " pathEditMode="relative" rAng="0" ptsTypes="AA">
                                      <p:cBhvr>
                                        <p:cTn id="6" dur="2000" fill="hold"/>
                                        <p:tgtEl>
                                          <p:spTgt spid="28"/>
                                        </p:tgtEl>
                                        <p:attrNameLst>
                                          <p:attrName>ppt_x</p:attrName>
                                          <p:attrName>ppt_y</p:attrName>
                                        </p:attrNameLst>
                                      </p:cBhvr>
                                      <p:rCtr x="25729" y="-5417"/>
                                    </p:animMotion>
                                  </p:childTnLst>
                                </p:cTn>
                              </p:par>
                            </p:childTnLst>
                          </p:cTn>
                        </p:par>
                      </p:childTnLst>
                    </p:cTn>
                  </p:par>
                </p:childTnLst>
              </p:cTn>
              <p:nextCondLst>
                <p:cond evt="onClick" delay="0">
                  <p:tgtEl>
                    <p:spTgt spid="28"/>
                  </p:tgtEl>
                </p:cond>
              </p:nextCondLst>
            </p:seq>
            <p:seq concurrent="1" nextAc="seek">
              <p:cTn id="7" restart="whenNotActive" fill="hold" evtFilter="cancelBubble" nodeType="interactiveSeq">
                <p:stCondLst>
                  <p:cond evt="onClick" delay="0">
                    <p:tgtEl>
                      <p:spTgt spid="30"/>
                    </p:tgtEl>
                  </p:cond>
                </p:stCondLst>
                <p:endSync evt="end" delay="0">
                  <p:rtn val="all"/>
                </p:endSync>
                <p:childTnLst>
                  <p:par>
                    <p:cTn id="8" fill="hold">
                      <p:stCondLst>
                        <p:cond delay="0"/>
                      </p:stCondLst>
                      <p:childTnLst>
                        <p:par>
                          <p:cTn id="9" fill="hold">
                            <p:stCondLst>
                              <p:cond delay="0"/>
                            </p:stCondLst>
                            <p:childTnLst>
                              <p:par>
                                <p:cTn id="10" presetID="42" presetClass="path" presetSubtype="0" accel="50000" decel="50000" fill="hold" grpId="0" nodeType="clickEffect">
                                  <p:stCondLst>
                                    <p:cond delay="0"/>
                                  </p:stCondLst>
                                  <p:childTnLst>
                                    <p:animMotion origin="layout" path="M 0.0013 0.00047 L 0.28515 -0.10926 " pathEditMode="relative" rAng="0" ptsTypes="AA">
                                      <p:cBhvr>
                                        <p:cTn id="11" dur="2000" fill="hold"/>
                                        <p:tgtEl>
                                          <p:spTgt spid="30"/>
                                        </p:tgtEl>
                                        <p:attrNameLst>
                                          <p:attrName>ppt_x</p:attrName>
                                          <p:attrName>ppt_y</p:attrName>
                                        </p:attrNameLst>
                                      </p:cBhvr>
                                      <p:rCtr x="14193" y="-5486"/>
                                    </p:animMotion>
                                  </p:childTnLst>
                                </p:cTn>
                              </p:par>
                            </p:childTnLst>
                          </p:cTn>
                        </p:par>
                      </p:childTnLst>
                    </p:cTn>
                  </p:par>
                </p:childTnLst>
              </p:cTn>
              <p:nextCondLst>
                <p:cond evt="onClick" delay="0">
                  <p:tgtEl>
                    <p:spTgt spid="30"/>
                  </p:tgtEl>
                </p:cond>
              </p:nextCondLst>
            </p:seq>
            <p:seq concurrent="1" nextAc="seek">
              <p:cTn id="12" restart="whenNotActive" fill="hold" evtFilter="cancelBubble" nodeType="interactiveSeq">
                <p:stCondLst>
                  <p:cond evt="onClick" delay="0">
                    <p:tgtEl>
                      <p:spTgt spid="29"/>
                    </p:tgtEl>
                  </p:cond>
                </p:stCondLst>
                <p:endSync evt="end" delay="0">
                  <p:rtn val="all"/>
                </p:endSync>
                <p:childTnLst>
                  <p:par>
                    <p:cTn id="13" fill="hold">
                      <p:stCondLst>
                        <p:cond delay="0"/>
                      </p:stCondLst>
                      <p:childTnLst>
                        <p:par>
                          <p:cTn id="14" fill="hold">
                            <p:stCondLst>
                              <p:cond delay="0"/>
                            </p:stCondLst>
                            <p:childTnLst>
                              <p:par>
                                <p:cTn id="15" presetID="42" presetClass="path" presetSubtype="0" accel="50000" decel="50000" fill="hold" grpId="0" nodeType="clickEffect">
                                  <p:stCondLst>
                                    <p:cond delay="0"/>
                                  </p:stCondLst>
                                  <p:childTnLst>
                                    <p:animMotion origin="layout" path="M 2.5E-6 3.7037E-7 L 0.28515 -0.10046 " pathEditMode="relative" rAng="0" ptsTypes="AA">
                                      <p:cBhvr>
                                        <p:cTn id="16" dur="2000" fill="hold"/>
                                        <p:tgtEl>
                                          <p:spTgt spid="29"/>
                                        </p:tgtEl>
                                        <p:attrNameLst>
                                          <p:attrName>ppt_x</p:attrName>
                                          <p:attrName>ppt_y</p:attrName>
                                        </p:attrNameLst>
                                      </p:cBhvr>
                                      <p:rCtr x="14258" y="-5023"/>
                                    </p:animMotion>
                                  </p:childTnLst>
                                </p:cTn>
                              </p:par>
                            </p:childTnLst>
                          </p:cTn>
                        </p:par>
                      </p:childTnLst>
                    </p:cTn>
                  </p:par>
                </p:childTnLst>
              </p:cTn>
              <p:nextCondLst>
                <p:cond evt="onClick" delay="0">
                  <p:tgtEl>
                    <p:spTgt spid="29"/>
                  </p:tgtEl>
                </p:cond>
              </p:nextCondLst>
            </p:seq>
            <p:seq concurrent="1" nextAc="seek">
              <p:cTn id="17" restart="whenNotActive" fill="hold" evtFilter="cancelBubble" nodeType="interactiveSeq">
                <p:stCondLst>
                  <p:cond evt="onClick" delay="0">
                    <p:tgtEl>
                      <p:spTgt spid="26"/>
                    </p:tgtEl>
                  </p:cond>
                </p:stCondLst>
                <p:endSync evt="end" delay="0">
                  <p:rtn val="all"/>
                </p:endSync>
                <p:childTnLst>
                  <p:par>
                    <p:cTn id="18" fill="hold">
                      <p:stCondLst>
                        <p:cond delay="0"/>
                      </p:stCondLst>
                      <p:childTnLst>
                        <p:par>
                          <p:cTn id="19" fill="hold">
                            <p:stCondLst>
                              <p:cond delay="0"/>
                            </p:stCondLst>
                            <p:childTnLst>
                              <p:par>
                                <p:cTn id="20" presetID="42" presetClass="path" presetSubtype="0" accel="50000" decel="50000" fill="hold" grpId="0" nodeType="clickEffect">
                                  <p:stCondLst>
                                    <p:cond delay="0"/>
                                  </p:stCondLst>
                                  <p:childTnLst>
                                    <p:animMotion origin="layout" path="M -0.00391 -3.33333E-6 L 0.28594 -3.33333E-6 " pathEditMode="relative" rAng="0" ptsTypes="AA">
                                      <p:cBhvr>
                                        <p:cTn id="21" dur="2000" fill="hold"/>
                                        <p:tgtEl>
                                          <p:spTgt spid="26"/>
                                        </p:tgtEl>
                                        <p:attrNameLst>
                                          <p:attrName>ppt_x</p:attrName>
                                          <p:attrName>ppt_y</p:attrName>
                                        </p:attrNameLst>
                                      </p:cBhvr>
                                      <p:rCtr x="14492" y="0"/>
                                    </p:animMotion>
                                  </p:childTnLst>
                                </p:cTn>
                              </p:par>
                            </p:childTnLst>
                          </p:cTn>
                        </p:par>
                      </p:childTnLst>
                    </p:cTn>
                  </p:par>
                </p:childTnLst>
              </p:cTn>
              <p:nextCondLst>
                <p:cond evt="onClick" delay="0">
                  <p:tgtEl>
                    <p:spTgt spid="26"/>
                  </p:tgtEl>
                </p:cond>
              </p:nextCondLst>
            </p:seq>
            <p:seq concurrent="1" nextAc="seek">
              <p:cTn id="22" restart="whenNotActive" fill="hold" evtFilter="cancelBubble" nodeType="interactiveSeq">
                <p:stCondLst>
                  <p:cond evt="onClick" delay="0">
                    <p:tgtEl>
                      <p:spTgt spid="27"/>
                    </p:tgtEl>
                  </p:cond>
                </p:stCondLst>
                <p:endSync evt="end" delay="0">
                  <p:rtn val="all"/>
                </p:endSync>
                <p:childTnLst>
                  <p:par>
                    <p:cTn id="23" fill="hold">
                      <p:stCondLst>
                        <p:cond delay="0"/>
                      </p:stCondLst>
                      <p:childTnLst>
                        <p:par>
                          <p:cTn id="24" fill="hold">
                            <p:stCondLst>
                              <p:cond delay="0"/>
                            </p:stCondLst>
                            <p:childTnLst>
                              <p:par>
                                <p:cTn id="25" presetID="42" presetClass="path" presetSubtype="0" accel="50000" decel="50000" fill="hold" grpId="0" nodeType="clickEffect">
                                  <p:stCondLst>
                                    <p:cond delay="0"/>
                                  </p:stCondLst>
                                  <p:childTnLst>
                                    <p:animMotion origin="layout" path="M 0.01562 2.22222E-6 L 0.82969 -0.11389 " pathEditMode="relative" rAng="0" ptsTypes="AA">
                                      <p:cBhvr>
                                        <p:cTn id="26" dur="2000" fill="hold"/>
                                        <p:tgtEl>
                                          <p:spTgt spid="27"/>
                                        </p:tgtEl>
                                        <p:attrNameLst>
                                          <p:attrName>ppt_x</p:attrName>
                                          <p:attrName>ppt_y</p:attrName>
                                        </p:attrNameLst>
                                      </p:cBhvr>
                                      <p:rCtr x="40703" y="-5694"/>
                                    </p:animMotion>
                                  </p:childTnLst>
                                </p:cTn>
                              </p:par>
                            </p:childTnLst>
                          </p:cTn>
                        </p:par>
                      </p:childTnLst>
                    </p:cTn>
                  </p:par>
                </p:childTnLst>
              </p:cTn>
              <p:nextCondLst>
                <p:cond evt="onClick" delay="0">
                  <p:tgtEl>
                    <p:spTgt spid="27"/>
                  </p:tgtEl>
                </p:cond>
              </p:nextCondLst>
            </p:seq>
            <p:seq concurrent="1" nextAc="seek">
              <p:cTn id="27" restart="whenNotActive" fill="hold" evtFilter="cancelBubble" nodeType="interactiveSeq">
                <p:stCondLst>
                  <p:cond evt="onClick" delay="0">
                    <p:tgtEl>
                      <p:spTgt spid="31"/>
                    </p:tgtEl>
                  </p:cond>
                </p:stCondLst>
                <p:endSync evt="end" delay="0">
                  <p:rtn val="all"/>
                </p:endSync>
                <p:childTnLst>
                  <p:par>
                    <p:cTn id="28" fill="hold">
                      <p:stCondLst>
                        <p:cond delay="0"/>
                      </p:stCondLst>
                      <p:childTnLst>
                        <p:par>
                          <p:cTn id="29" fill="hold">
                            <p:stCondLst>
                              <p:cond delay="0"/>
                            </p:stCondLst>
                            <p:childTnLst>
                              <p:par>
                                <p:cTn id="30" presetID="42" presetClass="path" presetSubtype="0" accel="50000" decel="50000" fill="hold" grpId="0" nodeType="clickEffect">
                                  <p:stCondLst>
                                    <p:cond delay="0"/>
                                  </p:stCondLst>
                                  <p:childTnLst>
                                    <p:animMotion origin="layout" path="M -1.66667E-6 -3.33333E-6 L 0.33985 -0.00555 " pathEditMode="relative" rAng="0" ptsTypes="AA">
                                      <p:cBhvr>
                                        <p:cTn id="31" dur="2000" fill="hold"/>
                                        <p:tgtEl>
                                          <p:spTgt spid="31"/>
                                        </p:tgtEl>
                                        <p:attrNameLst>
                                          <p:attrName>ppt_x</p:attrName>
                                          <p:attrName>ppt_y</p:attrName>
                                        </p:attrNameLst>
                                      </p:cBhvr>
                                      <p:rCtr x="16992" y="-278"/>
                                    </p:animMotion>
                                  </p:childTnLst>
                                </p:cTn>
                              </p:par>
                            </p:childTnLst>
                          </p:cTn>
                        </p:par>
                      </p:childTnLst>
                    </p:cTn>
                  </p:par>
                </p:childTnLst>
              </p:cTn>
              <p:nextCondLst>
                <p:cond evt="onClick" delay="0">
                  <p:tgtEl>
                    <p:spTgt spid="31"/>
                  </p:tgtEl>
                </p:cond>
              </p:nextCondLst>
            </p:seq>
            <p:seq concurrent="1" nextAc="seek">
              <p:cTn id="32" restart="whenNotActive" fill="hold" evtFilter="cancelBubble" nodeType="interactiveSeq">
                <p:stCondLst>
                  <p:cond evt="onClick" delay="0">
                    <p:tgtEl>
                      <p:spTgt spid="32"/>
                    </p:tgtEl>
                  </p:cond>
                </p:stCondLst>
                <p:endSync evt="end" delay="0">
                  <p:rtn val="all"/>
                </p:endSync>
                <p:childTnLst>
                  <p:par>
                    <p:cTn id="33" fill="hold">
                      <p:stCondLst>
                        <p:cond delay="0"/>
                      </p:stCondLst>
                      <p:childTnLst>
                        <p:par>
                          <p:cTn id="34" fill="hold">
                            <p:stCondLst>
                              <p:cond delay="0"/>
                            </p:stCondLst>
                            <p:childTnLst>
                              <p:par>
                                <p:cTn id="35" presetID="42" presetClass="path" presetSubtype="0" accel="50000" decel="50000" fill="hold" grpId="0" nodeType="clickEffect">
                                  <p:stCondLst>
                                    <p:cond delay="0"/>
                                  </p:stCondLst>
                                  <p:childTnLst>
                                    <p:animMotion origin="layout" path="M -1.66667E-6 -3.7037E-6 L 0.33985 -0.11782 " pathEditMode="relative" rAng="0" ptsTypes="AA">
                                      <p:cBhvr>
                                        <p:cTn id="36" dur="2000" fill="hold"/>
                                        <p:tgtEl>
                                          <p:spTgt spid="32"/>
                                        </p:tgtEl>
                                        <p:attrNameLst>
                                          <p:attrName>ppt_x</p:attrName>
                                          <p:attrName>ppt_y</p:attrName>
                                        </p:attrNameLst>
                                      </p:cBhvr>
                                      <p:rCtr x="16992" y="-5903"/>
                                    </p:animMotion>
                                  </p:childTnLst>
                                </p:cTn>
                              </p:par>
                            </p:childTnLst>
                          </p:cTn>
                        </p:par>
                      </p:childTnLst>
                    </p:cTn>
                  </p:par>
                </p:childTnLst>
              </p:cTn>
              <p:nextCondLst>
                <p:cond evt="onClick" delay="0">
                  <p:tgtEl>
                    <p:spTgt spid="32"/>
                  </p:tgtEl>
                </p:cond>
              </p:nextCondLst>
            </p:seq>
            <p:seq concurrent="1" nextAc="seek">
              <p:cTn id="37" restart="whenNotActive" fill="hold" evtFilter="cancelBubble" nodeType="interactiveSeq">
                <p:stCondLst>
                  <p:cond evt="onClick" delay="0">
                    <p:tgtEl>
                      <p:spTgt spid="33"/>
                    </p:tgtEl>
                  </p:cond>
                </p:stCondLst>
                <p:endSync evt="end" delay="0">
                  <p:rtn val="all"/>
                </p:endSync>
                <p:childTnLst>
                  <p:par>
                    <p:cTn id="38" fill="hold">
                      <p:stCondLst>
                        <p:cond delay="0"/>
                      </p:stCondLst>
                      <p:childTnLst>
                        <p:par>
                          <p:cTn id="39" fill="hold">
                            <p:stCondLst>
                              <p:cond delay="0"/>
                            </p:stCondLst>
                            <p:childTnLst>
                              <p:par>
                                <p:cTn id="40" presetID="42" presetClass="path" presetSubtype="0" accel="50000" decel="50000" fill="hold" grpId="0" nodeType="clickEffect">
                                  <p:stCondLst>
                                    <p:cond delay="0"/>
                                  </p:stCondLst>
                                  <p:childTnLst>
                                    <p:animMotion origin="layout" path="M -1.66667E-6 3.7037E-7 L 0.69193 -0.225 " pathEditMode="relative" rAng="0" ptsTypes="AA">
                                      <p:cBhvr>
                                        <p:cTn id="41" dur="2000" fill="hold"/>
                                        <p:tgtEl>
                                          <p:spTgt spid="33"/>
                                        </p:tgtEl>
                                        <p:attrNameLst>
                                          <p:attrName>ppt_x</p:attrName>
                                          <p:attrName>ppt_y</p:attrName>
                                        </p:attrNameLst>
                                      </p:cBhvr>
                                      <p:rCtr x="34596" y="-11250"/>
                                    </p:animMotion>
                                  </p:childTnLst>
                                </p:cTn>
                              </p:par>
                            </p:childTnLst>
                          </p:cTn>
                        </p:par>
                      </p:childTnLst>
                    </p:cTn>
                  </p:par>
                </p:childTnLst>
              </p:cTn>
              <p:nextCondLst>
                <p:cond evt="onClick" delay="0">
                  <p:tgtEl>
                    <p:spTgt spid="33"/>
                  </p:tgtEl>
                </p:cond>
              </p:nextCondLst>
            </p:seq>
            <p:seq concurrent="1" nextAc="seek">
              <p:cTn id="42" restart="whenNotActive" fill="hold" evtFilter="cancelBubble" nodeType="interactiveSeq">
                <p:stCondLst>
                  <p:cond evt="onClick" delay="0">
                    <p:tgtEl>
                      <p:spTgt spid="17"/>
                    </p:tgtEl>
                  </p:cond>
                </p:stCondLst>
                <p:endSync evt="end" delay="0">
                  <p:rtn val="all"/>
                </p:endSync>
                <p:childTnLst>
                  <p:par>
                    <p:cTn id="43" fill="hold">
                      <p:stCondLst>
                        <p:cond delay="0"/>
                      </p:stCondLst>
                      <p:childTnLst>
                        <p:par>
                          <p:cTn id="44" fill="hold">
                            <p:stCondLst>
                              <p:cond delay="0"/>
                            </p:stCondLst>
                            <p:childTnLst>
                              <p:par>
                                <p:cTn id="45" presetID="42" presetClass="path" presetSubtype="0" accel="50000" decel="50000" fill="hold" grpId="0" nodeType="clickEffect">
                                  <p:stCondLst>
                                    <p:cond delay="0"/>
                                  </p:stCondLst>
                                  <p:childTnLst>
                                    <p:animMotion origin="layout" path="M 0.0013 0.00047 L 0.64687 -0.325 " pathEditMode="relative" rAng="0" ptsTypes="AA">
                                      <p:cBhvr>
                                        <p:cTn id="46" dur="2000" fill="hold"/>
                                        <p:tgtEl>
                                          <p:spTgt spid="17"/>
                                        </p:tgtEl>
                                        <p:attrNameLst>
                                          <p:attrName>ppt_x</p:attrName>
                                          <p:attrName>ppt_y</p:attrName>
                                        </p:attrNameLst>
                                      </p:cBhvr>
                                      <p:rCtr x="32279" y="-16273"/>
                                    </p:animMotion>
                                  </p:childTnLst>
                                </p:cTn>
                              </p:par>
                            </p:childTnLst>
                          </p:cTn>
                        </p:par>
                      </p:childTnLst>
                    </p:cTn>
                  </p:par>
                </p:childTnLst>
              </p:cTn>
              <p:nextCondLst>
                <p:cond evt="onClick" delay="0">
                  <p:tgtEl>
                    <p:spTgt spid="17"/>
                  </p:tgtEl>
                </p:cond>
              </p:nextCondLst>
            </p:seq>
            <p:seq concurrent="1" nextAc="seek">
              <p:cTn id="47" restart="whenNotActive" fill="hold" evtFilter="cancelBubble" nodeType="interactiveSeq">
                <p:stCondLst>
                  <p:cond evt="onClick" delay="0">
                    <p:tgtEl>
                      <p:spTgt spid="18"/>
                    </p:tgtEl>
                  </p:cond>
                </p:stCondLst>
                <p:endSync evt="end" delay="0">
                  <p:rtn val="all"/>
                </p:endSync>
                <p:childTnLst>
                  <p:par>
                    <p:cTn id="48" fill="hold">
                      <p:stCondLst>
                        <p:cond delay="0"/>
                      </p:stCondLst>
                      <p:childTnLst>
                        <p:par>
                          <p:cTn id="49" fill="hold">
                            <p:stCondLst>
                              <p:cond delay="0"/>
                            </p:stCondLst>
                            <p:childTnLst>
                              <p:par>
                                <p:cTn id="50" presetID="42" presetClass="path" presetSubtype="0" accel="50000" decel="50000" fill="hold" grpId="0" nodeType="clickEffect">
                                  <p:stCondLst>
                                    <p:cond delay="0"/>
                                  </p:stCondLst>
                                  <p:childTnLst>
                                    <p:animMotion origin="layout" path="M -1.66667E-6 -4.07407E-6 L 0.33985 -0.22986 " pathEditMode="relative" rAng="0" ptsTypes="AA">
                                      <p:cBhvr>
                                        <p:cTn id="51" dur="2000" fill="hold"/>
                                        <p:tgtEl>
                                          <p:spTgt spid="18"/>
                                        </p:tgtEl>
                                        <p:attrNameLst>
                                          <p:attrName>ppt_x</p:attrName>
                                          <p:attrName>ppt_y</p:attrName>
                                        </p:attrNameLst>
                                      </p:cBhvr>
                                      <p:rCtr x="16992" y="-11505"/>
                                    </p:animMotion>
                                  </p:childTnLst>
                                </p:cTn>
                              </p:par>
                            </p:childTnLst>
                          </p:cTn>
                        </p:par>
                      </p:childTnLst>
                    </p:cTn>
                  </p:par>
                </p:childTnLst>
              </p:cTn>
              <p:nextCondLst>
                <p:cond evt="onClick" delay="0">
                  <p:tgtEl>
                    <p:spTgt spid="18"/>
                  </p:tgtEl>
                </p:cond>
              </p:nextCondLst>
            </p:seq>
            <p:seq concurrent="1" nextAc="seek">
              <p:cTn id="52" restart="whenNotActive" fill="hold" evtFilter="cancelBubble" nodeType="interactiveSeq">
                <p:stCondLst>
                  <p:cond evt="onClick" delay="0">
                    <p:tgtEl>
                      <p:spTgt spid="16"/>
                    </p:tgtEl>
                  </p:cond>
                </p:stCondLst>
                <p:endSync evt="end" delay="0">
                  <p:rtn val="all"/>
                </p:endSync>
                <p:childTnLst>
                  <p:par>
                    <p:cTn id="53" fill="hold">
                      <p:stCondLst>
                        <p:cond delay="0"/>
                      </p:stCondLst>
                      <p:childTnLst>
                        <p:par>
                          <p:cTn id="54" fill="hold">
                            <p:stCondLst>
                              <p:cond delay="0"/>
                            </p:stCondLst>
                            <p:childTnLst>
                              <p:par>
                                <p:cTn id="55" presetID="42" presetClass="path" presetSubtype="0" accel="50000" decel="50000" fill="hold" grpId="0" nodeType="clickEffect">
                                  <p:stCondLst>
                                    <p:cond delay="0"/>
                                  </p:stCondLst>
                                  <p:childTnLst>
                                    <p:animMotion origin="layout" path="M 0.0013 0.00046 L 0.47187 -0.22546 " pathEditMode="relative" rAng="0" ptsTypes="AA">
                                      <p:cBhvr>
                                        <p:cTn id="56" dur="2000" fill="hold"/>
                                        <p:tgtEl>
                                          <p:spTgt spid="16"/>
                                        </p:tgtEl>
                                        <p:attrNameLst>
                                          <p:attrName>ppt_x</p:attrName>
                                          <p:attrName>ppt_y</p:attrName>
                                        </p:attrNameLst>
                                      </p:cBhvr>
                                      <p:rCtr x="23529" y="-11296"/>
                                    </p:animMotion>
                                  </p:childTnLst>
                                </p:cTn>
                              </p:par>
                            </p:childTnLst>
                          </p:cTn>
                        </p:par>
                      </p:childTnLst>
                    </p:cTn>
                  </p:par>
                </p:childTnLst>
              </p:cTn>
              <p:nextCondLst>
                <p:cond evt="onClick" delay="0">
                  <p:tgtEl>
                    <p:spTgt spid="16"/>
                  </p:tgtEl>
                </p:cond>
              </p:nextCondLst>
            </p:seq>
            <p:seq concurrent="1" nextAc="seek">
              <p:cTn id="57" restart="whenNotActive" fill="hold" evtFilter="cancelBubble" nodeType="interactiveSeq">
                <p:stCondLst>
                  <p:cond evt="onClick" delay="0">
                    <p:tgtEl>
                      <p:spTgt spid="19"/>
                    </p:tgtEl>
                  </p:cond>
                </p:stCondLst>
                <p:endSync evt="end" delay="0">
                  <p:rtn val="all"/>
                </p:endSync>
                <p:childTnLst>
                  <p:par>
                    <p:cTn id="58" fill="hold">
                      <p:stCondLst>
                        <p:cond delay="0"/>
                      </p:stCondLst>
                      <p:childTnLst>
                        <p:par>
                          <p:cTn id="59" fill="hold">
                            <p:stCondLst>
                              <p:cond delay="0"/>
                            </p:stCondLst>
                            <p:childTnLst>
                              <p:par>
                                <p:cTn id="60" presetID="42" presetClass="path" presetSubtype="0" accel="50000" decel="50000" fill="hold" grpId="0" nodeType="clickEffect">
                                  <p:stCondLst>
                                    <p:cond delay="0"/>
                                  </p:stCondLst>
                                  <p:childTnLst>
                                    <p:animMotion origin="layout" path="M -1.66667E-6 -1.85185E-6 L 0.15365 -0.20463 " pathEditMode="relative" rAng="0" ptsTypes="AA">
                                      <p:cBhvr>
                                        <p:cTn id="61" dur="2000" fill="hold"/>
                                        <p:tgtEl>
                                          <p:spTgt spid="19"/>
                                        </p:tgtEl>
                                        <p:attrNameLst>
                                          <p:attrName>ppt_x</p:attrName>
                                          <p:attrName>ppt_y</p:attrName>
                                        </p:attrNameLst>
                                      </p:cBhvr>
                                      <p:rCtr x="7682" y="-10231"/>
                                    </p:animMotion>
                                  </p:childTnLst>
                                </p:cTn>
                              </p:par>
                            </p:childTnLst>
                          </p:cTn>
                        </p:par>
                      </p:childTnLst>
                    </p:cTn>
                  </p:par>
                </p:childTnLst>
              </p:cTn>
              <p:nextCondLst>
                <p:cond evt="onClick" delay="0">
                  <p:tgtEl>
                    <p:spTgt spid="19"/>
                  </p:tgtEl>
                </p:cond>
              </p:nextCondLst>
            </p:seq>
          </p:childTnLst>
        </p:cTn>
      </p:par>
    </p:tnLst>
    <p:bldLst>
      <p:bldP spid="26" grpId="0" animBg="1"/>
      <p:bldP spid="27" grpId="0" animBg="1"/>
      <p:bldP spid="28" grpId="0" animBg="1"/>
      <p:bldP spid="29" grpId="0" animBg="1"/>
      <p:bldP spid="30" grpId="0" animBg="1"/>
      <p:bldP spid="31" grpId="0" animBg="1"/>
      <p:bldP spid="32" grpId="0" animBg="1"/>
      <p:bldP spid="33" grpId="0" animBg="1"/>
      <p:bldP spid="17" grpId="0" animBg="1"/>
      <p:bldP spid="18" grpId="0" animBg="1"/>
      <p:bldP spid="16" grpId="0" animBg="1"/>
      <p:bldP spid="19"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Picture 30" descr="Background pattern&#10;&#10;Description automatically generated">
            <a:extLst>
              <a:ext uri="{FF2B5EF4-FFF2-40B4-BE49-F238E27FC236}">
                <a16:creationId xmlns:a16="http://schemas.microsoft.com/office/drawing/2014/main" id="{55B61937-97BC-9AD6-C971-34193E800B1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8" name="Title 1">
            <a:extLst>
              <a:ext uri="{FF2B5EF4-FFF2-40B4-BE49-F238E27FC236}">
                <a16:creationId xmlns:a16="http://schemas.microsoft.com/office/drawing/2014/main" id="{2CD10EAC-76CD-B09A-734A-291C5B2959F9}"/>
              </a:ext>
            </a:extLst>
          </p:cNvPr>
          <p:cNvSpPr txBox="1">
            <a:spLocks/>
          </p:cNvSpPr>
          <p:nvPr/>
        </p:nvSpPr>
        <p:spPr>
          <a:xfrm>
            <a:off x="429198" y="1685707"/>
            <a:ext cx="11497109" cy="1844673"/>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mn-lt"/>
                <a:ea typeface="Andika"/>
                <a:cs typeface="Andika"/>
              </a:rPr>
              <a:t>Does anyone remember what type of word “</a:t>
            </a:r>
            <a:r>
              <a:rPr lang="en-GB" u="sng" dirty="0">
                <a:solidFill>
                  <a:schemeClr val="bg1"/>
                </a:solidFill>
                <a:latin typeface="+mn-lt"/>
                <a:ea typeface="Andika"/>
                <a:cs typeface="Andika"/>
              </a:rPr>
              <a:t>sat</a:t>
            </a:r>
            <a:r>
              <a:rPr lang="en-GB" dirty="0">
                <a:solidFill>
                  <a:schemeClr val="bg1"/>
                </a:solidFill>
                <a:latin typeface="+mn-lt"/>
                <a:ea typeface="Andika"/>
                <a:cs typeface="Andika"/>
              </a:rPr>
              <a:t>” is?  </a:t>
            </a:r>
          </a:p>
        </p:txBody>
      </p:sp>
      <p:sp>
        <p:nvSpPr>
          <p:cNvPr id="2" name="Title 1">
            <a:extLst>
              <a:ext uri="{FF2B5EF4-FFF2-40B4-BE49-F238E27FC236}">
                <a16:creationId xmlns:a16="http://schemas.microsoft.com/office/drawing/2014/main" id="{297DA4A7-B125-1ADF-E72A-BCCC79278733}"/>
              </a:ext>
            </a:extLst>
          </p:cNvPr>
          <p:cNvSpPr txBox="1">
            <a:spLocks/>
          </p:cNvSpPr>
          <p:nvPr/>
        </p:nvSpPr>
        <p:spPr>
          <a:xfrm>
            <a:off x="429198" y="374483"/>
            <a:ext cx="11448765" cy="900135"/>
          </a:xfrm>
          <a:prstGeom prst="roundRect">
            <a:avLst>
              <a:gd name="adj" fmla="val 8408"/>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4000" dirty="0">
                <a:solidFill>
                  <a:schemeClr val="bg1"/>
                </a:solidFill>
                <a:latin typeface="+mn-lt"/>
                <a:ea typeface="Andika"/>
                <a:cs typeface="Andika"/>
              </a:rPr>
              <a:t>The cat </a:t>
            </a:r>
            <a:r>
              <a:rPr lang="en-GB" sz="4000" u="sng" dirty="0">
                <a:solidFill>
                  <a:srgbClr val="FFFF00"/>
                </a:solidFill>
                <a:latin typeface="+mn-lt"/>
                <a:ea typeface="Andika"/>
                <a:cs typeface="Andika"/>
              </a:rPr>
              <a:t>sat</a:t>
            </a:r>
            <a:r>
              <a:rPr lang="en-GB" sz="4000" dirty="0">
                <a:solidFill>
                  <a:schemeClr val="bg1"/>
                </a:solidFill>
                <a:latin typeface="+mn-lt"/>
                <a:ea typeface="Andika"/>
                <a:cs typeface="Andika"/>
              </a:rPr>
              <a:t> on the mat.</a:t>
            </a:r>
          </a:p>
        </p:txBody>
      </p:sp>
      <p:sp>
        <p:nvSpPr>
          <p:cNvPr id="5" name="Title 1">
            <a:extLst>
              <a:ext uri="{FF2B5EF4-FFF2-40B4-BE49-F238E27FC236}">
                <a16:creationId xmlns:a16="http://schemas.microsoft.com/office/drawing/2014/main" id="{A0984DDC-BC67-EB14-6DE8-9E83E520D167}"/>
              </a:ext>
            </a:extLst>
          </p:cNvPr>
          <p:cNvSpPr txBox="1">
            <a:spLocks/>
          </p:cNvSpPr>
          <p:nvPr/>
        </p:nvSpPr>
        <p:spPr>
          <a:xfrm>
            <a:off x="477544" y="3941469"/>
            <a:ext cx="11400419" cy="974808"/>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latin typeface="+mn-lt"/>
                <a:ea typeface="Andika"/>
                <a:cs typeface="Andika"/>
              </a:rPr>
              <a:t>Being or doing words are called </a:t>
            </a:r>
            <a:r>
              <a:rPr lang="en-GB" sz="3600" b="1" u="sng" dirty="0">
                <a:solidFill>
                  <a:srgbClr val="FFFF00"/>
                </a:solidFill>
                <a:latin typeface="+mn-lt"/>
                <a:ea typeface="Andika"/>
                <a:cs typeface="Andika"/>
              </a:rPr>
              <a:t>verbs</a:t>
            </a:r>
            <a:r>
              <a:rPr lang="en-GB" sz="3600" dirty="0">
                <a:solidFill>
                  <a:schemeClr val="bg1"/>
                </a:solidFill>
                <a:latin typeface="+mn-lt"/>
                <a:ea typeface="Andika"/>
                <a:cs typeface="Andika"/>
              </a:rPr>
              <a:t>.</a:t>
            </a:r>
          </a:p>
        </p:txBody>
      </p:sp>
      <p:sp>
        <p:nvSpPr>
          <p:cNvPr id="6" name="Title 1">
            <a:extLst>
              <a:ext uri="{FF2B5EF4-FFF2-40B4-BE49-F238E27FC236}">
                <a16:creationId xmlns:a16="http://schemas.microsoft.com/office/drawing/2014/main" id="{4B0F2A43-837D-990F-1BA7-EB7D6D73BC02}"/>
              </a:ext>
            </a:extLst>
          </p:cNvPr>
          <p:cNvSpPr txBox="1">
            <a:spLocks/>
          </p:cNvSpPr>
          <p:nvPr/>
        </p:nvSpPr>
        <p:spPr>
          <a:xfrm>
            <a:off x="486801" y="5327365"/>
            <a:ext cx="11400419" cy="974808"/>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latin typeface="+mn-lt"/>
                <a:ea typeface="Andika"/>
                <a:cs typeface="Andika"/>
              </a:rPr>
              <a:t> “sat” is the </a:t>
            </a:r>
            <a:r>
              <a:rPr lang="en-GB" sz="3600" b="1" u="sng" dirty="0">
                <a:solidFill>
                  <a:srgbClr val="FFFF00"/>
                </a:solidFill>
                <a:latin typeface="+mn-lt"/>
                <a:ea typeface="Andika"/>
                <a:cs typeface="Andika"/>
              </a:rPr>
              <a:t>verb</a:t>
            </a:r>
            <a:r>
              <a:rPr lang="en-GB" sz="3600" dirty="0">
                <a:solidFill>
                  <a:schemeClr val="bg1"/>
                </a:solidFill>
                <a:latin typeface="+mn-lt"/>
                <a:ea typeface="Andika"/>
                <a:cs typeface="Andika"/>
              </a:rPr>
              <a:t> in this sentence.</a:t>
            </a:r>
          </a:p>
        </p:txBody>
      </p:sp>
      <p:pic>
        <p:nvPicPr>
          <p:cNvPr id="7" name="Picture 6">
            <a:extLst>
              <a:ext uri="{FF2B5EF4-FFF2-40B4-BE49-F238E27FC236}">
                <a16:creationId xmlns:a16="http://schemas.microsoft.com/office/drawing/2014/main" id="{4C0974FA-DCCE-F769-A6A4-64A65870FC1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94156" y="6075384"/>
            <a:ext cx="2894156" cy="2715923"/>
          </a:xfrm>
          <a:prstGeom prst="rect">
            <a:avLst/>
          </a:prstGeom>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3030659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childTnLst>
                          </p:cTn>
                        </p:par>
                        <p:par>
                          <p:cTn id="18" fill="hold">
                            <p:stCondLst>
                              <p:cond delay="500"/>
                            </p:stCondLst>
                            <p:childTnLst>
                              <p:par>
                                <p:cTn id="19" presetID="42" presetClass="path" presetSubtype="0" accel="50000" decel="50000" fill="hold" nodeType="afterEffect">
                                  <p:stCondLst>
                                    <p:cond delay="0"/>
                                  </p:stCondLst>
                                  <p:childTnLst>
                                    <p:animMotion origin="layout" path="M 0.0043 -0.05764 L 0.20156 -0.24028 " pathEditMode="relative" rAng="0" ptsTypes="AA">
                                      <p:cBhvr>
                                        <p:cTn id="20" dur="2000" fill="hold"/>
                                        <p:tgtEl>
                                          <p:spTgt spid="7"/>
                                        </p:tgtEl>
                                        <p:attrNameLst>
                                          <p:attrName>ppt_x</p:attrName>
                                          <p:attrName>ppt_y</p:attrName>
                                        </p:attrNameLst>
                                      </p:cBhvr>
                                      <p:rCtr x="9870" y="-9144"/>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5" grpId="0" animBg="1"/>
      <p:bldP spid="6"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Picture 30" descr="Background pattern&#10;&#10;Description automatically generated">
            <a:extLst>
              <a:ext uri="{FF2B5EF4-FFF2-40B4-BE49-F238E27FC236}">
                <a16:creationId xmlns:a16="http://schemas.microsoft.com/office/drawing/2014/main" id="{55B61937-97BC-9AD6-C971-34193E800B1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8" name="Heading">
            <a:extLst>
              <a:ext uri="{FF2B5EF4-FFF2-40B4-BE49-F238E27FC236}">
                <a16:creationId xmlns:a16="http://schemas.microsoft.com/office/drawing/2014/main" id="{2CD10EAC-76CD-B09A-734A-291C5B2959F9}"/>
              </a:ext>
            </a:extLst>
          </p:cNvPr>
          <p:cNvSpPr txBox="1">
            <a:spLocks/>
          </p:cNvSpPr>
          <p:nvPr/>
        </p:nvSpPr>
        <p:spPr>
          <a:xfrm>
            <a:off x="347445" y="609600"/>
            <a:ext cx="11497109" cy="1744020"/>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4000" dirty="0">
                <a:solidFill>
                  <a:schemeClr val="bg1"/>
                </a:solidFill>
                <a:latin typeface="+mn-lt"/>
                <a:ea typeface="Andika"/>
                <a:cs typeface="Andika"/>
              </a:rPr>
              <a:t>Identify the verbs in the sentences.</a:t>
            </a:r>
          </a:p>
        </p:txBody>
      </p:sp>
      <p:sp>
        <p:nvSpPr>
          <p:cNvPr id="4" name="c - vow">
            <a:extLst>
              <a:ext uri="{FF2B5EF4-FFF2-40B4-BE49-F238E27FC236}">
                <a16:creationId xmlns:a16="http://schemas.microsoft.com/office/drawing/2014/main" id="{4D97DBD7-16CF-FB6A-2791-D3F7EDF07068}"/>
              </a:ext>
            </a:extLst>
          </p:cNvPr>
          <p:cNvSpPr txBox="1">
            <a:spLocks/>
          </p:cNvSpPr>
          <p:nvPr/>
        </p:nvSpPr>
        <p:spPr>
          <a:xfrm>
            <a:off x="3228688" y="2756446"/>
            <a:ext cx="5415326" cy="697054"/>
          </a:xfrm>
          <a:prstGeom prst="roundRect">
            <a:avLst>
              <a:gd name="adj" fmla="val 11531"/>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The boy plays football today.</a:t>
            </a:r>
          </a:p>
        </p:txBody>
      </p:sp>
      <p:sp>
        <p:nvSpPr>
          <p:cNvPr id="22" name="c - vow">
            <a:extLst>
              <a:ext uri="{FF2B5EF4-FFF2-40B4-BE49-F238E27FC236}">
                <a16:creationId xmlns:a16="http://schemas.microsoft.com/office/drawing/2014/main" id="{154DC940-292A-38DA-34AF-57D4B97E3EDD}"/>
              </a:ext>
            </a:extLst>
          </p:cNvPr>
          <p:cNvSpPr txBox="1">
            <a:spLocks/>
          </p:cNvSpPr>
          <p:nvPr/>
        </p:nvSpPr>
        <p:spPr>
          <a:xfrm>
            <a:off x="3228686" y="3780820"/>
            <a:ext cx="5415326" cy="879472"/>
          </a:xfrm>
          <a:prstGeom prst="roundRect">
            <a:avLst>
              <a:gd name="adj" fmla="val 11531"/>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The girl arrives home just now.</a:t>
            </a:r>
          </a:p>
        </p:txBody>
      </p:sp>
      <p:sp>
        <p:nvSpPr>
          <p:cNvPr id="25" name="c - vow">
            <a:extLst>
              <a:ext uri="{FF2B5EF4-FFF2-40B4-BE49-F238E27FC236}">
                <a16:creationId xmlns:a16="http://schemas.microsoft.com/office/drawing/2014/main" id="{29D511BA-64FE-42E8-2D0F-9F5AB8D16CE0}"/>
              </a:ext>
            </a:extLst>
          </p:cNvPr>
          <p:cNvSpPr txBox="1">
            <a:spLocks/>
          </p:cNvSpPr>
          <p:nvPr/>
        </p:nvSpPr>
        <p:spPr>
          <a:xfrm>
            <a:off x="3228686" y="4878647"/>
            <a:ext cx="5415326" cy="879472"/>
          </a:xfrm>
          <a:prstGeom prst="roundRect">
            <a:avLst>
              <a:gd name="adj" fmla="val 11531"/>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At Christmas, the children receive lots of presents.</a:t>
            </a:r>
          </a:p>
        </p:txBody>
      </p:sp>
      <p:sp>
        <p:nvSpPr>
          <p:cNvPr id="3" name="c - vow">
            <a:extLst>
              <a:ext uri="{FF2B5EF4-FFF2-40B4-BE49-F238E27FC236}">
                <a16:creationId xmlns:a16="http://schemas.microsoft.com/office/drawing/2014/main" id="{7CA563F0-5C29-A381-B449-6B6B60597974}"/>
              </a:ext>
            </a:extLst>
          </p:cNvPr>
          <p:cNvSpPr txBox="1">
            <a:spLocks/>
          </p:cNvSpPr>
          <p:nvPr/>
        </p:nvSpPr>
        <p:spPr>
          <a:xfrm>
            <a:off x="3228686" y="2798960"/>
            <a:ext cx="5415326" cy="697054"/>
          </a:xfrm>
          <a:prstGeom prst="roundRect">
            <a:avLst>
              <a:gd name="adj" fmla="val 11531"/>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The boy </a:t>
            </a:r>
            <a:r>
              <a:rPr lang="en-GB" sz="2400" dirty="0">
                <a:solidFill>
                  <a:srgbClr val="FF0000"/>
                </a:solidFill>
                <a:latin typeface="+mn-lt"/>
                <a:ea typeface="Andika"/>
                <a:cs typeface="Andika"/>
              </a:rPr>
              <a:t>plays</a:t>
            </a:r>
            <a:r>
              <a:rPr lang="en-GB" sz="2400" dirty="0">
                <a:solidFill>
                  <a:schemeClr val="bg1"/>
                </a:solidFill>
                <a:latin typeface="+mn-lt"/>
                <a:ea typeface="Andika"/>
                <a:cs typeface="Andika"/>
              </a:rPr>
              <a:t> football today.</a:t>
            </a:r>
          </a:p>
        </p:txBody>
      </p:sp>
      <p:sp>
        <p:nvSpPr>
          <p:cNvPr id="5" name="c - vow">
            <a:extLst>
              <a:ext uri="{FF2B5EF4-FFF2-40B4-BE49-F238E27FC236}">
                <a16:creationId xmlns:a16="http://schemas.microsoft.com/office/drawing/2014/main" id="{71AE7F94-3E31-DE3B-8E53-A6AAD06F0F38}"/>
              </a:ext>
            </a:extLst>
          </p:cNvPr>
          <p:cNvSpPr txBox="1">
            <a:spLocks/>
          </p:cNvSpPr>
          <p:nvPr/>
        </p:nvSpPr>
        <p:spPr>
          <a:xfrm>
            <a:off x="3228686" y="3778766"/>
            <a:ext cx="5415326" cy="879472"/>
          </a:xfrm>
          <a:prstGeom prst="roundRect">
            <a:avLst>
              <a:gd name="adj" fmla="val 11531"/>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The girl </a:t>
            </a:r>
            <a:r>
              <a:rPr lang="en-GB" sz="2400" dirty="0">
                <a:solidFill>
                  <a:srgbClr val="FF0000"/>
                </a:solidFill>
                <a:latin typeface="+mn-lt"/>
                <a:ea typeface="Andika"/>
                <a:cs typeface="Andika"/>
              </a:rPr>
              <a:t>arrives</a:t>
            </a:r>
            <a:r>
              <a:rPr lang="en-GB" sz="2400" dirty="0">
                <a:solidFill>
                  <a:schemeClr val="bg1"/>
                </a:solidFill>
                <a:latin typeface="+mn-lt"/>
                <a:ea typeface="Andika"/>
                <a:cs typeface="Andika"/>
              </a:rPr>
              <a:t> home just now.</a:t>
            </a:r>
          </a:p>
        </p:txBody>
      </p:sp>
      <p:sp>
        <p:nvSpPr>
          <p:cNvPr id="6" name="c - vow">
            <a:extLst>
              <a:ext uri="{FF2B5EF4-FFF2-40B4-BE49-F238E27FC236}">
                <a16:creationId xmlns:a16="http://schemas.microsoft.com/office/drawing/2014/main" id="{6E55FE6A-219B-054A-113D-77922ED319EA}"/>
              </a:ext>
            </a:extLst>
          </p:cNvPr>
          <p:cNvSpPr txBox="1">
            <a:spLocks/>
          </p:cNvSpPr>
          <p:nvPr/>
        </p:nvSpPr>
        <p:spPr>
          <a:xfrm>
            <a:off x="3228686" y="4878647"/>
            <a:ext cx="5415326" cy="879472"/>
          </a:xfrm>
          <a:prstGeom prst="roundRect">
            <a:avLst>
              <a:gd name="adj" fmla="val 11531"/>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At Christmas, the children </a:t>
            </a:r>
            <a:r>
              <a:rPr lang="en-GB" sz="2400" dirty="0">
                <a:solidFill>
                  <a:srgbClr val="FF0000"/>
                </a:solidFill>
                <a:latin typeface="+mn-lt"/>
                <a:ea typeface="Andika"/>
                <a:cs typeface="Andika"/>
              </a:rPr>
              <a:t>receive</a:t>
            </a:r>
            <a:r>
              <a:rPr lang="en-GB" sz="2400" dirty="0">
                <a:solidFill>
                  <a:schemeClr val="bg1"/>
                </a:solidFill>
                <a:latin typeface="+mn-lt"/>
                <a:ea typeface="Andika"/>
                <a:cs typeface="Andika"/>
              </a:rPr>
              <a:t> lots of presents.</a:t>
            </a:r>
          </a:p>
        </p:txBody>
      </p:sp>
    </p:spTree>
    <p:extLst>
      <p:ext uri="{BB962C8B-B14F-4D97-AF65-F5344CB8AC3E}">
        <p14:creationId xmlns:p14="http://schemas.microsoft.com/office/powerpoint/2010/main" val="2145045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6"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EE7F3B09-C816-2A8D-0C96-1E29B663906C}"/>
              </a:ext>
            </a:extLst>
          </p:cNvPr>
          <p:cNvSpPr txBox="1">
            <a:spLocks/>
          </p:cNvSpPr>
          <p:nvPr/>
        </p:nvSpPr>
        <p:spPr>
          <a:xfrm>
            <a:off x="380854" y="326288"/>
            <a:ext cx="11497109" cy="1200287"/>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latin typeface="+mn-lt"/>
                <a:ea typeface="Andika"/>
                <a:cs typeface="Andika"/>
              </a:rPr>
              <a:t>Identify the verb.</a:t>
            </a:r>
          </a:p>
        </p:txBody>
      </p:sp>
      <p:pic>
        <p:nvPicPr>
          <p:cNvPr id="15" name="Picture 14" descr="A picture containing shape&#10;&#10;Description automatically generated">
            <a:extLst>
              <a:ext uri="{FF2B5EF4-FFF2-40B4-BE49-F238E27FC236}">
                <a16:creationId xmlns:a16="http://schemas.microsoft.com/office/drawing/2014/main" id="{048CA078-4B2F-0BEC-37CC-E45FB00AAD9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26" name="Title 1">
            <a:extLst>
              <a:ext uri="{FF2B5EF4-FFF2-40B4-BE49-F238E27FC236}">
                <a16:creationId xmlns:a16="http://schemas.microsoft.com/office/drawing/2014/main" id="{6F3F8EE8-2C33-C7F9-A4B1-E16AEC8C94DD}"/>
              </a:ext>
            </a:extLst>
          </p:cNvPr>
          <p:cNvSpPr txBox="1">
            <a:spLocks/>
          </p:cNvSpPr>
          <p:nvPr/>
        </p:nvSpPr>
        <p:spPr>
          <a:xfrm>
            <a:off x="380854" y="309125"/>
            <a:ext cx="11497109" cy="1200287"/>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latin typeface="+mn-lt"/>
                <a:ea typeface="Andika"/>
                <a:cs typeface="Andika"/>
              </a:rPr>
              <a:t>Identify </a:t>
            </a:r>
            <a:r>
              <a:rPr lang="en-GB" sz="3600">
                <a:solidFill>
                  <a:schemeClr val="bg1"/>
                </a:solidFill>
                <a:latin typeface="+mn-lt"/>
                <a:ea typeface="Andika"/>
                <a:cs typeface="Andika"/>
              </a:rPr>
              <a:t>the verb.</a:t>
            </a:r>
            <a:endParaRPr lang="en-GB" sz="3600" dirty="0">
              <a:solidFill>
                <a:schemeClr val="bg1"/>
              </a:solidFill>
              <a:latin typeface="+mn-lt"/>
              <a:ea typeface="Andika"/>
              <a:cs typeface="Andika"/>
            </a:endParaRPr>
          </a:p>
        </p:txBody>
      </p:sp>
      <p:sp>
        <p:nvSpPr>
          <p:cNvPr id="8" name="Title 1">
            <a:extLst>
              <a:ext uri="{FF2B5EF4-FFF2-40B4-BE49-F238E27FC236}">
                <a16:creationId xmlns:a16="http://schemas.microsoft.com/office/drawing/2014/main" id="{2CD10EAC-76CD-B09A-734A-291C5B2959F9}"/>
              </a:ext>
            </a:extLst>
          </p:cNvPr>
          <p:cNvSpPr txBox="1">
            <a:spLocks/>
          </p:cNvSpPr>
          <p:nvPr/>
        </p:nvSpPr>
        <p:spPr>
          <a:xfrm>
            <a:off x="380854" y="326288"/>
            <a:ext cx="11497109" cy="1200287"/>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latin typeface="+mn-lt"/>
                <a:ea typeface="Andika"/>
                <a:cs typeface="Andika"/>
              </a:rPr>
              <a:t>Spot the verb.</a:t>
            </a:r>
          </a:p>
        </p:txBody>
      </p:sp>
      <p:sp>
        <p:nvSpPr>
          <p:cNvPr id="5" name="Title 1">
            <a:extLst>
              <a:ext uri="{FF2B5EF4-FFF2-40B4-BE49-F238E27FC236}">
                <a16:creationId xmlns:a16="http://schemas.microsoft.com/office/drawing/2014/main" id="{C27B4371-F3AD-09AE-1A95-8C755872E7B3}"/>
              </a:ext>
            </a:extLst>
          </p:cNvPr>
          <p:cNvSpPr txBox="1">
            <a:spLocks/>
          </p:cNvSpPr>
          <p:nvPr/>
        </p:nvSpPr>
        <p:spPr>
          <a:xfrm>
            <a:off x="2876972" y="1818537"/>
            <a:ext cx="3112973"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A man walks.</a:t>
            </a:r>
          </a:p>
        </p:txBody>
      </p:sp>
      <p:sp>
        <p:nvSpPr>
          <p:cNvPr id="6" name="Title 1">
            <a:extLst>
              <a:ext uri="{FF2B5EF4-FFF2-40B4-BE49-F238E27FC236}">
                <a16:creationId xmlns:a16="http://schemas.microsoft.com/office/drawing/2014/main" id="{0FA6ADBD-C4DC-4FE5-8BDB-309AA9F5EDF9}"/>
              </a:ext>
            </a:extLst>
          </p:cNvPr>
          <p:cNvSpPr txBox="1">
            <a:spLocks/>
          </p:cNvSpPr>
          <p:nvPr/>
        </p:nvSpPr>
        <p:spPr>
          <a:xfrm>
            <a:off x="2876972" y="2682679"/>
            <a:ext cx="3112973"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The women shout.</a:t>
            </a:r>
          </a:p>
        </p:txBody>
      </p:sp>
      <p:sp>
        <p:nvSpPr>
          <p:cNvPr id="7" name="Title 1">
            <a:extLst>
              <a:ext uri="{FF2B5EF4-FFF2-40B4-BE49-F238E27FC236}">
                <a16:creationId xmlns:a16="http://schemas.microsoft.com/office/drawing/2014/main" id="{FA46E1B8-5F3C-73BD-F48A-F55EE30A1B57}"/>
              </a:ext>
            </a:extLst>
          </p:cNvPr>
          <p:cNvSpPr txBox="1">
            <a:spLocks/>
          </p:cNvSpPr>
          <p:nvPr/>
        </p:nvSpPr>
        <p:spPr>
          <a:xfrm>
            <a:off x="2876972" y="3546821"/>
            <a:ext cx="3112973"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The cat purrs.</a:t>
            </a:r>
          </a:p>
        </p:txBody>
      </p:sp>
      <p:sp>
        <p:nvSpPr>
          <p:cNvPr id="9" name="Title 1">
            <a:extLst>
              <a:ext uri="{FF2B5EF4-FFF2-40B4-BE49-F238E27FC236}">
                <a16:creationId xmlns:a16="http://schemas.microsoft.com/office/drawing/2014/main" id="{E153DFE9-374D-5294-C543-BAAA80D459BE}"/>
              </a:ext>
            </a:extLst>
          </p:cNvPr>
          <p:cNvSpPr txBox="1">
            <a:spLocks/>
          </p:cNvSpPr>
          <p:nvPr/>
        </p:nvSpPr>
        <p:spPr>
          <a:xfrm>
            <a:off x="2876972" y="4410963"/>
            <a:ext cx="3112973"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A girl runs.</a:t>
            </a:r>
          </a:p>
        </p:txBody>
      </p:sp>
      <p:sp>
        <p:nvSpPr>
          <p:cNvPr id="10" name="Title 1">
            <a:extLst>
              <a:ext uri="{FF2B5EF4-FFF2-40B4-BE49-F238E27FC236}">
                <a16:creationId xmlns:a16="http://schemas.microsoft.com/office/drawing/2014/main" id="{6A141799-03C2-AE43-17F1-89FE1F85BDD3}"/>
              </a:ext>
            </a:extLst>
          </p:cNvPr>
          <p:cNvSpPr txBox="1">
            <a:spLocks/>
          </p:cNvSpPr>
          <p:nvPr/>
        </p:nvSpPr>
        <p:spPr>
          <a:xfrm>
            <a:off x="2876972" y="5275107"/>
            <a:ext cx="3112973"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Love conquers all.</a:t>
            </a:r>
          </a:p>
        </p:txBody>
      </p:sp>
      <p:sp>
        <p:nvSpPr>
          <p:cNvPr id="4" name="Title 1">
            <a:extLst>
              <a:ext uri="{FF2B5EF4-FFF2-40B4-BE49-F238E27FC236}">
                <a16:creationId xmlns:a16="http://schemas.microsoft.com/office/drawing/2014/main" id="{886DFFD9-8791-5005-C1DB-2066A019306E}"/>
              </a:ext>
            </a:extLst>
          </p:cNvPr>
          <p:cNvSpPr txBox="1">
            <a:spLocks/>
          </p:cNvSpPr>
          <p:nvPr/>
        </p:nvSpPr>
        <p:spPr>
          <a:xfrm>
            <a:off x="6370799" y="1846574"/>
            <a:ext cx="3112973"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A man </a:t>
            </a:r>
            <a:r>
              <a:rPr lang="en-GB" sz="2400" b="1" u="sng" dirty="0">
                <a:solidFill>
                  <a:srgbClr val="FFFF00"/>
                </a:solidFill>
                <a:latin typeface="+mn-lt"/>
                <a:ea typeface="Andika"/>
                <a:cs typeface="Andika"/>
              </a:rPr>
              <a:t>walks</a:t>
            </a:r>
            <a:r>
              <a:rPr lang="en-GB" sz="2400" dirty="0">
                <a:solidFill>
                  <a:schemeClr val="bg1"/>
                </a:solidFill>
                <a:latin typeface="+mn-lt"/>
                <a:ea typeface="Andika"/>
                <a:cs typeface="Andika"/>
              </a:rPr>
              <a:t>.</a:t>
            </a:r>
          </a:p>
        </p:txBody>
      </p:sp>
      <p:sp>
        <p:nvSpPr>
          <p:cNvPr id="11" name="Title 1">
            <a:extLst>
              <a:ext uri="{FF2B5EF4-FFF2-40B4-BE49-F238E27FC236}">
                <a16:creationId xmlns:a16="http://schemas.microsoft.com/office/drawing/2014/main" id="{57D944A8-969F-8DA0-3C21-6CE35B7D9A59}"/>
              </a:ext>
            </a:extLst>
          </p:cNvPr>
          <p:cNvSpPr txBox="1">
            <a:spLocks/>
          </p:cNvSpPr>
          <p:nvPr/>
        </p:nvSpPr>
        <p:spPr>
          <a:xfrm>
            <a:off x="6370799" y="2710716"/>
            <a:ext cx="3112973"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The women </a:t>
            </a:r>
            <a:r>
              <a:rPr lang="en-GB" sz="2400" b="1" u="sng" dirty="0">
                <a:solidFill>
                  <a:srgbClr val="FFFF00"/>
                </a:solidFill>
                <a:latin typeface="+mn-lt"/>
                <a:ea typeface="Andika"/>
                <a:cs typeface="Andika"/>
              </a:rPr>
              <a:t>shout</a:t>
            </a:r>
            <a:r>
              <a:rPr lang="en-GB" sz="2400" dirty="0">
                <a:solidFill>
                  <a:schemeClr val="bg1"/>
                </a:solidFill>
                <a:latin typeface="+mn-lt"/>
                <a:ea typeface="Andika"/>
                <a:cs typeface="Andika"/>
              </a:rPr>
              <a:t>.</a:t>
            </a:r>
          </a:p>
        </p:txBody>
      </p:sp>
      <p:sp>
        <p:nvSpPr>
          <p:cNvPr id="12" name="Title 1">
            <a:extLst>
              <a:ext uri="{FF2B5EF4-FFF2-40B4-BE49-F238E27FC236}">
                <a16:creationId xmlns:a16="http://schemas.microsoft.com/office/drawing/2014/main" id="{3C030C90-2402-7A6A-5155-E73C11282F10}"/>
              </a:ext>
            </a:extLst>
          </p:cNvPr>
          <p:cNvSpPr txBox="1">
            <a:spLocks/>
          </p:cNvSpPr>
          <p:nvPr/>
        </p:nvSpPr>
        <p:spPr>
          <a:xfrm>
            <a:off x="6370799" y="3574858"/>
            <a:ext cx="3112973"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The cat </a:t>
            </a:r>
            <a:r>
              <a:rPr lang="en-GB" sz="2400" b="1" u="sng" dirty="0">
                <a:solidFill>
                  <a:srgbClr val="FFFF00"/>
                </a:solidFill>
                <a:latin typeface="+mn-lt"/>
                <a:ea typeface="Andika"/>
                <a:cs typeface="Andika"/>
              </a:rPr>
              <a:t>purrs</a:t>
            </a:r>
            <a:r>
              <a:rPr lang="en-GB" sz="2400" dirty="0">
                <a:solidFill>
                  <a:schemeClr val="bg1"/>
                </a:solidFill>
                <a:latin typeface="+mn-lt"/>
                <a:ea typeface="Andika"/>
                <a:cs typeface="Andika"/>
              </a:rPr>
              <a:t>.</a:t>
            </a:r>
          </a:p>
        </p:txBody>
      </p:sp>
      <p:sp>
        <p:nvSpPr>
          <p:cNvPr id="13" name="Title 1">
            <a:extLst>
              <a:ext uri="{FF2B5EF4-FFF2-40B4-BE49-F238E27FC236}">
                <a16:creationId xmlns:a16="http://schemas.microsoft.com/office/drawing/2014/main" id="{F055D179-DA57-71B2-851E-C7912D5C833A}"/>
              </a:ext>
            </a:extLst>
          </p:cNvPr>
          <p:cNvSpPr txBox="1">
            <a:spLocks/>
          </p:cNvSpPr>
          <p:nvPr/>
        </p:nvSpPr>
        <p:spPr>
          <a:xfrm>
            <a:off x="6370799" y="4439000"/>
            <a:ext cx="3112973"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A girl </a:t>
            </a:r>
            <a:r>
              <a:rPr lang="en-GB" sz="2400" b="1" u="sng" dirty="0">
                <a:solidFill>
                  <a:srgbClr val="FFFF00"/>
                </a:solidFill>
                <a:latin typeface="+mn-lt"/>
                <a:ea typeface="Andika"/>
                <a:cs typeface="Andika"/>
              </a:rPr>
              <a:t>runs</a:t>
            </a:r>
            <a:r>
              <a:rPr lang="en-GB" sz="2400" dirty="0">
                <a:solidFill>
                  <a:schemeClr val="bg1"/>
                </a:solidFill>
                <a:latin typeface="+mn-lt"/>
                <a:ea typeface="Andika"/>
                <a:cs typeface="Andika"/>
              </a:rPr>
              <a:t>. </a:t>
            </a:r>
          </a:p>
        </p:txBody>
      </p:sp>
      <p:sp>
        <p:nvSpPr>
          <p:cNvPr id="14" name="Title 1">
            <a:extLst>
              <a:ext uri="{FF2B5EF4-FFF2-40B4-BE49-F238E27FC236}">
                <a16:creationId xmlns:a16="http://schemas.microsoft.com/office/drawing/2014/main" id="{4263F718-F6D1-8304-8E15-373177BB1548}"/>
              </a:ext>
            </a:extLst>
          </p:cNvPr>
          <p:cNvSpPr txBox="1">
            <a:spLocks/>
          </p:cNvSpPr>
          <p:nvPr/>
        </p:nvSpPr>
        <p:spPr>
          <a:xfrm>
            <a:off x="6370799" y="5303144"/>
            <a:ext cx="3112973"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Love </a:t>
            </a:r>
            <a:r>
              <a:rPr lang="en-GB" sz="2400" b="1" u="sng" dirty="0">
                <a:solidFill>
                  <a:srgbClr val="FFFF00"/>
                </a:solidFill>
                <a:latin typeface="+mn-lt"/>
                <a:ea typeface="Andika"/>
                <a:cs typeface="Andika"/>
              </a:rPr>
              <a:t>conquers</a:t>
            </a:r>
            <a:r>
              <a:rPr lang="en-GB" sz="2400" dirty="0">
                <a:solidFill>
                  <a:schemeClr val="bg1"/>
                </a:solidFill>
                <a:latin typeface="+mn-lt"/>
                <a:ea typeface="Andika"/>
                <a:cs typeface="Andika"/>
              </a:rPr>
              <a:t> all.</a:t>
            </a:r>
          </a:p>
        </p:txBody>
      </p:sp>
    </p:spTree>
    <p:extLst>
      <p:ext uri="{BB962C8B-B14F-4D97-AF65-F5344CB8AC3E}">
        <p14:creationId xmlns:p14="http://schemas.microsoft.com/office/powerpoint/2010/main" val="26300056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fade">
                                      <p:cBhvr>
                                        <p:cTn id="22" dur="500"/>
                                        <p:tgtEl>
                                          <p:spTgt spid="13"/>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fade">
                                      <p:cBhvr>
                                        <p:cTn id="27" dur="500"/>
                                        <p:tgtEl>
                                          <p:spTgt spid="14"/>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4" grpId="0" animBg="1"/>
      <p:bldP spid="11" grpId="0" animBg="1"/>
      <p:bldP spid="12" grpId="0" animBg="1"/>
      <p:bldP spid="13" grpId="0" animBg="1"/>
      <p:bldP spid="14"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10DE9D-C8BF-C6F7-A40E-891047D896FD}"/>
            </a:ext>
          </a:extLst>
        </p:cNvPr>
        <p:cNvGrpSpPr/>
        <p:nvPr/>
      </p:nvGrpSpPr>
      <p:grpSpPr>
        <a:xfrm>
          <a:off x="0" y="0"/>
          <a:ext cx="0" cy="0"/>
          <a:chOff x="0" y="0"/>
          <a:chExt cx="0" cy="0"/>
        </a:xfrm>
      </p:grpSpPr>
      <p:pic>
        <p:nvPicPr>
          <p:cNvPr id="16" name="Picture 15" descr="A pattern of a hat and star&#10;&#10;AI-generated content may be incorrect.">
            <a:extLst>
              <a:ext uri="{FF2B5EF4-FFF2-40B4-BE49-F238E27FC236}">
                <a16:creationId xmlns:a16="http://schemas.microsoft.com/office/drawing/2014/main" id="{F88FCDBD-1AB7-CBF6-F038-F0AEE07A056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3" name="Title 1">
            <a:extLst>
              <a:ext uri="{FF2B5EF4-FFF2-40B4-BE49-F238E27FC236}">
                <a16:creationId xmlns:a16="http://schemas.microsoft.com/office/drawing/2014/main" id="{CD09CECF-DD07-E9AA-5BFD-83BC8DDFE39B}"/>
              </a:ext>
            </a:extLst>
          </p:cNvPr>
          <p:cNvSpPr txBox="1">
            <a:spLocks/>
          </p:cNvSpPr>
          <p:nvPr/>
        </p:nvSpPr>
        <p:spPr>
          <a:xfrm>
            <a:off x="380854" y="326288"/>
            <a:ext cx="11497109" cy="1200287"/>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latin typeface="+mn-lt"/>
                <a:ea typeface="Andika"/>
                <a:cs typeface="Andika"/>
              </a:rPr>
              <a:t>Identify the verb.</a:t>
            </a:r>
          </a:p>
        </p:txBody>
      </p:sp>
      <p:sp>
        <p:nvSpPr>
          <p:cNvPr id="26" name="Title 1">
            <a:extLst>
              <a:ext uri="{FF2B5EF4-FFF2-40B4-BE49-F238E27FC236}">
                <a16:creationId xmlns:a16="http://schemas.microsoft.com/office/drawing/2014/main" id="{48704D36-4F8C-7277-B781-74887D4C4871}"/>
              </a:ext>
            </a:extLst>
          </p:cNvPr>
          <p:cNvSpPr txBox="1">
            <a:spLocks/>
          </p:cNvSpPr>
          <p:nvPr/>
        </p:nvSpPr>
        <p:spPr>
          <a:xfrm>
            <a:off x="380854" y="309125"/>
            <a:ext cx="11497109" cy="1200287"/>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latin typeface="+mn-lt"/>
                <a:ea typeface="Andika"/>
                <a:cs typeface="Andika"/>
              </a:rPr>
              <a:t>Identify </a:t>
            </a:r>
            <a:r>
              <a:rPr lang="en-GB" sz="3600">
                <a:solidFill>
                  <a:schemeClr val="bg1"/>
                </a:solidFill>
                <a:latin typeface="+mn-lt"/>
                <a:ea typeface="Andika"/>
                <a:cs typeface="Andika"/>
              </a:rPr>
              <a:t>the verb.</a:t>
            </a:r>
            <a:endParaRPr lang="en-GB" sz="3600" dirty="0">
              <a:solidFill>
                <a:schemeClr val="bg1"/>
              </a:solidFill>
              <a:latin typeface="+mn-lt"/>
              <a:ea typeface="Andika"/>
              <a:cs typeface="Andika"/>
            </a:endParaRPr>
          </a:p>
        </p:txBody>
      </p:sp>
      <p:sp>
        <p:nvSpPr>
          <p:cNvPr id="8" name="Title 1">
            <a:extLst>
              <a:ext uri="{FF2B5EF4-FFF2-40B4-BE49-F238E27FC236}">
                <a16:creationId xmlns:a16="http://schemas.microsoft.com/office/drawing/2014/main" id="{2E096D7A-9374-328D-8FC9-D1506CF8AE5E}"/>
              </a:ext>
            </a:extLst>
          </p:cNvPr>
          <p:cNvSpPr txBox="1">
            <a:spLocks/>
          </p:cNvSpPr>
          <p:nvPr/>
        </p:nvSpPr>
        <p:spPr>
          <a:xfrm>
            <a:off x="380854" y="326288"/>
            <a:ext cx="11497109" cy="1200287"/>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latin typeface="+mn-lt"/>
                <a:ea typeface="Andika"/>
                <a:cs typeface="Andika"/>
              </a:rPr>
              <a:t>Spot the verb.</a:t>
            </a:r>
          </a:p>
        </p:txBody>
      </p:sp>
      <p:sp>
        <p:nvSpPr>
          <p:cNvPr id="5" name="Title 1">
            <a:extLst>
              <a:ext uri="{FF2B5EF4-FFF2-40B4-BE49-F238E27FC236}">
                <a16:creationId xmlns:a16="http://schemas.microsoft.com/office/drawing/2014/main" id="{25989C00-78ED-FEE4-6385-2AACB4F0635F}"/>
              </a:ext>
            </a:extLst>
          </p:cNvPr>
          <p:cNvSpPr txBox="1">
            <a:spLocks/>
          </p:cNvSpPr>
          <p:nvPr/>
        </p:nvSpPr>
        <p:spPr>
          <a:xfrm>
            <a:off x="895351" y="1818537"/>
            <a:ext cx="5027920" cy="697054"/>
          </a:xfrm>
          <a:prstGeom prst="roundRect">
            <a:avLst>
              <a:gd name="adj" fmla="val 11531"/>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Emile sees a spaceship.</a:t>
            </a:r>
          </a:p>
        </p:txBody>
      </p:sp>
      <p:sp>
        <p:nvSpPr>
          <p:cNvPr id="6" name="Title 1">
            <a:extLst>
              <a:ext uri="{FF2B5EF4-FFF2-40B4-BE49-F238E27FC236}">
                <a16:creationId xmlns:a16="http://schemas.microsoft.com/office/drawing/2014/main" id="{6A46D1AD-91BE-4908-4F45-B7531A7D55F0}"/>
              </a:ext>
            </a:extLst>
          </p:cNvPr>
          <p:cNvSpPr txBox="1">
            <a:spLocks/>
          </p:cNvSpPr>
          <p:nvPr/>
        </p:nvSpPr>
        <p:spPr>
          <a:xfrm>
            <a:off x="895351" y="2682679"/>
            <a:ext cx="5027920" cy="697054"/>
          </a:xfrm>
          <a:prstGeom prst="roundRect">
            <a:avLst>
              <a:gd name="adj" fmla="val 11531"/>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Aimee fixes a toy.</a:t>
            </a:r>
          </a:p>
        </p:txBody>
      </p:sp>
      <p:sp>
        <p:nvSpPr>
          <p:cNvPr id="7" name="Title 1">
            <a:extLst>
              <a:ext uri="{FF2B5EF4-FFF2-40B4-BE49-F238E27FC236}">
                <a16:creationId xmlns:a16="http://schemas.microsoft.com/office/drawing/2014/main" id="{963193A6-75B7-C8E7-3CC9-881FBBBBFD37}"/>
              </a:ext>
            </a:extLst>
          </p:cNvPr>
          <p:cNvSpPr txBox="1">
            <a:spLocks/>
          </p:cNvSpPr>
          <p:nvPr/>
        </p:nvSpPr>
        <p:spPr>
          <a:xfrm>
            <a:off x="895351" y="3546821"/>
            <a:ext cx="5027920" cy="697054"/>
          </a:xfrm>
          <a:prstGeom prst="roundRect">
            <a:avLst>
              <a:gd name="adj" fmla="val 11531"/>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Scrambler scares a cat.</a:t>
            </a:r>
          </a:p>
        </p:txBody>
      </p:sp>
      <p:sp>
        <p:nvSpPr>
          <p:cNvPr id="9" name="Title 1">
            <a:extLst>
              <a:ext uri="{FF2B5EF4-FFF2-40B4-BE49-F238E27FC236}">
                <a16:creationId xmlns:a16="http://schemas.microsoft.com/office/drawing/2014/main" id="{BF6926D6-D12D-E4E9-1E10-48BAC1E8D190}"/>
              </a:ext>
            </a:extLst>
          </p:cNvPr>
          <p:cNvSpPr txBox="1">
            <a:spLocks/>
          </p:cNvSpPr>
          <p:nvPr/>
        </p:nvSpPr>
        <p:spPr>
          <a:xfrm>
            <a:off x="895351" y="4410963"/>
            <a:ext cx="5027920" cy="697054"/>
          </a:xfrm>
          <a:prstGeom prst="roundRect">
            <a:avLst>
              <a:gd name="adj" fmla="val 11531"/>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Emile kicks a ball.</a:t>
            </a:r>
          </a:p>
        </p:txBody>
      </p:sp>
      <p:sp>
        <p:nvSpPr>
          <p:cNvPr id="10" name="Title 1">
            <a:extLst>
              <a:ext uri="{FF2B5EF4-FFF2-40B4-BE49-F238E27FC236}">
                <a16:creationId xmlns:a16="http://schemas.microsoft.com/office/drawing/2014/main" id="{841250B8-5019-FF7F-4CAD-9AC67F0AB454}"/>
              </a:ext>
            </a:extLst>
          </p:cNvPr>
          <p:cNvSpPr txBox="1">
            <a:spLocks/>
          </p:cNvSpPr>
          <p:nvPr/>
        </p:nvSpPr>
        <p:spPr>
          <a:xfrm>
            <a:off x="895351" y="5275107"/>
            <a:ext cx="5027920" cy="697054"/>
          </a:xfrm>
          <a:prstGeom prst="roundRect">
            <a:avLst>
              <a:gd name="adj" fmla="val 11531"/>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Aimee writes a note.</a:t>
            </a:r>
          </a:p>
        </p:txBody>
      </p:sp>
      <p:sp>
        <p:nvSpPr>
          <p:cNvPr id="4" name="Title 1">
            <a:extLst>
              <a:ext uri="{FF2B5EF4-FFF2-40B4-BE49-F238E27FC236}">
                <a16:creationId xmlns:a16="http://schemas.microsoft.com/office/drawing/2014/main" id="{F02563F3-2E05-95F5-31A7-8323CE1935C8}"/>
              </a:ext>
            </a:extLst>
          </p:cNvPr>
          <p:cNvSpPr txBox="1">
            <a:spLocks/>
          </p:cNvSpPr>
          <p:nvPr/>
        </p:nvSpPr>
        <p:spPr>
          <a:xfrm>
            <a:off x="6265603" y="1818537"/>
            <a:ext cx="5027920" cy="697054"/>
          </a:xfrm>
          <a:prstGeom prst="roundRect">
            <a:avLst>
              <a:gd name="adj" fmla="val 11531"/>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ea typeface="Andika"/>
                <a:cs typeface="Andika"/>
              </a:rPr>
              <a:t>Emile </a:t>
            </a:r>
            <a:r>
              <a:rPr lang="en-GB" sz="2400" u="sng" dirty="0">
                <a:solidFill>
                  <a:srgbClr val="FFFF00"/>
                </a:solidFill>
                <a:ea typeface="Andika"/>
                <a:cs typeface="Andika"/>
              </a:rPr>
              <a:t>sees</a:t>
            </a:r>
            <a:r>
              <a:rPr lang="en-GB" sz="2400" dirty="0">
                <a:solidFill>
                  <a:schemeClr val="bg1"/>
                </a:solidFill>
                <a:ea typeface="Andika"/>
                <a:cs typeface="Andika"/>
              </a:rPr>
              <a:t> a spaceship.</a:t>
            </a:r>
          </a:p>
        </p:txBody>
      </p:sp>
      <p:sp>
        <p:nvSpPr>
          <p:cNvPr id="11" name="Title 1">
            <a:extLst>
              <a:ext uri="{FF2B5EF4-FFF2-40B4-BE49-F238E27FC236}">
                <a16:creationId xmlns:a16="http://schemas.microsoft.com/office/drawing/2014/main" id="{3A645CD1-A25D-D506-97EF-9B951627794B}"/>
              </a:ext>
            </a:extLst>
          </p:cNvPr>
          <p:cNvSpPr txBox="1">
            <a:spLocks/>
          </p:cNvSpPr>
          <p:nvPr/>
        </p:nvSpPr>
        <p:spPr>
          <a:xfrm>
            <a:off x="6265603" y="2682679"/>
            <a:ext cx="5027920" cy="697054"/>
          </a:xfrm>
          <a:prstGeom prst="roundRect">
            <a:avLst>
              <a:gd name="adj" fmla="val 11531"/>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Aimee </a:t>
            </a:r>
            <a:r>
              <a:rPr lang="en-GB" sz="2400" u="sng" dirty="0">
                <a:solidFill>
                  <a:srgbClr val="FFFF00"/>
                </a:solidFill>
                <a:latin typeface="+mn-lt"/>
                <a:ea typeface="Andika"/>
                <a:cs typeface="Andika"/>
              </a:rPr>
              <a:t>fixes</a:t>
            </a:r>
            <a:r>
              <a:rPr lang="en-GB" sz="2400" dirty="0">
                <a:solidFill>
                  <a:schemeClr val="bg1"/>
                </a:solidFill>
                <a:latin typeface="+mn-lt"/>
                <a:ea typeface="Andika"/>
                <a:cs typeface="Andika"/>
              </a:rPr>
              <a:t> a toy.</a:t>
            </a:r>
          </a:p>
        </p:txBody>
      </p:sp>
      <p:sp>
        <p:nvSpPr>
          <p:cNvPr id="12" name="Title 1">
            <a:extLst>
              <a:ext uri="{FF2B5EF4-FFF2-40B4-BE49-F238E27FC236}">
                <a16:creationId xmlns:a16="http://schemas.microsoft.com/office/drawing/2014/main" id="{F3285D8B-2232-2FDD-3DC7-2ED531A57903}"/>
              </a:ext>
            </a:extLst>
          </p:cNvPr>
          <p:cNvSpPr txBox="1">
            <a:spLocks/>
          </p:cNvSpPr>
          <p:nvPr/>
        </p:nvSpPr>
        <p:spPr>
          <a:xfrm>
            <a:off x="6265603" y="3546821"/>
            <a:ext cx="5027920" cy="697054"/>
          </a:xfrm>
          <a:prstGeom prst="roundRect">
            <a:avLst>
              <a:gd name="adj" fmla="val 11531"/>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Scrambler </a:t>
            </a:r>
            <a:r>
              <a:rPr lang="en-GB" sz="2400" u="sng" dirty="0">
                <a:solidFill>
                  <a:srgbClr val="FFFF00"/>
                </a:solidFill>
                <a:latin typeface="+mn-lt"/>
                <a:ea typeface="Andika"/>
                <a:cs typeface="Andika"/>
              </a:rPr>
              <a:t>scares</a:t>
            </a:r>
            <a:r>
              <a:rPr lang="en-GB" sz="2400" dirty="0">
                <a:solidFill>
                  <a:schemeClr val="bg1"/>
                </a:solidFill>
                <a:latin typeface="+mn-lt"/>
                <a:ea typeface="Andika"/>
                <a:cs typeface="Andika"/>
              </a:rPr>
              <a:t> a cat.</a:t>
            </a:r>
          </a:p>
        </p:txBody>
      </p:sp>
      <p:sp>
        <p:nvSpPr>
          <p:cNvPr id="13" name="Title 1">
            <a:extLst>
              <a:ext uri="{FF2B5EF4-FFF2-40B4-BE49-F238E27FC236}">
                <a16:creationId xmlns:a16="http://schemas.microsoft.com/office/drawing/2014/main" id="{5D81650D-271A-2612-2F0F-3CB5EBF6A65F}"/>
              </a:ext>
            </a:extLst>
          </p:cNvPr>
          <p:cNvSpPr txBox="1">
            <a:spLocks/>
          </p:cNvSpPr>
          <p:nvPr/>
        </p:nvSpPr>
        <p:spPr>
          <a:xfrm>
            <a:off x="6265603" y="4410963"/>
            <a:ext cx="5027920" cy="697054"/>
          </a:xfrm>
          <a:prstGeom prst="roundRect">
            <a:avLst>
              <a:gd name="adj" fmla="val 11531"/>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ea typeface="Andika"/>
                <a:cs typeface="Andika"/>
              </a:rPr>
              <a:t>Emile </a:t>
            </a:r>
            <a:r>
              <a:rPr lang="en-GB" sz="2400" u="sng" dirty="0">
                <a:solidFill>
                  <a:srgbClr val="FFFF00"/>
                </a:solidFill>
                <a:ea typeface="Andika"/>
                <a:cs typeface="Andika"/>
              </a:rPr>
              <a:t>kicks</a:t>
            </a:r>
            <a:r>
              <a:rPr lang="en-GB" sz="2400" dirty="0">
                <a:solidFill>
                  <a:schemeClr val="bg1"/>
                </a:solidFill>
                <a:ea typeface="Andika"/>
                <a:cs typeface="Andika"/>
              </a:rPr>
              <a:t> a ball.</a:t>
            </a:r>
          </a:p>
        </p:txBody>
      </p:sp>
      <p:sp>
        <p:nvSpPr>
          <p:cNvPr id="14" name="Title 1">
            <a:extLst>
              <a:ext uri="{FF2B5EF4-FFF2-40B4-BE49-F238E27FC236}">
                <a16:creationId xmlns:a16="http://schemas.microsoft.com/office/drawing/2014/main" id="{43ECF1FF-7983-1851-D1A6-D5FFEF231119}"/>
              </a:ext>
            </a:extLst>
          </p:cNvPr>
          <p:cNvSpPr txBox="1">
            <a:spLocks/>
          </p:cNvSpPr>
          <p:nvPr/>
        </p:nvSpPr>
        <p:spPr>
          <a:xfrm>
            <a:off x="6265603" y="5275107"/>
            <a:ext cx="5027920" cy="697054"/>
          </a:xfrm>
          <a:prstGeom prst="roundRect">
            <a:avLst>
              <a:gd name="adj" fmla="val 11531"/>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Aimee </a:t>
            </a:r>
            <a:r>
              <a:rPr lang="en-GB" sz="2400" u="sng" dirty="0">
                <a:solidFill>
                  <a:srgbClr val="FFFF00"/>
                </a:solidFill>
                <a:latin typeface="+mn-lt"/>
                <a:ea typeface="Andika"/>
                <a:cs typeface="Andika"/>
              </a:rPr>
              <a:t>writes</a:t>
            </a:r>
            <a:r>
              <a:rPr lang="en-GB" sz="2400" dirty="0">
                <a:solidFill>
                  <a:schemeClr val="bg1"/>
                </a:solidFill>
                <a:latin typeface="+mn-lt"/>
                <a:ea typeface="Andika"/>
                <a:cs typeface="Andika"/>
              </a:rPr>
              <a:t> a note.</a:t>
            </a:r>
          </a:p>
        </p:txBody>
      </p:sp>
    </p:spTree>
    <p:extLst>
      <p:ext uri="{BB962C8B-B14F-4D97-AF65-F5344CB8AC3E}">
        <p14:creationId xmlns:p14="http://schemas.microsoft.com/office/powerpoint/2010/main" val="7191597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fade">
                                      <p:cBhvr>
                                        <p:cTn id="22" dur="500"/>
                                        <p:tgtEl>
                                          <p:spTgt spid="13"/>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fade">
                                      <p:cBhvr>
                                        <p:cTn id="27" dur="500"/>
                                        <p:tgtEl>
                                          <p:spTgt spid="14"/>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4" grpId="0" animBg="1"/>
      <p:bldP spid="11" grpId="0" animBg="1"/>
      <p:bldP spid="12" grpId="0" animBg="1"/>
      <p:bldP spid="13" grpId="0" animBg="1"/>
      <p:bldP spid="14"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Background pattern&#10;&#10;Description automatically generated">
            <a:extLst>
              <a:ext uri="{FF2B5EF4-FFF2-40B4-BE49-F238E27FC236}">
                <a16:creationId xmlns:a16="http://schemas.microsoft.com/office/drawing/2014/main" id="{4A4C1F9C-9CEC-1FA5-B7C7-021E7CCE934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6" name="Title 1">
            <a:extLst>
              <a:ext uri="{FF2B5EF4-FFF2-40B4-BE49-F238E27FC236}">
                <a16:creationId xmlns:a16="http://schemas.microsoft.com/office/drawing/2014/main" id="{D9933DF7-6E46-4D58-4EF1-3547B864DA44}"/>
              </a:ext>
            </a:extLst>
          </p:cNvPr>
          <p:cNvSpPr txBox="1">
            <a:spLocks/>
          </p:cNvSpPr>
          <p:nvPr/>
        </p:nvSpPr>
        <p:spPr>
          <a:xfrm>
            <a:off x="418954" y="431063"/>
            <a:ext cx="11497109" cy="934841"/>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latin typeface="+mn-lt"/>
                <a:ea typeface="Andika"/>
                <a:cs typeface="Andika"/>
              </a:rPr>
              <a:t>The Superpower of Verbs</a:t>
            </a:r>
          </a:p>
        </p:txBody>
      </p:sp>
      <p:sp>
        <p:nvSpPr>
          <p:cNvPr id="9" name="c - vow">
            <a:extLst>
              <a:ext uri="{FF2B5EF4-FFF2-40B4-BE49-F238E27FC236}">
                <a16:creationId xmlns:a16="http://schemas.microsoft.com/office/drawing/2014/main" id="{A2EFC1C6-8759-F6FF-4BFA-B63CD769E2B8}"/>
              </a:ext>
            </a:extLst>
          </p:cNvPr>
          <p:cNvSpPr txBox="1">
            <a:spLocks/>
          </p:cNvSpPr>
          <p:nvPr/>
        </p:nvSpPr>
        <p:spPr>
          <a:xfrm>
            <a:off x="418954" y="1532134"/>
            <a:ext cx="11430146" cy="934841"/>
          </a:xfrm>
          <a:prstGeom prst="roundRect">
            <a:avLst>
              <a:gd name="adj" fmla="val 11531"/>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b="1" u="sng" dirty="0">
                <a:solidFill>
                  <a:schemeClr val="bg1"/>
                </a:solidFill>
                <a:latin typeface="+mn-lt"/>
                <a:ea typeface="Andika"/>
                <a:cs typeface="Andika"/>
              </a:rPr>
              <a:t>Inflections</a:t>
            </a:r>
            <a:r>
              <a:rPr lang="en-GB" sz="2400" dirty="0">
                <a:solidFill>
                  <a:schemeClr val="bg1"/>
                </a:solidFill>
                <a:latin typeface="+mn-lt"/>
                <a:ea typeface="Andika"/>
                <a:cs typeface="Andika"/>
              </a:rPr>
              <a:t> are small changes at verb endings that show tense or subject.</a:t>
            </a:r>
          </a:p>
        </p:txBody>
      </p:sp>
      <p:sp>
        <p:nvSpPr>
          <p:cNvPr id="10" name="c - vow">
            <a:extLst>
              <a:ext uri="{FF2B5EF4-FFF2-40B4-BE49-F238E27FC236}">
                <a16:creationId xmlns:a16="http://schemas.microsoft.com/office/drawing/2014/main" id="{18DFB431-7F2A-7990-AAE7-9CB2C6A0DB1F}"/>
              </a:ext>
            </a:extLst>
          </p:cNvPr>
          <p:cNvSpPr txBox="1">
            <a:spLocks/>
          </p:cNvSpPr>
          <p:nvPr/>
        </p:nvSpPr>
        <p:spPr>
          <a:xfrm>
            <a:off x="699940" y="2605962"/>
            <a:ext cx="10830071" cy="1016249"/>
          </a:xfrm>
          <a:prstGeom prst="roundRect">
            <a:avLst>
              <a:gd name="adj" fmla="val 11531"/>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A very common type of verb inflections indicates the tense of the verb </a:t>
            </a:r>
            <a:br>
              <a:rPr lang="en-GB" sz="2400" dirty="0">
                <a:solidFill>
                  <a:schemeClr val="bg1"/>
                </a:solidFill>
                <a:latin typeface="+mn-lt"/>
                <a:ea typeface="Andika"/>
                <a:cs typeface="Andika"/>
              </a:rPr>
            </a:br>
            <a:r>
              <a:rPr lang="en-GB" sz="2400" dirty="0">
                <a:solidFill>
                  <a:schemeClr val="bg1"/>
                </a:solidFill>
                <a:latin typeface="+mn-lt"/>
                <a:ea typeface="Andika"/>
                <a:cs typeface="Andika"/>
              </a:rPr>
              <a:t>(if the verb happened in the past, present, or future).</a:t>
            </a:r>
          </a:p>
        </p:txBody>
      </p:sp>
      <p:sp>
        <p:nvSpPr>
          <p:cNvPr id="15" name="Title 1">
            <a:extLst>
              <a:ext uri="{FF2B5EF4-FFF2-40B4-BE49-F238E27FC236}">
                <a16:creationId xmlns:a16="http://schemas.microsoft.com/office/drawing/2014/main" id="{B8376AE6-5BE9-EE3F-6CF4-696B903619FA}"/>
              </a:ext>
            </a:extLst>
          </p:cNvPr>
          <p:cNvSpPr txBox="1">
            <a:spLocks/>
          </p:cNvSpPr>
          <p:nvPr/>
        </p:nvSpPr>
        <p:spPr>
          <a:xfrm>
            <a:off x="4608105" y="4738107"/>
            <a:ext cx="3112973"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A man </a:t>
            </a:r>
            <a:r>
              <a:rPr lang="en-GB" sz="2400" dirty="0">
                <a:solidFill>
                  <a:schemeClr val="bg1"/>
                </a:solidFill>
                <a:ea typeface="Andika"/>
                <a:cs typeface="Andika"/>
              </a:rPr>
              <a:t>walks</a:t>
            </a:r>
            <a:r>
              <a:rPr lang="en-GB" sz="2400" dirty="0">
                <a:solidFill>
                  <a:schemeClr val="bg1"/>
                </a:solidFill>
                <a:latin typeface="+mn-lt"/>
                <a:ea typeface="Andika"/>
                <a:cs typeface="Andika"/>
              </a:rPr>
              <a:t>.</a:t>
            </a:r>
          </a:p>
        </p:txBody>
      </p:sp>
      <p:sp>
        <p:nvSpPr>
          <p:cNvPr id="16" name="Title 1">
            <a:extLst>
              <a:ext uri="{FF2B5EF4-FFF2-40B4-BE49-F238E27FC236}">
                <a16:creationId xmlns:a16="http://schemas.microsoft.com/office/drawing/2014/main" id="{F791D4BF-2708-5636-A36A-03B8201BF7D2}"/>
              </a:ext>
            </a:extLst>
          </p:cNvPr>
          <p:cNvSpPr txBox="1">
            <a:spLocks/>
          </p:cNvSpPr>
          <p:nvPr/>
        </p:nvSpPr>
        <p:spPr>
          <a:xfrm>
            <a:off x="542778" y="4694097"/>
            <a:ext cx="3112973"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A man walked.</a:t>
            </a:r>
          </a:p>
        </p:txBody>
      </p:sp>
      <p:sp>
        <p:nvSpPr>
          <p:cNvPr id="17" name="Title 1">
            <a:extLst>
              <a:ext uri="{FF2B5EF4-FFF2-40B4-BE49-F238E27FC236}">
                <a16:creationId xmlns:a16="http://schemas.microsoft.com/office/drawing/2014/main" id="{0C9DACC3-A4C9-2DB9-65C0-CA52C2860CFB}"/>
              </a:ext>
            </a:extLst>
          </p:cNvPr>
          <p:cNvSpPr txBox="1">
            <a:spLocks/>
          </p:cNvSpPr>
          <p:nvPr/>
        </p:nvSpPr>
        <p:spPr>
          <a:xfrm>
            <a:off x="8574202" y="4694097"/>
            <a:ext cx="3112973"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A man is walking.</a:t>
            </a:r>
          </a:p>
        </p:txBody>
      </p:sp>
      <p:sp>
        <p:nvSpPr>
          <p:cNvPr id="12" name="Title 1">
            <a:extLst>
              <a:ext uri="{FF2B5EF4-FFF2-40B4-BE49-F238E27FC236}">
                <a16:creationId xmlns:a16="http://schemas.microsoft.com/office/drawing/2014/main" id="{A5DD2BF6-1B02-FFE4-D441-7387803EB31B}"/>
              </a:ext>
            </a:extLst>
          </p:cNvPr>
          <p:cNvSpPr txBox="1">
            <a:spLocks/>
          </p:cNvSpPr>
          <p:nvPr/>
        </p:nvSpPr>
        <p:spPr>
          <a:xfrm>
            <a:off x="4608105" y="5607837"/>
            <a:ext cx="3112973"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A man </a:t>
            </a:r>
            <a:r>
              <a:rPr lang="en-GB" sz="2400" dirty="0">
                <a:solidFill>
                  <a:schemeClr val="bg1"/>
                </a:solidFill>
                <a:ea typeface="Andika"/>
                <a:cs typeface="Andika"/>
              </a:rPr>
              <a:t>walk</a:t>
            </a:r>
            <a:r>
              <a:rPr lang="en-GB" sz="2400" b="1" u="sng" dirty="0">
                <a:solidFill>
                  <a:srgbClr val="FFFF00"/>
                </a:solidFill>
                <a:latin typeface="+mn-lt"/>
                <a:ea typeface="Andika"/>
                <a:cs typeface="Andika"/>
              </a:rPr>
              <a:t>s</a:t>
            </a:r>
            <a:r>
              <a:rPr lang="en-GB" sz="2400" dirty="0">
                <a:solidFill>
                  <a:schemeClr val="bg1"/>
                </a:solidFill>
                <a:latin typeface="+mn-lt"/>
                <a:ea typeface="Andika"/>
                <a:cs typeface="Andika"/>
              </a:rPr>
              <a:t>.</a:t>
            </a:r>
          </a:p>
        </p:txBody>
      </p:sp>
      <p:sp>
        <p:nvSpPr>
          <p:cNvPr id="13" name="Title 1">
            <a:extLst>
              <a:ext uri="{FF2B5EF4-FFF2-40B4-BE49-F238E27FC236}">
                <a16:creationId xmlns:a16="http://schemas.microsoft.com/office/drawing/2014/main" id="{00A9DB7A-C7A5-B884-562E-DB3554B63431}"/>
              </a:ext>
            </a:extLst>
          </p:cNvPr>
          <p:cNvSpPr txBox="1">
            <a:spLocks/>
          </p:cNvSpPr>
          <p:nvPr/>
        </p:nvSpPr>
        <p:spPr>
          <a:xfrm>
            <a:off x="542777" y="5600572"/>
            <a:ext cx="3112973"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A man walk</a:t>
            </a:r>
            <a:r>
              <a:rPr lang="en-GB" sz="2400" b="1" u="sng" dirty="0">
                <a:solidFill>
                  <a:srgbClr val="FFFF00"/>
                </a:solidFill>
                <a:latin typeface="+mn-lt"/>
                <a:ea typeface="Andika"/>
                <a:cs typeface="Andika"/>
              </a:rPr>
              <a:t>ed</a:t>
            </a:r>
            <a:r>
              <a:rPr lang="en-GB" sz="2400" dirty="0">
                <a:solidFill>
                  <a:schemeClr val="bg1"/>
                </a:solidFill>
                <a:latin typeface="+mn-lt"/>
                <a:ea typeface="Andika"/>
                <a:cs typeface="Andika"/>
              </a:rPr>
              <a:t>.</a:t>
            </a:r>
          </a:p>
        </p:txBody>
      </p:sp>
      <p:sp>
        <p:nvSpPr>
          <p:cNvPr id="14" name="Title 1">
            <a:extLst>
              <a:ext uri="{FF2B5EF4-FFF2-40B4-BE49-F238E27FC236}">
                <a16:creationId xmlns:a16="http://schemas.microsoft.com/office/drawing/2014/main" id="{4E2C645C-382C-5C5B-36B0-39C682FB7DF1}"/>
              </a:ext>
            </a:extLst>
          </p:cNvPr>
          <p:cNvSpPr txBox="1">
            <a:spLocks/>
          </p:cNvSpPr>
          <p:nvPr/>
        </p:nvSpPr>
        <p:spPr>
          <a:xfrm>
            <a:off x="8593400" y="5607837"/>
            <a:ext cx="3112973"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A man is walk</a:t>
            </a:r>
            <a:r>
              <a:rPr lang="en-GB" sz="2400" b="1" u="sng" dirty="0">
                <a:solidFill>
                  <a:srgbClr val="FFFF00"/>
                </a:solidFill>
                <a:latin typeface="+mn-lt"/>
                <a:ea typeface="Andika"/>
                <a:cs typeface="Andika"/>
              </a:rPr>
              <a:t>ing</a:t>
            </a:r>
            <a:r>
              <a:rPr lang="en-GB" sz="2400" dirty="0">
                <a:solidFill>
                  <a:schemeClr val="bg1"/>
                </a:solidFill>
                <a:latin typeface="+mn-lt"/>
                <a:ea typeface="Andika"/>
                <a:cs typeface="Andika"/>
              </a:rPr>
              <a:t>.</a:t>
            </a:r>
          </a:p>
        </p:txBody>
      </p:sp>
      <p:sp>
        <p:nvSpPr>
          <p:cNvPr id="18" name="c - vow">
            <a:extLst>
              <a:ext uri="{FF2B5EF4-FFF2-40B4-BE49-F238E27FC236}">
                <a16:creationId xmlns:a16="http://schemas.microsoft.com/office/drawing/2014/main" id="{05D49AC7-E8DA-0132-F219-D0C2AD5F0FF3}"/>
              </a:ext>
            </a:extLst>
          </p:cNvPr>
          <p:cNvSpPr txBox="1">
            <a:spLocks/>
          </p:cNvSpPr>
          <p:nvPr/>
        </p:nvSpPr>
        <p:spPr>
          <a:xfrm>
            <a:off x="2099264" y="3831632"/>
            <a:ext cx="8472487" cy="697054"/>
          </a:xfrm>
          <a:prstGeom prst="roundRect">
            <a:avLst>
              <a:gd name="adj" fmla="val 11531"/>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Can you identify the inflections below?</a:t>
            </a:r>
          </a:p>
        </p:txBody>
      </p:sp>
    </p:spTree>
    <p:extLst>
      <p:ext uri="{BB962C8B-B14F-4D97-AF65-F5344CB8AC3E}">
        <p14:creationId xmlns:p14="http://schemas.microsoft.com/office/powerpoint/2010/main" val="426735007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fade">
                                      <p:cBhvr>
                                        <p:cTn id="17" dur="500"/>
                                        <p:tgtEl>
                                          <p:spTgt spid="18"/>
                                        </p:tgtEl>
                                      </p:cBhvr>
                                    </p:animEffect>
                                  </p:childTnLst>
                                </p:cTn>
                              </p:par>
                            </p:childTnLst>
                          </p:cTn>
                        </p:par>
                        <p:par>
                          <p:cTn id="18" fill="hold">
                            <p:stCondLst>
                              <p:cond delay="500"/>
                            </p:stCondLst>
                            <p:childTnLst>
                              <p:par>
                                <p:cTn id="19" presetID="10" presetClass="entr" presetSubtype="0" fill="hold" grpId="0" nodeType="after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fade">
                                      <p:cBhvr>
                                        <p:cTn id="21" dur="500"/>
                                        <p:tgtEl>
                                          <p:spTgt spid="16"/>
                                        </p:tgtEl>
                                      </p:cBhvr>
                                    </p:animEffect>
                                  </p:childTnLst>
                                </p:cTn>
                              </p:par>
                            </p:childTnLst>
                          </p:cTn>
                        </p:par>
                        <p:par>
                          <p:cTn id="22" fill="hold">
                            <p:stCondLst>
                              <p:cond delay="1000"/>
                            </p:stCondLst>
                            <p:childTnLst>
                              <p:par>
                                <p:cTn id="23" presetID="10" presetClass="entr" presetSubtype="0" fill="hold" grpId="0" nodeType="after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fade">
                                      <p:cBhvr>
                                        <p:cTn id="25" dur="500"/>
                                        <p:tgtEl>
                                          <p:spTgt spid="15"/>
                                        </p:tgtEl>
                                      </p:cBhvr>
                                    </p:animEffect>
                                  </p:childTnLst>
                                </p:cTn>
                              </p:par>
                            </p:childTnLst>
                          </p:cTn>
                        </p:par>
                        <p:par>
                          <p:cTn id="26" fill="hold">
                            <p:stCondLst>
                              <p:cond delay="1500"/>
                            </p:stCondLst>
                            <p:childTnLst>
                              <p:par>
                                <p:cTn id="27" presetID="10" presetClass="entr" presetSubtype="0" fill="hold" grpId="0" nodeType="afterEffect">
                                  <p:stCondLst>
                                    <p:cond delay="0"/>
                                  </p:stCondLst>
                                  <p:childTnLst>
                                    <p:set>
                                      <p:cBhvr>
                                        <p:cTn id="28" dur="1" fill="hold">
                                          <p:stCondLst>
                                            <p:cond delay="0"/>
                                          </p:stCondLst>
                                        </p:cTn>
                                        <p:tgtEl>
                                          <p:spTgt spid="17"/>
                                        </p:tgtEl>
                                        <p:attrNameLst>
                                          <p:attrName>style.visibility</p:attrName>
                                        </p:attrNameLst>
                                      </p:cBhvr>
                                      <p:to>
                                        <p:strVal val="visible"/>
                                      </p:to>
                                    </p:set>
                                    <p:animEffect transition="in" filter="fade">
                                      <p:cBhvr>
                                        <p:cTn id="29" dur="500"/>
                                        <p:tgtEl>
                                          <p:spTgt spid="17"/>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fade">
                                      <p:cBhvr>
                                        <p:cTn id="34" dur="500"/>
                                        <p:tgtEl>
                                          <p:spTgt spid="13"/>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fade">
                                      <p:cBhvr>
                                        <p:cTn id="39" dur="500"/>
                                        <p:tgtEl>
                                          <p:spTgt spid="12"/>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grpId="0" nodeType="clickEffect">
                                  <p:stCondLst>
                                    <p:cond delay="0"/>
                                  </p:stCondLst>
                                  <p:childTnLst>
                                    <p:set>
                                      <p:cBhvr>
                                        <p:cTn id="43" dur="1" fill="hold">
                                          <p:stCondLst>
                                            <p:cond delay="0"/>
                                          </p:stCondLst>
                                        </p:cTn>
                                        <p:tgtEl>
                                          <p:spTgt spid="14"/>
                                        </p:tgtEl>
                                        <p:attrNameLst>
                                          <p:attrName>style.visibility</p:attrName>
                                        </p:attrNameLst>
                                      </p:cBhvr>
                                      <p:to>
                                        <p:strVal val="visible"/>
                                      </p:to>
                                    </p:set>
                                    <p:animEffect transition="in" filter="fade">
                                      <p:cBhvr>
                                        <p:cTn id="44"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5" grpId="0" animBg="1"/>
      <p:bldP spid="16" grpId="0" animBg="1"/>
      <p:bldP spid="17" grpId="0" animBg="1"/>
      <p:bldP spid="12" grpId="0" animBg="1"/>
      <p:bldP spid="13" grpId="0" animBg="1"/>
      <p:bldP spid="14" grpId="0" animBg="1"/>
      <p:bldP spid="18"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descr="A picture containing shape&#10;&#10;Description automatically generated">
            <a:extLst>
              <a:ext uri="{FF2B5EF4-FFF2-40B4-BE49-F238E27FC236}">
                <a16:creationId xmlns:a16="http://schemas.microsoft.com/office/drawing/2014/main" id="{048CA078-4B2F-0BEC-37CC-E45FB00AAD9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8" name="Title 1">
            <a:extLst>
              <a:ext uri="{FF2B5EF4-FFF2-40B4-BE49-F238E27FC236}">
                <a16:creationId xmlns:a16="http://schemas.microsoft.com/office/drawing/2014/main" id="{2CD10EAC-76CD-B09A-734A-291C5B2959F9}"/>
              </a:ext>
            </a:extLst>
          </p:cNvPr>
          <p:cNvSpPr txBox="1">
            <a:spLocks/>
          </p:cNvSpPr>
          <p:nvPr/>
        </p:nvSpPr>
        <p:spPr>
          <a:xfrm>
            <a:off x="347444" y="231203"/>
            <a:ext cx="11497109" cy="1087292"/>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mn-lt"/>
                <a:ea typeface="Andika"/>
                <a:cs typeface="Andika"/>
              </a:rPr>
              <a:t>Adding the inflection -ed</a:t>
            </a:r>
          </a:p>
        </p:txBody>
      </p:sp>
      <p:sp>
        <p:nvSpPr>
          <p:cNvPr id="4" name="Title 1">
            <a:extLst>
              <a:ext uri="{FF2B5EF4-FFF2-40B4-BE49-F238E27FC236}">
                <a16:creationId xmlns:a16="http://schemas.microsoft.com/office/drawing/2014/main" id="{08669DA4-5F78-7B54-4A9E-FE877D998FBD}"/>
              </a:ext>
            </a:extLst>
          </p:cNvPr>
          <p:cNvSpPr txBox="1">
            <a:spLocks/>
          </p:cNvSpPr>
          <p:nvPr/>
        </p:nvSpPr>
        <p:spPr>
          <a:xfrm>
            <a:off x="6465457" y="1646306"/>
            <a:ext cx="5379101"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Present</a:t>
            </a:r>
          </a:p>
        </p:txBody>
      </p:sp>
      <p:sp>
        <p:nvSpPr>
          <p:cNvPr id="21" name="Title 1">
            <a:extLst>
              <a:ext uri="{FF2B5EF4-FFF2-40B4-BE49-F238E27FC236}">
                <a16:creationId xmlns:a16="http://schemas.microsoft.com/office/drawing/2014/main" id="{566CD327-4634-1001-99CC-7D49C7428821}"/>
              </a:ext>
            </a:extLst>
          </p:cNvPr>
          <p:cNvSpPr txBox="1">
            <a:spLocks/>
          </p:cNvSpPr>
          <p:nvPr/>
        </p:nvSpPr>
        <p:spPr>
          <a:xfrm>
            <a:off x="6465457" y="2627816"/>
            <a:ext cx="5379101" cy="697054"/>
          </a:xfrm>
          <a:prstGeom prst="roundRect">
            <a:avLst>
              <a:gd name="adj" fmla="val 11531"/>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Happening now</a:t>
            </a:r>
          </a:p>
        </p:txBody>
      </p:sp>
      <p:sp>
        <p:nvSpPr>
          <p:cNvPr id="22" name="Title 1">
            <a:extLst>
              <a:ext uri="{FF2B5EF4-FFF2-40B4-BE49-F238E27FC236}">
                <a16:creationId xmlns:a16="http://schemas.microsoft.com/office/drawing/2014/main" id="{9AD03537-86DE-72C8-49D5-4AC64228F923}"/>
              </a:ext>
            </a:extLst>
          </p:cNvPr>
          <p:cNvSpPr txBox="1">
            <a:spLocks/>
          </p:cNvSpPr>
          <p:nvPr/>
        </p:nvSpPr>
        <p:spPr>
          <a:xfrm>
            <a:off x="6465457" y="3609035"/>
            <a:ext cx="5379101" cy="697054"/>
          </a:xfrm>
          <a:prstGeom prst="roundRect">
            <a:avLst>
              <a:gd name="adj" fmla="val 11531"/>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ea typeface="Andika"/>
                <a:cs typeface="Andika"/>
              </a:rPr>
              <a:t>I </a:t>
            </a:r>
            <a:r>
              <a:rPr lang="en-GB" sz="2400" u="sng" dirty="0">
                <a:solidFill>
                  <a:schemeClr val="bg1"/>
                </a:solidFill>
                <a:ea typeface="Andika"/>
                <a:cs typeface="Andika"/>
              </a:rPr>
              <a:t>like</a:t>
            </a:r>
            <a:r>
              <a:rPr lang="en-GB" sz="2400" dirty="0">
                <a:solidFill>
                  <a:schemeClr val="bg1"/>
                </a:solidFill>
                <a:ea typeface="Andika"/>
                <a:cs typeface="Andika"/>
              </a:rPr>
              <a:t> books.</a:t>
            </a:r>
            <a:endParaRPr lang="en-GB" sz="2400" dirty="0">
              <a:solidFill>
                <a:schemeClr val="bg1"/>
              </a:solidFill>
              <a:latin typeface="+mn-lt"/>
              <a:ea typeface="Andika"/>
              <a:cs typeface="Andika"/>
            </a:endParaRPr>
          </a:p>
        </p:txBody>
      </p:sp>
      <p:sp>
        <p:nvSpPr>
          <p:cNvPr id="2" name="Title 1">
            <a:extLst>
              <a:ext uri="{FF2B5EF4-FFF2-40B4-BE49-F238E27FC236}">
                <a16:creationId xmlns:a16="http://schemas.microsoft.com/office/drawing/2014/main" id="{EC0E2379-3144-2DDB-941B-CA83BFB6054E}"/>
              </a:ext>
            </a:extLst>
          </p:cNvPr>
          <p:cNvSpPr txBox="1">
            <a:spLocks/>
          </p:cNvSpPr>
          <p:nvPr/>
        </p:nvSpPr>
        <p:spPr>
          <a:xfrm>
            <a:off x="347444" y="1637435"/>
            <a:ext cx="5379101"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Past</a:t>
            </a:r>
          </a:p>
        </p:txBody>
      </p:sp>
      <p:sp>
        <p:nvSpPr>
          <p:cNvPr id="3" name="Title 1">
            <a:extLst>
              <a:ext uri="{FF2B5EF4-FFF2-40B4-BE49-F238E27FC236}">
                <a16:creationId xmlns:a16="http://schemas.microsoft.com/office/drawing/2014/main" id="{61F9469D-0A7A-50F7-BE61-ECC511A09C62}"/>
              </a:ext>
            </a:extLst>
          </p:cNvPr>
          <p:cNvSpPr txBox="1">
            <a:spLocks/>
          </p:cNvSpPr>
          <p:nvPr/>
        </p:nvSpPr>
        <p:spPr>
          <a:xfrm>
            <a:off x="347444" y="2618945"/>
            <a:ext cx="5379101" cy="697054"/>
          </a:xfrm>
          <a:prstGeom prst="roundRect">
            <a:avLst>
              <a:gd name="adj" fmla="val 11531"/>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Happened in the past</a:t>
            </a:r>
          </a:p>
        </p:txBody>
      </p:sp>
      <p:sp>
        <p:nvSpPr>
          <p:cNvPr id="11" name="Title 1">
            <a:extLst>
              <a:ext uri="{FF2B5EF4-FFF2-40B4-BE49-F238E27FC236}">
                <a16:creationId xmlns:a16="http://schemas.microsoft.com/office/drawing/2014/main" id="{333CC0A2-5D10-4139-A2C3-5BBFA311B926}"/>
              </a:ext>
            </a:extLst>
          </p:cNvPr>
          <p:cNvSpPr txBox="1">
            <a:spLocks/>
          </p:cNvSpPr>
          <p:nvPr/>
        </p:nvSpPr>
        <p:spPr>
          <a:xfrm>
            <a:off x="347444" y="3600164"/>
            <a:ext cx="5379101" cy="697054"/>
          </a:xfrm>
          <a:prstGeom prst="roundRect">
            <a:avLst>
              <a:gd name="adj" fmla="val 11531"/>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ea typeface="Andika"/>
                <a:cs typeface="Andika"/>
              </a:rPr>
              <a:t>I </a:t>
            </a:r>
            <a:r>
              <a:rPr lang="en-GB" sz="2400" u="sng" dirty="0">
                <a:solidFill>
                  <a:schemeClr val="bg1"/>
                </a:solidFill>
                <a:ea typeface="Andika"/>
                <a:cs typeface="Andika"/>
              </a:rPr>
              <a:t>liked</a:t>
            </a:r>
            <a:r>
              <a:rPr lang="en-GB" sz="2400" dirty="0">
                <a:solidFill>
                  <a:schemeClr val="bg1"/>
                </a:solidFill>
                <a:ea typeface="Andika"/>
                <a:cs typeface="Andika"/>
              </a:rPr>
              <a:t> books.</a:t>
            </a:r>
          </a:p>
        </p:txBody>
      </p:sp>
      <p:sp>
        <p:nvSpPr>
          <p:cNvPr id="12" name="Title 1">
            <a:extLst>
              <a:ext uri="{FF2B5EF4-FFF2-40B4-BE49-F238E27FC236}">
                <a16:creationId xmlns:a16="http://schemas.microsoft.com/office/drawing/2014/main" id="{B76D1E02-F428-8A5D-2F4E-4A88BE194B99}"/>
              </a:ext>
            </a:extLst>
          </p:cNvPr>
          <p:cNvSpPr txBox="1">
            <a:spLocks/>
          </p:cNvSpPr>
          <p:nvPr/>
        </p:nvSpPr>
        <p:spPr>
          <a:xfrm>
            <a:off x="6465456" y="4590254"/>
            <a:ext cx="5379101" cy="697054"/>
          </a:xfrm>
          <a:prstGeom prst="roundRect">
            <a:avLst>
              <a:gd name="adj" fmla="val 11531"/>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I </a:t>
            </a:r>
            <a:r>
              <a:rPr lang="en-GB" sz="2400" u="sng" dirty="0">
                <a:solidFill>
                  <a:schemeClr val="bg1"/>
                </a:solidFill>
                <a:latin typeface="+mn-lt"/>
                <a:ea typeface="Andika"/>
                <a:cs typeface="Andika"/>
              </a:rPr>
              <a:t>play</a:t>
            </a:r>
            <a:r>
              <a:rPr lang="en-GB" sz="2400" dirty="0">
                <a:solidFill>
                  <a:schemeClr val="bg1"/>
                </a:solidFill>
                <a:latin typeface="+mn-lt"/>
                <a:ea typeface="Andika"/>
                <a:cs typeface="Andika"/>
              </a:rPr>
              <a:t> football.</a:t>
            </a:r>
          </a:p>
        </p:txBody>
      </p:sp>
      <p:sp>
        <p:nvSpPr>
          <p:cNvPr id="13" name="Title 1">
            <a:extLst>
              <a:ext uri="{FF2B5EF4-FFF2-40B4-BE49-F238E27FC236}">
                <a16:creationId xmlns:a16="http://schemas.microsoft.com/office/drawing/2014/main" id="{D4B483DA-C19A-1448-9946-8311DC7DB866}"/>
              </a:ext>
            </a:extLst>
          </p:cNvPr>
          <p:cNvSpPr txBox="1">
            <a:spLocks/>
          </p:cNvSpPr>
          <p:nvPr/>
        </p:nvSpPr>
        <p:spPr>
          <a:xfrm>
            <a:off x="347444" y="4590254"/>
            <a:ext cx="5379101" cy="697054"/>
          </a:xfrm>
          <a:prstGeom prst="roundRect">
            <a:avLst>
              <a:gd name="adj" fmla="val 11531"/>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I </a:t>
            </a:r>
            <a:r>
              <a:rPr lang="en-GB" sz="2400" u="sng" dirty="0">
                <a:solidFill>
                  <a:schemeClr val="bg1"/>
                </a:solidFill>
                <a:latin typeface="+mn-lt"/>
                <a:ea typeface="Andika"/>
                <a:cs typeface="Andika"/>
              </a:rPr>
              <a:t>played</a:t>
            </a:r>
            <a:r>
              <a:rPr lang="en-GB" sz="2400" dirty="0">
                <a:solidFill>
                  <a:schemeClr val="bg1"/>
                </a:solidFill>
                <a:latin typeface="+mn-lt"/>
                <a:ea typeface="Andika"/>
                <a:cs typeface="Andika"/>
              </a:rPr>
              <a:t> football.</a:t>
            </a:r>
          </a:p>
        </p:txBody>
      </p:sp>
    </p:spTree>
    <p:extLst>
      <p:ext uri="{BB962C8B-B14F-4D97-AF65-F5344CB8AC3E}">
        <p14:creationId xmlns:p14="http://schemas.microsoft.com/office/powerpoint/2010/main" val="19465027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500"/>
                                        <p:tgtEl>
                                          <p:spTgt spid="11"/>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500"/>
                                        <p:tgtEl>
                                          <p:spTgt spid="13"/>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500"/>
                                        <p:tgtEl>
                                          <p:spTgt spid="4"/>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21"/>
                                        </p:tgtEl>
                                        <p:attrNameLst>
                                          <p:attrName>style.visibility</p:attrName>
                                        </p:attrNameLst>
                                      </p:cBhvr>
                                      <p:to>
                                        <p:strVal val="visible"/>
                                      </p:to>
                                    </p:set>
                                    <p:animEffect transition="in" filter="fade">
                                      <p:cBhvr>
                                        <p:cTn id="25" dur="500"/>
                                        <p:tgtEl>
                                          <p:spTgt spid="21"/>
                                        </p:tgtEl>
                                      </p:cBhvr>
                                    </p:animEffect>
                                  </p:childTnLst>
                                </p:cTn>
                              </p:par>
                            </p:childTnLst>
                          </p:cTn>
                        </p:par>
                        <p:par>
                          <p:cTn id="26" fill="hold">
                            <p:stCondLst>
                              <p:cond delay="500"/>
                            </p:stCondLst>
                            <p:childTnLst>
                              <p:par>
                                <p:cTn id="27" presetID="10" presetClass="entr" presetSubtype="0" fill="hold" grpId="0" nodeType="afterEffect">
                                  <p:stCondLst>
                                    <p:cond delay="0"/>
                                  </p:stCondLst>
                                  <p:childTnLst>
                                    <p:set>
                                      <p:cBhvr>
                                        <p:cTn id="28" dur="1" fill="hold">
                                          <p:stCondLst>
                                            <p:cond delay="0"/>
                                          </p:stCondLst>
                                        </p:cTn>
                                        <p:tgtEl>
                                          <p:spTgt spid="22"/>
                                        </p:tgtEl>
                                        <p:attrNameLst>
                                          <p:attrName>style.visibility</p:attrName>
                                        </p:attrNameLst>
                                      </p:cBhvr>
                                      <p:to>
                                        <p:strVal val="visible"/>
                                      </p:to>
                                    </p:set>
                                    <p:animEffect transition="in" filter="fade">
                                      <p:cBhvr>
                                        <p:cTn id="29" dur="500"/>
                                        <p:tgtEl>
                                          <p:spTgt spid="22"/>
                                        </p:tgtEl>
                                      </p:cBhvr>
                                    </p:animEffect>
                                  </p:childTnLst>
                                </p:cTn>
                              </p:par>
                            </p:childTnLst>
                          </p:cTn>
                        </p:par>
                        <p:par>
                          <p:cTn id="30" fill="hold">
                            <p:stCondLst>
                              <p:cond delay="1000"/>
                            </p:stCondLst>
                            <p:childTnLst>
                              <p:par>
                                <p:cTn id="31" presetID="10" presetClass="entr" presetSubtype="0" fill="hold" grpId="0" nodeType="after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fade">
                                      <p:cBhvr>
                                        <p:cTn id="3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1" grpId="0" animBg="1"/>
      <p:bldP spid="22" grpId="0" animBg="1"/>
      <p:bldP spid="3" grpId="0" animBg="1"/>
      <p:bldP spid="11" grpId="0" animBg="1"/>
      <p:bldP spid="12" grpId="0" animBg="1"/>
      <p:bldP spid="13"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Picture 23">
            <a:extLst>
              <a:ext uri="{FF2B5EF4-FFF2-40B4-BE49-F238E27FC236}">
                <a16:creationId xmlns:a16="http://schemas.microsoft.com/office/drawing/2014/main" id="{3542DE4A-9861-241B-964D-DCD2CEC0AA9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10" name="Title 1">
            <a:extLst>
              <a:ext uri="{FF2B5EF4-FFF2-40B4-BE49-F238E27FC236}">
                <a16:creationId xmlns:a16="http://schemas.microsoft.com/office/drawing/2014/main" id="{6014E4D6-C502-D0FE-9CE5-5FACBFF05F7A}"/>
              </a:ext>
            </a:extLst>
          </p:cNvPr>
          <p:cNvSpPr txBox="1">
            <a:spLocks/>
          </p:cNvSpPr>
          <p:nvPr/>
        </p:nvSpPr>
        <p:spPr>
          <a:xfrm>
            <a:off x="379502" y="1801516"/>
            <a:ext cx="5513028" cy="739129"/>
          </a:xfrm>
          <a:prstGeom prst="roundRect">
            <a:avLst>
              <a:gd name="adj" fmla="val 11531"/>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000" dirty="0">
                <a:solidFill>
                  <a:schemeClr val="bg1"/>
                </a:solidFill>
                <a:latin typeface="+mn-lt"/>
                <a:ea typeface="Andika"/>
                <a:cs typeface="Andika"/>
              </a:rPr>
              <a:t>My mother </a:t>
            </a:r>
            <a:r>
              <a:rPr lang="en-GB" sz="2000" b="1" u="sng" dirty="0">
                <a:solidFill>
                  <a:srgbClr val="FFFF00"/>
                </a:solidFill>
                <a:latin typeface="+mn-lt"/>
                <a:ea typeface="Andika"/>
                <a:cs typeface="Andika"/>
              </a:rPr>
              <a:t>loved</a:t>
            </a:r>
            <a:r>
              <a:rPr lang="en-GB" sz="2000" dirty="0">
                <a:solidFill>
                  <a:schemeClr val="bg1"/>
                </a:solidFill>
                <a:latin typeface="+mn-lt"/>
                <a:ea typeface="Andika"/>
                <a:cs typeface="Andika"/>
              </a:rPr>
              <a:t> Raggedy Ann. </a:t>
            </a:r>
          </a:p>
        </p:txBody>
      </p:sp>
      <p:sp>
        <p:nvSpPr>
          <p:cNvPr id="11" name="Title 1">
            <a:extLst>
              <a:ext uri="{FF2B5EF4-FFF2-40B4-BE49-F238E27FC236}">
                <a16:creationId xmlns:a16="http://schemas.microsoft.com/office/drawing/2014/main" id="{95FB78EA-5552-AB3B-97C0-6A9C86BAAE9C}"/>
              </a:ext>
            </a:extLst>
          </p:cNvPr>
          <p:cNvSpPr txBox="1">
            <a:spLocks/>
          </p:cNvSpPr>
          <p:nvPr/>
        </p:nvSpPr>
        <p:spPr>
          <a:xfrm>
            <a:off x="6232101" y="1801516"/>
            <a:ext cx="5513028" cy="739129"/>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000" dirty="0">
                <a:solidFill>
                  <a:schemeClr val="bg1"/>
                </a:solidFill>
                <a:latin typeface="+mn-lt"/>
                <a:ea typeface="Andika"/>
                <a:cs typeface="Andika"/>
              </a:rPr>
              <a:t>My mother </a:t>
            </a:r>
            <a:r>
              <a:rPr lang="en-GB" sz="2000" b="1" u="sng" dirty="0">
                <a:solidFill>
                  <a:srgbClr val="FFFF00"/>
                </a:solidFill>
                <a:latin typeface="+mn-lt"/>
                <a:ea typeface="Andika"/>
                <a:cs typeface="Andika"/>
              </a:rPr>
              <a:t>loves</a:t>
            </a:r>
            <a:r>
              <a:rPr lang="en-GB" sz="2000" b="1" dirty="0">
                <a:solidFill>
                  <a:srgbClr val="FFFF00"/>
                </a:solidFill>
                <a:latin typeface="+mn-lt"/>
                <a:ea typeface="Andika"/>
                <a:cs typeface="Andika"/>
              </a:rPr>
              <a:t> </a:t>
            </a:r>
            <a:r>
              <a:rPr lang="en-GB" sz="2000" dirty="0">
                <a:solidFill>
                  <a:schemeClr val="bg1"/>
                </a:solidFill>
                <a:latin typeface="+mn-lt"/>
                <a:ea typeface="Andika"/>
                <a:cs typeface="Andika"/>
              </a:rPr>
              <a:t>Raggedy Ann. </a:t>
            </a:r>
          </a:p>
        </p:txBody>
      </p:sp>
      <p:sp>
        <p:nvSpPr>
          <p:cNvPr id="12" name="Title 1">
            <a:extLst>
              <a:ext uri="{FF2B5EF4-FFF2-40B4-BE49-F238E27FC236}">
                <a16:creationId xmlns:a16="http://schemas.microsoft.com/office/drawing/2014/main" id="{5B9D0ADC-2709-C109-037C-FC79DD5CEC80}"/>
              </a:ext>
            </a:extLst>
          </p:cNvPr>
          <p:cNvSpPr txBox="1">
            <a:spLocks/>
          </p:cNvSpPr>
          <p:nvPr/>
        </p:nvSpPr>
        <p:spPr>
          <a:xfrm>
            <a:off x="398789" y="767841"/>
            <a:ext cx="5466849" cy="739129"/>
          </a:xfrm>
          <a:prstGeom prst="roundRect">
            <a:avLst>
              <a:gd name="adj" fmla="val 11531"/>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200" dirty="0">
                <a:solidFill>
                  <a:schemeClr val="bg1"/>
                </a:solidFill>
                <a:latin typeface="+mn-lt"/>
                <a:ea typeface="Andika"/>
                <a:cs typeface="Andika"/>
              </a:rPr>
              <a:t>Past</a:t>
            </a:r>
          </a:p>
        </p:txBody>
      </p:sp>
      <p:sp>
        <p:nvSpPr>
          <p:cNvPr id="13" name="Title 1">
            <a:extLst>
              <a:ext uri="{FF2B5EF4-FFF2-40B4-BE49-F238E27FC236}">
                <a16:creationId xmlns:a16="http://schemas.microsoft.com/office/drawing/2014/main" id="{E4492DE8-55B8-A4A3-266E-132B4F1FACA7}"/>
              </a:ext>
            </a:extLst>
          </p:cNvPr>
          <p:cNvSpPr txBox="1">
            <a:spLocks/>
          </p:cNvSpPr>
          <p:nvPr/>
        </p:nvSpPr>
        <p:spPr>
          <a:xfrm>
            <a:off x="6255191" y="767841"/>
            <a:ext cx="5466849" cy="739130"/>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200" dirty="0">
                <a:solidFill>
                  <a:schemeClr val="bg1"/>
                </a:solidFill>
                <a:latin typeface="+mn-lt"/>
                <a:ea typeface="Andika"/>
                <a:cs typeface="Andika"/>
              </a:rPr>
              <a:t>Present</a:t>
            </a:r>
          </a:p>
        </p:txBody>
      </p:sp>
      <p:sp>
        <p:nvSpPr>
          <p:cNvPr id="14" name="Title 1">
            <a:extLst>
              <a:ext uri="{FF2B5EF4-FFF2-40B4-BE49-F238E27FC236}">
                <a16:creationId xmlns:a16="http://schemas.microsoft.com/office/drawing/2014/main" id="{DAD84136-D873-C06F-3918-02AD51340E96}"/>
              </a:ext>
            </a:extLst>
          </p:cNvPr>
          <p:cNvSpPr txBox="1">
            <a:spLocks/>
          </p:cNvSpPr>
          <p:nvPr/>
        </p:nvSpPr>
        <p:spPr>
          <a:xfrm>
            <a:off x="352610" y="2803661"/>
            <a:ext cx="5513028" cy="1146206"/>
          </a:xfrm>
          <a:prstGeom prst="roundRect">
            <a:avLst>
              <a:gd name="adj" fmla="val 11531"/>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000" dirty="0">
                <a:solidFill>
                  <a:schemeClr val="bg1"/>
                </a:solidFill>
                <a:latin typeface="+mn-lt"/>
                <a:ea typeface="Andika"/>
                <a:cs typeface="Andika"/>
              </a:rPr>
              <a:t>In the past. </a:t>
            </a:r>
          </a:p>
          <a:p>
            <a:pPr algn="ctr"/>
            <a:r>
              <a:rPr lang="en-GB" sz="2000" dirty="0">
                <a:solidFill>
                  <a:schemeClr val="bg1"/>
                </a:solidFill>
                <a:latin typeface="+mn-lt"/>
                <a:ea typeface="Andika"/>
                <a:cs typeface="Andika"/>
              </a:rPr>
              <a:t>-ed inflection</a:t>
            </a:r>
          </a:p>
        </p:txBody>
      </p:sp>
      <p:sp>
        <p:nvSpPr>
          <p:cNvPr id="49" name="Rectangle: Rounded Corners 48">
            <a:extLst>
              <a:ext uri="{FF2B5EF4-FFF2-40B4-BE49-F238E27FC236}">
                <a16:creationId xmlns:a16="http://schemas.microsoft.com/office/drawing/2014/main" id="{92BBF31C-FBD3-15A1-1EA8-FEE53E15DA2A}"/>
              </a:ext>
            </a:extLst>
          </p:cNvPr>
          <p:cNvSpPr/>
          <p:nvPr/>
        </p:nvSpPr>
        <p:spPr>
          <a:xfrm>
            <a:off x="636732" y="4415780"/>
            <a:ext cx="10751127" cy="2140220"/>
          </a:xfrm>
          <a:prstGeom prst="roundRect">
            <a:avLst>
              <a:gd name="adj" fmla="val 7426"/>
            </a:avLst>
          </a:pr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Title 1">
            <a:extLst>
              <a:ext uri="{FF2B5EF4-FFF2-40B4-BE49-F238E27FC236}">
                <a16:creationId xmlns:a16="http://schemas.microsoft.com/office/drawing/2014/main" id="{E67FC972-A7E2-800A-493B-0AB33C24BEDC}"/>
              </a:ext>
            </a:extLst>
          </p:cNvPr>
          <p:cNvSpPr txBox="1">
            <a:spLocks/>
          </p:cNvSpPr>
          <p:nvPr/>
        </p:nvSpPr>
        <p:spPr>
          <a:xfrm>
            <a:off x="6209012" y="2803660"/>
            <a:ext cx="5513028" cy="1179226"/>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000" dirty="0">
                <a:solidFill>
                  <a:schemeClr val="bg1"/>
                </a:solidFill>
                <a:latin typeface="+mn-lt"/>
                <a:ea typeface="Andika"/>
                <a:cs typeface="Andika"/>
              </a:rPr>
              <a:t>Happening now.</a:t>
            </a:r>
          </a:p>
        </p:txBody>
      </p:sp>
      <p:cxnSp>
        <p:nvCxnSpPr>
          <p:cNvPr id="26" name="Straight Connector 25">
            <a:extLst>
              <a:ext uri="{FF2B5EF4-FFF2-40B4-BE49-F238E27FC236}">
                <a16:creationId xmlns:a16="http://schemas.microsoft.com/office/drawing/2014/main" id="{AC8B2B8A-9AA3-2945-770D-623ABC61A232}"/>
              </a:ext>
            </a:extLst>
          </p:cNvPr>
          <p:cNvCxnSpPr/>
          <p:nvPr/>
        </p:nvCxnSpPr>
        <p:spPr>
          <a:xfrm>
            <a:off x="1246332" y="6090086"/>
            <a:ext cx="9855200"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Straight Arrow Connector 30">
            <a:extLst>
              <a:ext uri="{FF2B5EF4-FFF2-40B4-BE49-F238E27FC236}">
                <a16:creationId xmlns:a16="http://schemas.microsoft.com/office/drawing/2014/main" id="{E06930A2-1836-5635-73DA-805068224B56}"/>
              </a:ext>
            </a:extLst>
          </p:cNvPr>
          <p:cNvCxnSpPr>
            <a:cxnSpLocks/>
          </p:cNvCxnSpPr>
          <p:nvPr/>
        </p:nvCxnSpPr>
        <p:spPr>
          <a:xfrm>
            <a:off x="5993823" y="5351176"/>
            <a:ext cx="0" cy="63731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3" name="TextBox 32">
            <a:extLst>
              <a:ext uri="{FF2B5EF4-FFF2-40B4-BE49-F238E27FC236}">
                <a16:creationId xmlns:a16="http://schemas.microsoft.com/office/drawing/2014/main" id="{40DAFC97-C068-BEFA-5BA9-FEBDE62F2B1A}"/>
              </a:ext>
            </a:extLst>
          </p:cNvPr>
          <p:cNvSpPr txBox="1"/>
          <p:nvPr/>
        </p:nvSpPr>
        <p:spPr>
          <a:xfrm>
            <a:off x="4873366" y="4448799"/>
            <a:ext cx="2276763" cy="954107"/>
          </a:xfrm>
          <a:prstGeom prst="rect">
            <a:avLst/>
          </a:prstGeom>
          <a:noFill/>
        </p:spPr>
        <p:txBody>
          <a:bodyPr wrap="square" rtlCol="0">
            <a:spAutoFit/>
          </a:bodyPr>
          <a:lstStyle/>
          <a:p>
            <a:pPr algn="ctr"/>
            <a:r>
              <a:rPr lang="en-GB" sz="2800" dirty="0"/>
              <a:t>Now</a:t>
            </a:r>
          </a:p>
          <a:p>
            <a:pPr algn="ctr"/>
            <a:r>
              <a:rPr lang="en-GB" sz="2800" dirty="0"/>
              <a:t>The present</a:t>
            </a:r>
          </a:p>
        </p:txBody>
      </p:sp>
      <p:cxnSp>
        <p:nvCxnSpPr>
          <p:cNvPr id="34" name="Straight Arrow Connector 33">
            <a:extLst>
              <a:ext uri="{FF2B5EF4-FFF2-40B4-BE49-F238E27FC236}">
                <a16:creationId xmlns:a16="http://schemas.microsoft.com/office/drawing/2014/main" id="{94A64FA2-1A48-96A8-F471-1107C5B4BCD3}"/>
              </a:ext>
            </a:extLst>
          </p:cNvPr>
          <p:cNvCxnSpPr>
            <a:cxnSpLocks/>
          </p:cNvCxnSpPr>
          <p:nvPr/>
        </p:nvCxnSpPr>
        <p:spPr>
          <a:xfrm flipH="1">
            <a:off x="1320223" y="5669831"/>
            <a:ext cx="4517129" cy="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7" name="TextBox 36">
            <a:extLst>
              <a:ext uri="{FF2B5EF4-FFF2-40B4-BE49-F238E27FC236}">
                <a16:creationId xmlns:a16="http://schemas.microsoft.com/office/drawing/2014/main" id="{53244C29-DD72-528E-7E24-8B470792A7B0}"/>
              </a:ext>
            </a:extLst>
          </p:cNvPr>
          <p:cNvSpPr txBox="1"/>
          <p:nvPr/>
        </p:nvSpPr>
        <p:spPr>
          <a:xfrm>
            <a:off x="2622823" y="5312567"/>
            <a:ext cx="1911927" cy="461665"/>
          </a:xfrm>
          <a:prstGeom prst="rect">
            <a:avLst/>
          </a:prstGeom>
          <a:noFill/>
        </p:spPr>
        <p:txBody>
          <a:bodyPr wrap="square" rtlCol="0">
            <a:spAutoFit/>
          </a:bodyPr>
          <a:lstStyle/>
          <a:p>
            <a:pPr algn="ctr"/>
            <a:r>
              <a:rPr lang="en-GB" sz="2400" dirty="0"/>
              <a:t>The past</a:t>
            </a:r>
          </a:p>
        </p:txBody>
      </p:sp>
      <p:cxnSp>
        <p:nvCxnSpPr>
          <p:cNvPr id="38" name="Straight Arrow Connector 37">
            <a:extLst>
              <a:ext uri="{FF2B5EF4-FFF2-40B4-BE49-F238E27FC236}">
                <a16:creationId xmlns:a16="http://schemas.microsoft.com/office/drawing/2014/main" id="{4D8A12C8-00ED-0849-BC78-1DA6381F7224}"/>
              </a:ext>
            </a:extLst>
          </p:cNvPr>
          <p:cNvCxnSpPr>
            <a:cxnSpLocks/>
          </p:cNvCxnSpPr>
          <p:nvPr/>
        </p:nvCxnSpPr>
        <p:spPr>
          <a:xfrm>
            <a:off x="6180726" y="5669831"/>
            <a:ext cx="4625243" cy="20445"/>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9" name="TextBox 38">
            <a:extLst>
              <a:ext uri="{FF2B5EF4-FFF2-40B4-BE49-F238E27FC236}">
                <a16:creationId xmlns:a16="http://schemas.microsoft.com/office/drawing/2014/main" id="{C58EAE9D-9D01-8B7F-7EBE-D612672BD756}"/>
              </a:ext>
            </a:extLst>
          </p:cNvPr>
          <p:cNvSpPr txBox="1"/>
          <p:nvPr/>
        </p:nvSpPr>
        <p:spPr>
          <a:xfrm>
            <a:off x="7452895" y="5333012"/>
            <a:ext cx="1911927" cy="461665"/>
          </a:xfrm>
          <a:prstGeom prst="rect">
            <a:avLst/>
          </a:prstGeom>
          <a:noFill/>
        </p:spPr>
        <p:txBody>
          <a:bodyPr wrap="square" rtlCol="0">
            <a:spAutoFit/>
          </a:bodyPr>
          <a:lstStyle/>
          <a:p>
            <a:pPr algn="ctr"/>
            <a:r>
              <a:rPr lang="en-GB" sz="2400" dirty="0"/>
              <a:t>The future</a:t>
            </a:r>
          </a:p>
        </p:txBody>
      </p:sp>
    </p:spTree>
    <p:extLst>
      <p:ext uri="{BB962C8B-B14F-4D97-AF65-F5344CB8AC3E}">
        <p14:creationId xmlns:p14="http://schemas.microsoft.com/office/powerpoint/2010/main" val="17542860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374942-C083-4A86-9E77-591470F20786}"/>
            </a:ext>
          </a:extLst>
        </p:cNvPr>
        <p:cNvGrpSpPr/>
        <p:nvPr/>
      </p:nvGrpSpPr>
      <p:grpSpPr>
        <a:xfrm>
          <a:off x="0" y="0"/>
          <a:ext cx="0" cy="0"/>
          <a:chOff x="0" y="0"/>
          <a:chExt cx="0" cy="0"/>
        </a:xfrm>
      </p:grpSpPr>
      <p:pic>
        <p:nvPicPr>
          <p:cNvPr id="15" name="Picture 14" descr="A picture containing shape&#10;&#10;Description automatically generated">
            <a:extLst>
              <a:ext uri="{FF2B5EF4-FFF2-40B4-BE49-F238E27FC236}">
                <a16:creationId xmlns:a16="http://schemas.microsoft.com/office/drawing/2014/main" id="{504F1E97-87B9-CBE1-2A58-BAA3842661D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8" name="Title 1">
            <a:extLst>
              <a:ext uri="{FF2B5EF4-FFF2-40B4-BE49-F238E27FC236}">
                <a16:creationId xmlns:a16="http://schemas.microsoft.com/office/drawing/2014/main" id="{6545E339-3D6D-D75F-51DE-8C10A6C862A5}"/>
              </a:ext>
            </a:extLst>
          </p:cNvPr>
          <p:cNvSpPr txBox="1">
            <a:spLocks/>
          </p:cNvSpPr>
          <p:nvPr/>
        </p:nvSpPr>
        <p:spPr>
          <a:xfrm>
            <a:off x="347444" y="231203"/>
            <a:ext cx="11497109" cy="1087292"/>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mn-lt"/>
                <a:ea typeface="Andika"/>
                <a:cs typeface="Andika"/>
              </a:rPr>
              <a:t>Adding the inflection -</a:t>
            </a:r>
            <a:r>
              <a:rPr lang="en-GB" dirty="0" err="1">
                <a:solidFill>
                  <a:schemeClr val="bg1"/>
                </a:solidFill>
                <a:latin typeface="+mn-lt"/>
                <a:ea typeface="Andika"/>
                <a:cs typeface="Andika"/>
              </a:rPr>
              <a:t>ing</a:t>
            </a:r>
            <a:endParaRPr lang="en-GB" dirty="0">
              <a:solidFill>
                <a:schemeClr val="bg1"/>
              </a:solidFill>
              <a:latin typeface="+mn-lt"/>
              <a:ea typeface="Andika"/>
              <a:cs typeface="Andika"/>
            </a:endParaRPr>
          </a:p>
        </p:txBody>
      </p:sp>
      <p:sp>
        <p:nvSpPr>
          <p:cNvPr id="4" name="Title 1">
            <a:extLst>
              <a:ext uri="{FF2B5EF4-FFF2-40B4-BE49-F238E27FC236}">
                <a16:creationId xmlns:a16="http://schemas.microsoft.com/office/drawing/2014/main" id="{0563DA19-FCA5-6BAB-499A-F6D7D7DC9EB2}"/>
              </a:ext>
            </a:extLst>
          </p:cNvPr>
          <p:cNvSpPr txBox="1">
            <a:spLocks/>
          </p:cNvSpPr>
          <p:nvPr/>
        </p:nvSpPr>
        <p:spPr>
          <a:xfrm>
            <a:off x="7488146" y="1646306"/>
            <a:ext cx="4356412"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Progressive tenses</a:t>
            </a:r>
          </a:p>
        </p:txBody>
      </p:sp>
      <p:sp>
        <p:nvSpPr>
          <p:cNvPr id="22" name="Title 1">
            <a:extLst>
              <a:ext uri="{FF2B5EF4-FFF2-40B4-BE49-F238E27FC236}">
                <a16:creationId xmlns:a16="http://schemas.microsoft.com/office/drawing/2014/main" id="{D0883315-68DC-3EAF-3E9B-7C4CF539C062}"/>
              </a:ext>
            </a:extLst>
          </p:cNvPr>
          <p:cNvSpPr txBox="1">
            <a:spLocks/>
          </p:cNvSpPr>
          <p:nvPr/>
        </p:nvSpPr>
        <p:spPr>
          <a:xfrm>
            <a:off x="7488141" y="2611785"/>
            <a:ext cx="4356412" cy="697054"/>
          </a:xfrm>
          <a:prstGeom prst="roundRect">
            <a:avLst>
              <a:gd name="adj" fmla="val 11531"/>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ea typeface="Andika"/>
                <a:cs typeface="Andika"/>
              </a:rPr>
              <a:t>He </a:t>
            </a:r>
            <a:r>
              <a:rPr lang="en-GB" sz="2400" u="sng" dirty="0">
                <a:solidFill>
                  <a:schemeClr val="bg1"/>
                </a:solidFill>
                <a:ea typeface="Andika"/>
                <a:cs typeface="Andika"/>
              </a:rPr>
              <a:t>was playing </a:t>
            </a:r>
            <a:r>
              <a:rPr lang="en-GB" sz="2400" dirty="0">
                <a:solidFill>
                  <a:schemeClr val="bg1"/>
                </a:solidFill>
                <a:ea typeface="Andika"/>
                <a:cs typeface="Andika"/>
              </a:rPr>
              <a:t>football.</a:t>
            </a:r>
            <a:endParaRPr lang="en-GB" sz="2400" dirty="0">
              <a:solidFill>
                <a:schemeClr val="bg1"/>
              </a:solidFill>
              <a:latin typeface="+mn-lt"/>
              <a:ea typeface="Andika"/>
              <a:cs typeface="Andika"/>
            </a:endParaRPr>
          </a:p>
        </p:txBody>
      </p:sp>
      <p:sp>
        <p:nvSpPr>
          <p:cNvPr id="2" name="Title 1">
            <a:extLst>
              <a:ext uri="{FF2B5EF4-FFF2-40B4-BE49-F238E27FC236}">
                <a16:creationId xmlns:a16="http://schemas.microsoft.com/office/drawing/2014/main" id="{64C1F2FA-8291-049E-3DF0-36BE3B7EA500}"/>
              </a:ext>
            </a:extLst>
          </p:cNvPr>
          <p:cNvSpPr txBox="1">
            <a:spLocks/>
          </p:cNvSpPr>
          <p:nvPr/>
        </p:nvSpPr>
        <p:spPr>
          <a:xfrm>
            <a:off x="2763460" y="1646306"/>
            <a:ext cx="4356412"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Simple tenses</a:t>
            </a:r>
          </a:p>
        </p:txBody>
      </p:sp>
      <p:sp>
        <p:nvSpPr>
          <p:cNvPr id="11" name="Title 1">
            <a:extLst>
              <a:ext uri="{FF2B5EF4-FFF2-40B4-BE49-F238E27FC236}">
                <a16:creationId xmlns:a16="http://schemas.microsoft.com/office/drawing/2014/main" id="{D92F6591-64BB-2DEE-6BD6-274A3C9B1670}"/>
              </a:ext>
            </a:extLst>
          </p:cNvPr>
          <p:cNvSpPr txBox="1">
            <a:spLocks/>
          </p:cNvSpPr>
          <p:nvPr/>
        </p:nvSpPr>
        <p:spPr>
          <a:xfrm>
            <a:off x="2763455" y="3650010"/>
            <a:ext cx="4356412" cy="697054"/>
          </a:xfrm>
          <a:prstGeom prst="roundRect">
            <a:avLst>
              <a:gd name="adj" fmla="val 11531"/>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ea typeface="Andika"/>
                <a:cs typeface="Andika"/>
              </a:rPr>
              <a:t>He </a:t>
            </a:r>
            <a:r>
              <a:rPr lang="en-GB" sz="2400" u="sng" dirty="0">
                <a:solidFill>
                  <a:schemeClr val="bg1"/>
                </a:solidFill>
                <a:ea typeface="Andika"/>
                <a:cs typeface="Andika"/>
              </a:rPr>
              <a:t>plays</a:t>
            </a:r>
            <a:r>
              <a:rPr lang="en-GB" sz="2400" dirty="0">
                <a:solidFill>
                  <a:schemeClr val="bg1"/>
                </a:solidFill>
                <a:ea typeface="Andika"/>
                <a:cs typeface="Andika"/>
              </a:rPr>
              <a:t> football.</a:t>
            </a:r>
          </a:p>
        </p:txBody>
      </p:sp>
      <p:sp>
        <p:nvSpPr>
          <p:cNvPr id="5" name="Title 1">
            <a:extLst>
              <a:ext uri="{FF2B5EF4-FFF2-40B4-BE49-F238E27FC236}">
                <a16:creationId xmlns:a16="http://schemas.microsoft.com/office/drawing/2014/main" id="{68E8A4B6-EC47-7DE0-87BD-D4F37B1EA76D}"/>
              </a:ext>
            </a:extLst>
          </p:cNvPr>
          <p:cNvSpPr txBox="1">
            <a:spLocks/>
          </p:cNvSpPr>
          <p:nvPr/>
        </p:nvSpPr>
        <p:spPr>
          <a:xfrm>
            <a:off x="2763453" y="2668500"/>
            <a:ext cx="4356412" cy="697054"/>
          </a:xfrm>
          <a:prstGeom prst="roundRect">
            <a:avLst>
              <a:gd name="adj" fmla="val 11531"/>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ea typeface="Andika"/>
                <a:cs typeface="Andika"/>
              </a:rPr>
              <a:t>He </a:t>
            </a:r>
            <a:r>
              <a:rPr lang="en-GB" sz="2400" u="sng" dirty="0">
                <a:solidFill>
                  <a:schemeClr val="bg1"/>
                </a:solidFill>
                <a:ea typeface="Andika"/>
                <a:cs typeface="Andika"/>
              </a:rPr>
              <a:t>played</a:t>
            </a:r>
            <a:r>
              <a:rPr lang="en-GB" sz="2400" dirty="0">
                <a:solidFill>
                  <a:schemeClr val="bg1"/>
                </a:solidFill>
                <a:ea typeface="Andika"/>
                <a:cs typeface="Andika"/>
              </a:rPr>
              <a:t> football.</a:t>
            </a:r>
          </a:p>
        </p:txBody>
      </p:sp>
      <p:sp>
        <p:nvSpPr>
          <p:cNvPr id="6" name="Title 1">
            <a:extLst>
              <a:ext uri="{FF2B5EF4-FFF2-40B4-BE49-F238E27FC236}">
                <a16:creationId xmlns:a16="http://schemas.microsoft.com/office/drawing/2014/main" id="{DA462213-F69F-2472-6718-E3F16E95AAB1}"/>
              </a:ext>
            </a:extLst>
          </p:cNvPr>
          <p:cNvSpPr txBox="1">
            <a:spLocks/>
          </p:cNvSpPr>
          <p:nvPr/>
        </p:nvSpPr>
        <p:spPr>
          <a:xfrm>
            <a:off x="7488136" y="3641139"/>
            <a:ext cx="4356412" cy="697054"/>
          </a:xfrm>
          <a:prstGeom prst="roundRect">
            <a:avLst>
              <a:gd name="adj" fmla="val 11531"/>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ea typeface="Andika"/>
                <a:cs typeface="Andika"/>
              </a:rPr>
              <a:t>He i</a:t>
            </a:r>
            <a:r>
              <a:rPr lang="en-GB" sz="2400" u="sng" dirty="0">
                <a:solidFill>
                  <a:schemeClr val="bg1"/>
                </a:solidFill>
                <a:ea typeface="Andika"/>
                <a:cs typeface="Andika"/>
              </a:rPr>
              <a:t>s playing </a:t>
            </a:r>
            <a:r>
              <a:rPr lang="en-GB" sz="2400" dirty="0">
                <a:solidFill>
                  <a:schemeClr val="bg1"/>
                </a:solidFill>
                <a:ea typeface="Andika"/>
                <a:cs typeface="Andika"/>
              </a:rPr>
              <a:t>football.</a:t>
            </a:r>
            <a:endParaRPr lang="en-GB" sz="2400" dirty="0">
              <a:solidFill>
                <a:schemeClr val="bg1"/>
              </a:solidFill>
              <a:latin typeface="+mn-lt"/>
              <a:ea typeface="Andika"/>
              <a:cs typeface="Andika"/>
            </a:endParaRPr>
          </a:p>
        </p:txBody>
      </p:sp>
      <p:sp>
        <p:nvSpPr>
          <p:cNvPr id="3" name="Title 1">
            <a:extLst>
              <a:ext uri="{FF2B5EF4-FFF2-40B4-BE49-F238E27FC236}">
                <a16:creationId xmlns:a16="http://schemas.microsoft.com/office/drawing/2014/main" id="{6C71DCD2-C9D2-D982-079F-8E6E3D177BC7}"/>
              </a:ext>
            </a:extLst>
          </p:cNvPr>
          <p:cNvSpPr txBox="1">
            <a:spLocks/>
          </p:cNvSpPr>
          <p:nvPr/>
        </p:nvSpPr>
        <p:spPr>
          <a:xfrm>
            <a:off x="86540" y="2668500"/>
            <a:ext cx="2308668"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Past tenses</a:t>
            </a:r>
          </a:p>
        </p:txBody>
      </p:sp>
      <p:sp>
        <p:nvSpPr>
          <p:cNvPr id="7" name="Title 1">
            <a:extLst>
              <a:ext uri="{FF2B5EF4-FFF2-40B4-BE49-F238E27FC236}">
                <a16:creationId xmlns:a16="http://schemas.microsoft.com/office/drawing/2014/main" id="{FA04D7AD-2071-95C4-0176-382CE857D464}"/>
              </a:ext>
            </a:extLst>
          </p:cNvPr>
          <p:cNvSpPr txBox="1">
            <a:spLocks/>
          </p:cNvSpPr>
          <p:nvPr/>
        </p:nvSpPr>
        <p:spPr>
          <a:xfrm>
            <a:off x="107336" y="3638468"/>
            <a:ext cx="2308668"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a:solidFill>
                  <a:schemeClr val="bg1"/>
                </a:solidFill>
                <a:latin typeface="+mn-lt"/>
                <a:ea typeface="Andika"/>
                <a:cs typeface="Andika"/>
              </a:rPr>
              <a:t>Present </a:t>
            </a:r>
            <a:r>
              <a:rPr lang="en-GB" sz="2400" dirty="0">
                <a:solidFill>
                  <a:schemeClr val="bg1"/>
                </a:solidFill>
                <a:latin typeface="+mn-lt"/>
                <a:ea typeface="Andika"/>
                <a:cs typeface="Andika"/>
              </a:rPr>
              <a:t>tenses</a:t>
            </a:r>
          </a:p>
        </p:txBody>
      </p:sp>
    </p:spTree>
    <p:extLst>
      <p:ext uri="{BB962C8B-B14F-4D97-AF65-F5344CB8AC3E}">
        <p14:creationId xmlns:p14="http://schemas.microsoft.com/office/powerpoint/2010/main" val="40346690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childTnLst>
                          </p:cTn>
                        </p:par>
                        <p:par>
                          <p:cTn id="17" fill="hold">
                            <p:stCondLst>
                              <p:cond delay="500"/>
                            </p:stCondLst>
                            <p:childTnLst>
                              <p:par>
                                <p:cTn id="18" presetID="10" presetClass="entr" presetSubtype="0" fill="hold" grpId="0" nodeType="afterEffect">
                                  <p:stCondLst>
                                    <p:cond delay="0"/>
                                  </p:stCondLst>
                                  <p:childTnLst>
                                    <p:set>
                                      <p:cBhvr>
                                        <p:cTn id="19" dur="1" fill="hold">
                                          <p:stCondLst>
                                            <p:cond delay="0"/>
                                          </p:stCondLst>
                                        </p:cTn>
                                        <p:tgtEl>
                                          <p:spTgt spid="22"/>
                                        </p:tgtEl>
                                        <p:attrNameLst>
                                          <p:attrName>style.visibility</p:attrName>
                                        </p:attrNameLst>
                                      </p:cBhvr>
                                      <p:to>
                                        <p:strVal val="visible"/>
                                      </p:to>
                                    </p:set>
                                    <p:animEffect transition="in" filter="fade">
                                      <p:cBhvr>
                                        <p:cTn id="20" dur="500"/>
                                        <p:tgtEl>
                                          <p:spTgt spid="22"/>
                                        </p:tgtEl>
                                      </p:cBhvr>
                                    </p:animEffect>
                                  </p:childTnLst>
                                </p:cTn>
                              </p:par>
                            </p:childTnLst>
                          </p:cTn>
                        </p:par>
                        <p:par>
                          <p:cTn id="21" fill="hold">
                            <p:stCondLst>
                              <p:cond delay="1000"/>
                            </p:stCondLst>
                            <p:childTnLst>
                              <p:par>
                                <p:cTn id="22" presetID="10" presetClass="entr" presetSubtype="0" fill="hold" grpId="0" nodeType="after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fade">
                                      <p:cBhvr>
                                        <p:cTn id="2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2" grpId="0" animBg="1"/>
      <p:bldP spid="11" grpId="0" animBg="1"/>
      <p:bldP spid="5" grpId="0" animBg="1"/>
      <p:bldP spid="6"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A49932-9287-BFD4-4692-F45875F1CC30}"/>
            </a:ext>
          </a:extLst>
        </p:cNvPr>
        <p:cNvGrpSpPr/>
        <p:nvPr/>
      </p:nvGrpSpPr>
      <p:grpSpPr>
        <a:xfrm>
          <a:off x="0" y="0"/>
          <a:ext cx="0" cy="0"/>
          <a:chOff x="0" y="0"/>
          <a:chExt cx="0" cy="0"/>
        </a:xfrm>
      </p:grpSpPr>
      <p:pic>
        <p:nvPicPr>
          <p:cNvPr id="3" name="Picture 2" descr="Background pattern&#10;&#10;Description automatically generated">
            <a:extLst>
              <a:ext uri="{FF2B5EF4-FFF2-40B4-BE49-F238E27FC236}">
                <a16:creationId xmlns:a16="http://schemas.microsoft.com/office/drawing/2014/main" id="{604204BB-F466-945F-D264-BDDC23DFF1C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10" name="c - vow">
            <a:extLst>
              <a:ext uri="{FF2B5EF4-FFF2-40B4-BE49-F238E27FC236}">
                <a16:creationId xmlns:a16="http://schemas.microsoft.com/office/drawing/2014/main" id="{3335DC06-9536-D023-846D-07F6360E1A52}"/>
              </a:ext>
            </a:extLst>
          </p:cNvPr>
          <p:cNvSpPr txBox="1">
            <a:spLocks/>
          </p:cNvSpPr>
          <p:nvPr/>
        </p:nvSpPr>
        <p:spPr>
          <a:xfrm>
            <a:off x="709465" y="1350390"/>
            <a:ext cx="10830071" cy="1016249"/>
          </a:xfrm>
          <a:prstGeom prst="roundRect">
            <a:avLst>
              <a:gd name="adj" fmla="val 11531"/>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Another very common type of verb inflections indicates </a:t>
            </a:r>
            <a:br>
              <a:rPr lang="en-GB" sz="2400" dirty="0">
                <a:solidFill>
                  <a:schemeClr val="bg1"/>
                </a:solidFill>
                <a:latin typeface="+mn-lt"/>
                <a:ea typeface="Andika"/>
                <a:cs typeface="Andika"/>
              </a:rPr>
            </a:br>
            <a:r>
              <a:rPr lang="en-GB" sz="2400" dirty="0">
                <a:solidFill>
                  <a:schemeClr val="bg1"/>
                </a:solidFill>
                <a:latin typeface="+mn-lt"/>
                <a:ea typeface="Andika"/>
                <a:cs typeface="Andika"/>
              </a:rPr>
              <a:t>who is doing the verb (the subject).</a:t>
            </a:r>
          </a:p>
        </p:txBody>
      </p:sp>
      <p:sp>
        <p:nvSpPr>
          <p:cNvPr id="15" name="Title 1">
            <a:extLst>
              <a:ext uri="{FF2B5EF4-FFF2-40B4-BE49-F238E27FC236}">
                <a16:creationId xmlns:a16="http://schemas.microsoft.com/office/drawing/2014/main" id="{C91BB837-C414-B610-5BEF-0894B6F13C55}"/>
              </a:ext>
            </a:extLst>
          </p:cNvPr>
          <p:cNvSpPr txBox="1">
            <a:spLocks/>
          </p:cNvSpPr>
          <p:nvPr/>
        </p:nvSpPr>
        <p:spPr>
          <a:xfrm>
            <a:off x="4617630" y="3482535"/>
            <a:ext cx="3112973"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He </a:t>
            </a:r>
            <a:r>
              <a:rPr lang="en-GB" sz="2400" dirty="0">
                <a:solidFill>
                  <a:schemeClr val="bg1"/>
                </a:solidFill>
                <a:ea typeface="Andika"/>
                <a:cs typeface="Andika"/>
              </a:rPr>
              <a:t>walks</a:t>
            </a:r>
            <a:r>
              <a:rPr lang="en-GB" sz="2400" dirty="0">
                <a:solidFill>
                  <a:schemeClr val="bg1"/>
                </a:solidFill>
                <a:latin typeface="+mn-lt"/>
                <a:ea typeface="Andika"/>
                <a:cs typeface="Andika"/>
              </a:rPr>
              <a:t>.</a:t>
            </a:r>
          </a:p>
        </p:txBody>
      </p:sp>
      <p:sp>
        <p:nvSpPr>
          <p:cNvPr id="16" name="Title 1">
            <a:extLst>
              <a:ext uri="{FF2B5EF4-FFF2-40B4-BE49-F238E27FC236}">
                <a16:creationId xmlns:a16="http://schemas.microsoft.com/office/drawing/2014/main" id="{C3B97498-FB9E-EF6A-2706-92DDED9B6BC9}"/>
              </a:ext>
            </a:extLst>
          </p:cNvPr>
          <p:cNvSpPr txBox="1">
            <a:spLocks/>
          </p:cNvSpPr>
          <p:nvPr/>
        </p:nvSpPr>
        <p:spPr>
          <a:xfrm>
            <a:off x="552303" y="3438525"/>
            <a:ext cx="3112973"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I walk.</a:t>
            </a:r>
          </a:p>
        </p:txBody>
      </p:sp>
      <p:sp>
        <p:nvSpPr>
          <p:cNvPr id="17" name="Title 1">
            <a:extLst>
              <a:ext uri="{FF2B5EF4-FFF2-40B4-BE49-F238E27FC236}">
                <a16:creationId xmlns:a16="http://schemas.microsoft.com/office/drawing/2014/main" id="{18FAB7E1-C3DB-2FE7-617C-88BF21343B11}"/>
              </a:ext>
            </a:extLst>
          </p:cNvPr>
          <p:cNvSpPr txBox="1">
            <a:spLocks/>
          </p:cNvSpPr>
          <p:nvPr/>
        </p:nvSpPr>
        <p:spPr>
          <a:xfrm>
            <a:off x="8583727" y="3438525"/>
            <a:ext cx="3112973"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She walks.</a:t>
            </a:r>
          </a:p>
        </p:txBody>
      </p:sp>
      <p:sp>
        <p:nvSpPr>
          <p:cNvPr id="12" name="Title 1">
            <a:extLst>
              <a:ext uri="{FF2B5EF4-FFF2-40B4-BE49-F238E27FC236}">
                <a16:creationId xmlns:a16="http://schemas.microsoft.com/office/drawing/2014/main" id="{A8969DAC-06A6-CB7B-2517-47A4E325AC28}"/>
              </a:ext>
            </a:extLst>
          </p:cNvPr>
          <p:cNvSpPr txBox="1">
            <a:spLocks/>
          </p:cNvSpPr>
          <p:nvPr/>
        </p:nvSpPr>
        <p:spPr>
          <a:xfrm>
            <a:off x="4617630" y="4352265"/>
            <a:ext cx="3112973"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He walk</a:t>
            </a:r>
            <a:r>
              <a:rPr lang="en-GB" sz="2400" b="1" u="sng" dirty="0">
                <a:solidFill>
                  <a:srgbClr val="FFFF00"/>
                </a:solidFill>
                <a:latin typeface="+mn-lt"/>
                <a:ea typeface="Andika"/>
                <a:cs typeface="Andika"/>
              </a:rPr>
              <a:t>s</a:t>
            </a:r>
            <a:r>
              <a:rPr lang="en-GB" sz="2400" dirty="0">
                <a:solidFill>
                  <a:schemeClr val="bg1"/>
                </a:solidFill>
                <a:latin typeface="+mn-lt"/>
                <a:ea typeface="Andika"/>
                <a:cs typeface="Andika"/>
              </a:rPr>
              <a:t>.</a:t>
            </a:r>
          </a:p>
        </p:txBody>
      </p:sp>
      <p:sp>
        <p:nvSpPr>
          <p:cNvPr id="13" name="Title 1">
            <a:extLst>
              <a:ext uri="{FF2B5EF4-FFF2-40B4-BE49-F238E27FC236}">
                <a16:creationId xmlns:a16="http://schemas.microsoft.com/office/drawing/2014/main" id="{7DE1BE51-A8BE-E20F-3F92-EF9475733776}"/>
              </a:ext>
            </a:extLst>
          </p:cNvPr>
          <p:cNvSpPr txBox="1">
            <a:spLocks/>
          </p:cNvSpPr>
          <p:nvPr/>
        </p:nvSpPr>
        <p:spPr>
          <a:xfrm>
            <a:off x="552302" y="4345000"/>
            <a:ext cx="3112973"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I walk</a:t>
            </a:r>
          </a:p>
        </p:txBody>
      </p:sp>
      <p:sp>
        <p:nvSpPr>
          <p:cNvPr id="14" name="Title 1">
            <a:extLst>
              <a:ext uri="{FF2B5EF4-FFF2-40B4-BE49-F238E27FC236}">
                <a16:creationId xmlns:a16="http://schemas.microsoft.com/office/drawing/2014/main" id="{70023155-8379-E7F8-47A4-0A9852E2FEAF}"/>
              </a:ext>
            </a:extLst>
          </p:cNvPr>
          <p:cNvSpPr txBox="1">
            <a:spLocks/>
          </p:cNvSpPr>
          <p:nvPr/>
        </p:nvSpPr>
        <p:spPr>
          <a:xfrm>
            <a:off x="8602925" y="4352265"/>
            <a:ext cx="3112973"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ea typeface="Andika"/>
                <a:cs typeface="Andika"/>
              </a:rPr>
              <a:t>She walk</a:t>
            </a:r>
            <a:r>
              <a:rPr lang="en-GB" sz="2400" b="1" u="sng" dirty="0">
                <a:solidFill>
                  <a:srgbClr val="FFFF00"/>
                </a:solidFill>
                <a:ea typeface="Andika"/>
                <a:cs typeface="Andika"/>
              </a:rPr>
              <a:t>s</a:t>
            </a:r>
            <a:r>
              <a:rPr lang="en-GB" sz="2400" dirty="0">
                <a:solidFill>
                  <a:schemeClr val="bg1"/>
                </a:solidFill>
                <a:ea typeface="Andika"/>
                <a:cs typeface="Andika"/>
              </a:rPr>
              <a:t>.</a:t>
            </a:r>
          </a:p>
        </p:txBody>
      </p:sp>
      <p:sp>
        <p:nvSpPr>
          <p:cNvPr id="18" name="c - vow">
            <a:extLst>
              <a:ext uri="{FF2B5EF4-FFF2-40B4-BE49-F238E27FC236}">
                <a16:creationId xmlns:a16="http://schemas.microsoft.com/office/drawing/2014/main" id="{898CBD41-DF68-1BD1-74FA-397D67D4185A}"/>
              </a:ext>
            </a:extLst>
          </p:cNvPr>
          <p:cNvSpPr txBox="1">
            <a:spLocks/>
          </p:cNvSpPr>
          <p:nvPr/>
        </p:nvSpPr>
        <p:spPr>
          <a:xfrm>
            <a:off x="2108789" y="2576060"/>
            <a:ext cx="8472487" cy="697054"/>
          </a:xfrm>
          <a:prstGeom prst="roundRect">
            <a:avLst>
              <a:gd name="adj" fmla="val 11531"/>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Can you identify any inflections below.</a:t>
            </a:r>
          </a:p>
        </p:txBody>
      </p:sp>
    </p:spTree>
    <p:extLst>
      <p:ext uri="{BB962C8B-B14F-4D97-AF65-F5344CB8AC3E}">
        <p14:creationId xmlns:p14="http://schemas.microsoft.com/office/powerpoint/2010/main" val="180630089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500"/>
                                        <p:tgtEl>
                                          <p:spTgt spid="18"/>
                                        </p:tgtEl>
                                      </p:cBhvr>
                                    </p:animEffect>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fade">
                                      <p:cBhvr>
                                        <p:cTn id="16" dur="500"/>
                                        <p:tgtEl>
                                          <p:spTgt spid="16"/>
                                        </p:tgtEl>
                                      </p:cBhvr>
                                    </p:animEffect>
                                  </p:childTnLst>
                                </p:cTn>
                              </p:par>
                            </p:childTnLst>
                          </p:cTn>
                        </p:par>
                        <p:par>
                          <p:cTn id="17" fill="hold">
                            <p:stCondLst>
                              <p:cond delay="1000"/>
                            </p:stCondLst>
                            <p:childTnLst>
                              <p:par>
                                <p:cTn id="18" presetID="10" presetClass="entr" presetSubtype="0" fill="hold" grpId="0" nodeType="after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fade">
                                      <p:cBhvr>
                                        <p:cTn id="20" dur="500"/>
                                        <p:tgtEl>
                                          <p:spTgt spid="15"/>
                                        </p:tgtEl>
                                      </p:cBhvr>
                                    </p:animEffect>
                                  </p:childTnLst>
                                </p:cTn>
                              </p:par>
                            </p:childTnLst>
                          </p:cTn>
                        </p:par>
                        <p:par>
                          <p:cTn id="21" fill="hold">
                            <p:stCondLst>
                              <p:cond delay="1500"/>
                            </p:stCondLst>
                            <p:childTnLst>
                              <p:par>
                                <p:cTn id="22" presetID="10" presetClass="entr" presetSubtype="0" fill="hold" grpId="0" nodeType="afterEffect">
                                  <p:stCondLst>
                                    <p:cond delay="0"/>
                                  </p:stCondLst>
                                  <p:childTnLst>
                                    <p:set>
                                      <p:cBhvr>
                                        <p:cTn id="23" dur="1" fill="hold">
                                          <p:stCondLst>
                                            <p:cond delay="0"/>
                                          </p:stCondLst>
                                        </p:cTn>
                                        <p:tgtEl>
                                          <p:spTgt spid="17"/>
                                        </p:tgtEl>
                                        <p:attrNameLst>
                                          <p:attrName>style.visibility</p:attrName>
                                        </p:attrNameLst>
                                      </p:cBhvr>
                                      <p:to>
                                        <p:strVal val="visible"/>
                                      </p:to>
                                    </p:set>
                                    <p:animEffect transition="in" filter="fade">
                                      <p:cBhvr>
                                        <p:cTn id="24" dur="500"/>
                                        <p:tgtEl>
                                          <p:spTgt spid="17"/>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fade">
                                      <p:cBhvr>
                                        <p:cTn id="29" dur="500"/>
                                        <p:tgtEl>
                                          <p:spTgt spid="13"/>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fade">
                                      <p:cBhvr>
                                        <p:cTn id="34" dur="500"/>
                                        <p:tgtEl>
                                          <p:spTgt spid="12"/>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fade">
                                      <p:cBhvr>
                                        <p:cTn id="39"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5" grpId="0" animBg="1"/>
      <p:bldP spid="16" grpId="0" animBg="1"/>
      <p:bldP spid="17" grpId="0" animBg="1"/>
      <p:bldP spid="12" grpId="0" animBg="1"/>
      <p:bldP spid="13" grpId="0" animBg="1"/>
      <p:bldP spid="14" grpId="0" animBg="1"/>
      <p:bldP spid="18"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56E1C5-7F46-7DBD-F733-0E7D1011FFC3}"/>
            </a:ext>
          </a:extLst>
        </p:cNvPr>
        <p:cNvGrpSpPr/>
        <p:nvPr/>
      </p:nvGrpSpPr>
      <p:grpSpPr>
        <a:xfrm>
          <a:off x="0" y="0"/>
          <a:ext cx="0" cy="0"/>
          <a:chOff x="0" y="0"/>
          <a:chExt cx="0" cy="0"/>
        </a:xfrm>
      </p:grpSpPr>
      <p:pic>
        <p:nvPicPr>
          <p:cNvPr id="15" name="Picture 14" descr="A picture containing shape&#10;&#10;Description automatically generated">
            <a:extLst>
              <a:ext uri="{FF2B5EF4-FFF2-40B4-BE49-F238E27FC236}">
                <a16:creationId xmlns:a16="http://schemas.microsoft.com/office/drawing/2014/main" id="{7B5D205C-E33F-81AA-95BC-2EF71819D93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8" name="Title 1">
            <a:extLst>
              <a:ext uri="{FF2B5EF4-FFF2-40B4-BE49-F238E27FC236}">
                <a16:creationId xmlns:a16="http://schemas.microsoft.com/office/drawing/2014/main" id="{ED9ECD4C-5D78-8FD7-EAA5-15F0947F862D}"/>
              </a:ext>
            </a:extLst>
          </p:cNvPr>
          <p:cNvSpPr txBox="1">
            <a:spLocks/>
          </p:cNvSpPr>
          <p:nvPr/>
        </p:nvSpPr>
        <p:spPr>
          <a:xfrm>
            <a:off x="347444" y="231203"/>
            <a:ext cx="11497109" cy="1087292"/>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mn-lt"/>
                <a:ea typeface="Andika"/>
                <a:cs typeface="Andika"/>
              </a:rPr>
              <a:t>Adding the inflection -s</a:t>
            </a:r>
          </a:p>
        </p:txBody>
      </p:sp>
      <p:sp>
        <p:nvSpPr>
          <p:cNvPr id="4" name="Title 1">
            <a:extLst>
              <a:ext uri="{FF2B5EF4-FFF2-40B4-BE49-F238E27FC236}">
                <a16:creationId xmlns:a16="http://schemas.microsoft.com/office/drawing/2014/main" id="{F8271EAB-E022-5F23-6388-641ED31FBAD9}"/>
              </a:ext>
            </a:extLst>
          </p:cNvPr>
          <p:cNvSpPr txBox="1">
            <a:spLocks/>
          </p:cNvSpPr>
          <p:nvPr/>
        </p:nvSpPr>
        <p:spPr>
          <a:xfrm>
            <a:off x="6465457" y="1646306"/>
            <a:ext cx="5379101"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He, she, it</a:t>
            </a:r>
          </a:p>
        </p:txBody>
      </p:sp>
      <p:sp>
        <p:nvSpPr>
          <p:cNvPr id="21" name="Title 1">
            <a:extLst>
              <a:ext uri="{FF2B5EF4-FFF2-40B4-BE49-F238E27FC236}">
                <a16:creationId xmlns:a16="http://schemas.microsoft.com/office/drawing/2014/main" id="{1938DB64-47FB-28E8-F906-2DA2C859BDDD}"/>
              </a:ext>
            </a:extLst>
          </p:cNvPr>
          <p:cNvSpPr txBox="1">
            <a:spLocks/>
          </p:cNvSpPr>
          <p:nvPr/>
        </p:nvSpPr>
        <p:spPr>
          <a:xfrm>
            <a:off x="6465457" y="2627816"/>
            <a:ext cx="5379101" cy="697054"/>
          </a:xfrm>
          <a:prstGeom prst="roundRect">
            <a:avLst>
              <a:gd name="adj" fmla="val 11531"/>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He like</a:t>
            </a:r>
            <a:r>
              <a:rPr lang="en-GB" sz="2400" u="sng" dirty="0">
                <a:solidFill>
                  <a:srgbClr val="FFFF00"/>
                </a:solidFill>
                <a:ea typeface="Andika"/>
                <a:cs typeface="Andika"/>
              </a:rPr>
              <a:t>s</a:t>
            </a:r>
            <a:r>
              <a:rPr lang="en-GB" sz="2400" dirty="0">
                <a:solidFill>
                  <a:schemeClr val="bg1"/>
                </a:solidFill>
                <a:latin typeface="+mn-lt"/>
                <a:ea typeface="Andika"/>
                <a:cs typeface="Andika"/>
              </a:rPr>
              <a:t>, she like</a:t>
            </a:r>
            <a:r>
              <a:rPr lang="en-GB" sz="2400" u="sng" dirty="0">
                <a:solidFill>
                  <a:srgbClr val="FFFF00"/>
                </a:solidFill>
                <a:ea typeface="Andika"/>
                <a:cs typeface="Andika"/>
              </a:rPr>
              <a:t>s</a:t>
            </a:r>
            <a:r>
              <a:rPr lang="en-GB" sz="2400" dirty="0">
                <a:solidFill>
                  <a:schemeClr val="bg1"/>
                </a:solidFill>
                <a:latin typeface="+mn-lt"/>
                <a:ea typeface="Andika"/>
                <a:cs typeface="Andika"/>
              </a:rPr>
              <a:t>, it like</a:t>
            </a:r>
            <a:r>
              <a:rPr lang="en-GB" sz="2400" u="sng" dirty="0">
                <a:solidFill>
                  <a:srgbClr val="FFFF00"/>
                </a:solidFill>
                <a:latin typeface="+mn-lt"/>
                <a:ea typeface="Andika"/>
                <a:cs typeface="Andika"/>
              </a:rPr>
              <a:t>s</a:t>
            </a:r>
          </a:p>
        </p:txBody>
      </p:sp>
      <p:sp>
        <p:nvSpPr>
          <p:cNvPr id="22" name="Title 1">
            <a:extLst>
              <a:ext uri="{FF2B5EF4-FFF2-40B4-BE49-F238E27FC236}">
                <a16:creationId xmlns:a16="http://schemas.microsoft.com/office/drawing/2014/main" id="{1EFE0BB5-F023-00EC-6503-25A560335E60}"/>
              </a:ext>
            </a:extLst>
          </p:cNvPr>
          <p:cNvSpPr txBox="1">
            <a:spLocks/>
          </p:cNvSpPr>
          <p:nvPr/>
        </p:nvSpPr>
        <p:spPr>
          <a:xfrm>
            <a:off x="6465457" y="3609035"/>
            <a:ext cx="5379101" cy="697054"/>
          </a:xfrm>
          <a:prstGeom prst="roundRect">
            <a:avLst>
              <a:gd name="adj" fmla="val 11531"/>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ea typeface="Andika"/>
                <a:cs typeface="Andika"/>
              </a:rPr>
              <a:t>He play</a:t>
            </a:r>
            <a:r>
              <a:rPr lang="en-GB" sz="2400" u="sng" dirty="0">
                <a:solidFill>
                  <a:srgbClr val="FFFF00"/>
                </a:solidFill>
                <a:ea typeface="Andika"/>
                <a:cs typeface="Andika"/>
              </a:rPr>
              <a:t>s</a:t>
            </a:r>
            <a:r>
              <a:rPr lang="en-GB" sz="2400" dirty="0">
                <a:solidFill>
                  <a:schemeClr val="bg1"/>
                </a:solidFill>
                <a:ea typeface="Andika"/>
                <a:cs typeface="Andika"/>
              </a:rPr>
              <a:t>, she play</a:t>
            </a:r>
            <a:r>
              <a:rPr lang="en-GB" sz="2400" u="sng" dirty="0">
                <a:solidFill>
                  <a:srgbClr val="FFFF00"/>
                </a:solidFill>
                <a:ea typeface="Andika"/>
                <a:cs typeface="Andika"/>
              </a:rPr>
              <a:t>s</a:t>
            </a:r>
            <a:r>
              <a:rPr lang="en-GB" sz="2400" dirty="0">
                <a:solidFill>
                  <a:schemeClr val="bg1"/>
                </a:solidFill>
                <a:ea typeface="Andika"/>
                <a:cs typeface="Andika"/>
              </a:rPr>
              <a:t>, it play</a:t>
            </a:r>
            <a:r>
              <a:rPr lang="en-GB" sz="2400" u="sng" dirty="0">
                <a:solidFill>
                  <a:srgbClr val="FFFF00"/>
                </a:solidFill>
                <a:ea typeface="Andika"/>
                <a:cs typeface="Andika"/>
              </a:rPr>
              <a:t>s.</a:t>
            </a:r>
            <a:endParaRPr lang="en-GB" sz="2400" dirty="0">
              <a:solidFill>
                <a:schemeClr val="bg1"/>
              </a:solidFill>
              <a:latin typeface="+mn-lt"/>
              <a:ea typeface="Andika"/>
              <a:cs typeface="Andika"/>
            </a:endParaRPr>
          </a:p>
        </p:txBody>
      </p:sp>
      <p:sp>
        <p:nvSpPr>
          <p:cNvPr id="2" name="Title 1">
            <a:extLst>
              <a:ext uri="{FF2B5EF4-FFF2-40B4-BE49-F238E27FC236}">
                <a16:creationId xmlns:a16="http://schemas.microsoft.com/office/drawing/2014/main" id="{4319F56E-5FBB-E362-E3D1-8DDE24F2005E}"/>
              </a:ext>
            </a:extLst>
          </p:cNvPr>
          <p:cNvSpPr txBox="1">
            <a:spLocks/>
          </p:cNvSpPr>
          <p:nvPr/>
        </p:nvSpPr>
        <p:spPr>
          <a:xfrm>
            <a:off x="347444" y="1637435"/>
            <a:ext cx="5379101"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I, you, we, they</a:t>
            </a:r>
          </a:p>
        </p:txBody>
      </p:sp>
      <p:sp>
        <p:nvSpPr>
          <p:cNvPr id="3" name="Title 1">
            <a:extLst>
              <a:ext uri="{FF2B5EF4-FFF2-40B4-BE49-F238E27FC236}">
                <a16:creationId xmlns:a16="http://schemas.microsoft.com/office/drawing/2014/main" id="{7EB618B3-34AE-3E73-7676-1D6CC9668B85}"/>
              </a:ext>
            </a:extLst>
          </p:cNvPr>
          <p:cNvSpPr txBox="1">
            <a:spLocks/>
          </p:cNvSpPr>
          <p:nvPr/>
        </p:nvSpPr>
        <p:spPr>
          <a:xfrm>
            <a:off x="347444" y="2618945"/>
            <a:ext cx="5379101" cy="697054"/>
          </a:xfrm>
          <a:prstGeom prst="roundRect">
            <a:avLst>
              <a:gd name="adj" fmla="val 11531"/>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I like, you like, we like, they like</a:t>
            </a:r>
          </a:p>
        </p:txBody>
      </p:sp>
      <p:sp>
        <p:nvSpPr>
          <p:cNvPr id="11" name="Title 1">
            <a:extLst>
              <a:ext uri="{FF2B5EF4-FFF2-40B4-BE49-F238E27FC236}">
                <a16:creationId xmlns:a16="http://schemas.microsoft.com/office/drawing/2014/main" id="{4DF41B41-55E6-2AEC-BDBE-DCFDA3376660}"/>
              </a:ext>
            </a:extLst>
          </p:cNvPr>
          <p:cNvSpPr txBox="1">
            <a:spLocks/>
          </p:cNvSpPr>
          <p:nvPr/>
        </p:nvSpPr>
        <p:spPr>
          <a:xfrm>
            <a:off x="347444" y="3600164"/>
            <a:ext cx="5379101" cy="697054"/>
          </a:xfrm>
          <a:prstGeom prst="roundRect">
            <a:avLst>
              <a:gd name="adj" fmla="val 11531"/>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ea typeface="Andika"/>
                <a:cs typeface="Andika"/>
              </a:rPr>
              <a:t>I play, you play, they play</a:t>
            </a:r>
          </a:p>
        </p:txBody>
      </p:sp>
      <p:sp>
        <p:nvSpPr>
          <p:cNvPr id="12" name="Title 1">
            <a:extLst>
              <a:ext uri="{FF2B5EF4-FFF2-40B4-BE49-F238E27FC236}">
                <a16:creationId xmlns:a16="http://schemas.microsoft.com/office/drawing/2014/main" id="{504EC4C4-F8FC-D910-CCBA-A56CDA1406A2}"/>
              </a:ext>
            </a:extLst>
          </p:cNvPr>
          <p:cNvSpPr txBox="1">
            <a:spLocks/>
          </p:cNvSpPr>
          <p:nvPr/>
        </p:nvSpPr>
        <p:spPr>
          <a:xfrm>
            <a:off x="6465456" y="4590254"/>
            <a:ext cx="5379101" cy="877096"/>
          </a:xfrm>
          <a:prstGeom prst="roundRect">
            <a:avLst>
              <a:gd name="adj" fmla="val 11531"/>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He dance</a:t>
            </a:r>
            <a:r>
              <a:rPr lang="en-GB" sz="2400" u="sng" dirty="0">
                <a:solidFill>
                  <a:srgbClr val="FFFF00"/>
                </a:solidFill>
                <a:ea typeface="Andika"/>
                <a:cs typeface="Andika"/>
              </a:rPr>
              <a:t>s</a:t>
            </a:r>
            <a:r>
              <a:rPr lang="en-GB" sz="2400" dirty="0">
                <a:solidFill>
                  <a:schemeClr val="bg1"/>
                </a:solidFill>
                <a:latin typeface="+mn-lt"/>
                <a:ea typeface="Andika"/>
                <a:cs typeface="Andika"/>
              </a:rPr>
              <a:t>, she dance</a:t>
            </a:r>
            <a:r>
              <a:rPr lang="en-GB" sz="2400" u="sng" dirty="0">
                <a:solidFill>
                  <a:srgbClr val="FFFF00"/>
                </a:solidFill>
                <a:ea typeface="Andika"/>
                <a:cs typeface="Andika"/>
              </a:rPr>
              <a:t>s</a:t>
            </a:r>
            <a:r>
              <a:rPr lang="en-GB" sz="2400" dirty="0">
                <a:solidFill>
                  <a:schemeClr val="bg1"/>
                </a:solidFill>
                <a:latin typeface="+mn-lt"/>
                <a:ea typeface="Andika"/>
                <a:cs typeface="Andika"/>
              </a:rPr>
              <a:t>,</a:t>
            </a:r>
            <a:br>
              <a:rPr lang="en-GB" sz="2400" dirty="0">
                <a:solidFill>
                  <a:schemeClr val="bg1"/>
                </a:solidFill>
                <a:latin typeface="+mn-lt"/>
                <a:ea typeface="Andika"/>
                <a:cs typeface="Andika"/>
              </a:rPr>
            </a:br>
            <a:r>
              <a:rPr lang="en-GB" sz="2400" dirty="0">
                <a:solidFill>
                  <a:schemeClr val="bg1"/>
                </a:solidFill>
                <a:latin typeface="+mn-lt"/>
                <a:ea typeface="Andika"/>
                <a:cs typeface="Andika"/>
              </a:rPr>
              <a:t>it dance</a:t>
            </a:r>
            <a:r>
              <a:rPr lang="en-GB" sz="2400" u="sng" dirty="0">
                <a:solidFill>
                  <a:srgbClr val="FFFF00"/>
                </a:solidFill>
                <a:latin typeface="+mn-lt"/>
                <a:ea typeface="Andika"/>
                <a:cs typeface="Andika"/>
              </a:rPr>
              <a:t>s</a:t>
            </a:r>
            <a:r>
              <a:rPr lang="en-GB" sz="2400" dirty="0">
                <a:solidFill>
                  <a:schemeClr val="bg1"/>
                </a:solidFill>
                <a:latin typeface="+mn-lt"/>
                <a:ea typeface="Andika"/>
                <a:cs typeface="Andika"/>
              </a:rPr>
              <a:t>.</a:t>
            </a:r>
          </a:p>
        </p:txBody>
      </p:sp>
      <p:sp>
        <p:nvSpPr>
          <p:cNvPr id="13" name="Title 1">
            <a:extLst>
              <a:ext uri="{FF2B5EF4-FFF2-40B4-BE49-F238E27FC236}">
                <a16:creationId xmlns:a16="http://schemas.microsoft.com/office/drawing/2014/main" id="{C7660F53-4108-976B-2812-82CCA3989658}"/>
              </a:ext>
            </a:extLst>
          </p:cNvPr>
          <p:cNvSpPr txBox="1">
            <a:spLocks/>
          </p:cNvSpPr>
          <p:nvPr/>
        </p:nvSpPr>
        <p:spPr>
          <a:xfrm>
            <a:off x="347444" y="4590254"/>
            <a:ext cx="5379101" cy="953296"/>
          </a:xfrm>
          <a:prstGeom prst="roundRect">
            <a:avLst>
              <a:gd name="adj" fmla="val 11531"/>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I dance, you dance, </a:t>
            </a:r>
            <a:br>
              <a:rPr lang="en-GB" sz="2400" dirty="0">
                <a:solidFill>
                  <a:schemeClr val="bg1"/>
                </a:solidFill>
                <a:latin typeface="+mn-lt"/>
                <a:ea typeface="Andika"/>
                <a:cs typeface="Andika"/>
              </a:rPr>
            </a:br>
            <a:r>
              <a:rPr lang="en-GB" sz="2400" dirty="0">
                <a:solidFill>
                  <a:schemeClr val="bg1"/>
                </a:solidFill>
                <a:latin typeface="+mn-lt"/>
                <a:ea typeface="Andika"/>
                <a:cs typeface="Andika"/>
              </a:rPr>
              <a:t>we dance, they dance</a:t>
            </a:r>
          </a:p>
        </p:txBody>
      </p:sp>
    </p:spTree>
    <p:extLst>
      <p:ext uri="{BB962C8B-B14F-4D97-AF65-F5344CB8AC3E}">
        <p14:creationId xmlns:p14="http://schemas.microsoft.com/office/powerpoint/2010/main" val="3426359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500"/>
                                        <p:tgtEl>
                                          <p:spTgt spid="11"/>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500"/>
                                        <p:tgtEl>
                                          <p:spTgt spid="13"/>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500"/>
                                        <p:tgtEl>
                                          <p:spTgt spid="4"/>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21"/>
                                        </p:tgtEl>
                                        <p:attrNameLst>
                                          <p:attrName>style.visibility</p:attrName>
                                        </p:attrNameLst>
                                      </p:cBhvr>
                                      <p:to>
                                        <p:strVal val="visible"/>
                                      </p:to>
                                    </p:set>
                                    <p:animEffect transition="in" filter="fade">
                                      <p:cBhvr>
                                        <p:cTn id="25" dur="500"/>
                                        <p:tgtEl>
                                          <p:spTgt spid="21"/>
                                        </p:tgtEl>
                                      </p:cBhvr>
                                    </p:animEffect>
                                  </p:childTnLst>
                                </p:cTn>
                              </p:par>
                            </p:childTnLst>
                          </p:cTn>
                        </p:par>
                        <p:par>
                          <p:cTn id="26" fill="hold">
                            <p:stCondLst>
                              <p:cond delay="500"/>
                            </p:stCondLst>
                            <p:childTnLst>
                              <p:par>
                                <p:cTn id="27" presetID="10" presetClass="entr" presetSubtype="0" fill="hold" grpId="0" nodeType="afterEffect">
                                  <p:stCondLst>
                                    <p:cond delay="0"/>
                                  </p:stCondLst>
                                  <p:childTnLst>
                                    <p:set>
                                      <p:cBhvr>
                                        <p:cTn id="28" dur="1" fill="hold">
                                          <p:stCondLst>
                                            <p:cond delay="0"/>
                                          </p:stCondLst>
                                        </p:cTn>
                                        <p:tgtEl>
                                          <p:spTgt spid="22"/>
                                        </p:tgtEl>
                                        <p:attrNameLst>
                                          <p:attrName>style.visibility</p:attrName>
                                        </p:attrNameLst>
                                      </p:cBhvr>
                                      <p:to>
                                        <p:strVal val="visible"/>
                                      </p:to>
                                    </p:set>
                                    <p:animEffect transition="in" filter="fade">
                                      <p:cBhvr>
                                        <p:cTn id="29" dur="500"/>
                                        <p:tgtEl>
                                          <p:spTgt spid="22"/>
                                        </p:tgtEl>
                                      </p:cBhvr>
                                    </p:animEffect>
                                  </p:childTnLst>
                                </p:cTn>
                              </p:par>
                            </p:childTnLst>
                          </p:cTn>
                        </p:par>
                        <p:par>
                          <p:cTn id="30" fill="hold">
                            <p:stCondLst>
                              <p:cond delay="1000"/>
                            </p:stCondLst>
                            <p:childTnLst>
                              <p:par>
                                <p:cTn id="31" presetID="10" presetClass="entr" presetSubtype="0" fill="hold" grpId="0" nodeType="after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fade">
                                      <p:cBhvr>
                                        <p:cTn id="3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1" grpId="0" animBg="1"/>
      <p:bldP spid="22" grpId="0" animBg="1"/>
      <p:bldP spid="3" grpId="0" animBg="1"/>
      <p:bldP spid="11" grpId="0" animBg="1"/>
      <p:bldP spid="12" grpId="0" animBg="1"/>
      <p:bldP spid="13"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C77E52-499D-F401-EA21-A5C60B306B85}"/>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DA9028DC-4B43-1BEE-5063-1AF1F173C57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F09DA3C4-4046-512C-C3AE-F2EB0F064141}"/>
              </a:ext>
            </a:extLst>
          </p:cNvPr>
          <p:cNvSpPr txBox="1">
            <a:spLocks/>
          </p:cNvSpPr>
          <p:nvPr/>
        </p:nvSpPr>
        <p:spPr>
          <a:xfrm>
            <a:off x="6195399" y="247650"/>
            <a:ext cx="5770417" cy="2932006"/>
          </a:xfrm>
          <a:prstGeom prst="roundRect">
            <a:avLst>
              <a:gd name="adj" fmla="val 8408"/>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2. What is wrong with this sentence?</a:t>
            </a:r>
          </a:p>
          <a:p>
            <a:br>
              <a:rPr lang="en-GB" sz="2400" dirty="0">
                <a:solidFill>
                  <a:schemeClr val="bg1"/>
                </a:solidFill>
                <a:latin typeface="+mn-lt"/>
                <a:ea typeface="Andika"/>
                <a:cs typeface="Andika"/>
              </a:rPr>
            </a:br>
            <a:br>
              <a:rPr lang="en-GB" sz="4000" dirty="0">
                <a:solidFill>
                  <a:schemeClr val="bg1"/>
                </a:solidFill>
                <a:latin typeface="+mn-lt"/>
                <a:ea typeface="Andika"/>
                <a:cs typeface="Andika"/>
              </a:rPr>
            </a:br>
            <a:br>
              <a:rPr lang="en-GB" sz="4000" dirty="0">
                <a:solidFill>
                  <a:schemeClr val="bg1"/>
                </a:solidFill>
                <a:latin typeface="+mn-lt"/>
                <a:ea typeface="Andika"/>
                <a:cs typeface="Andika"/>
              </a:rPr>
            </a:br>
            <a:r>
              <a:rPr lang="en-GB" sz="4000" dirty="0">
                <a:solidFill>
                  <a:schemeClr val="bg1"/>
                </a:solidFill>
                <a:latin typeface="+mn-lt"/>
                <a:ea typeface="Andika"/>
                <a:cs typeface="Andika"/>
              </a:rPr>
              <a:t>what a shiny gem</a:t>
            </a:r>
          </a:p>
          <a:p>
            <a:endParaRPr lang="en-GB" sz="4000" dirty="0">
              <a:solidFill>
                <a:schemeClr val="bg1"/>
              </a:solidFill>
              <a:latin typeface="+mn-lt"/>
              <a:ea typeface="Andika"/>
              <a:cs typeface="Andika"/>
            </a:endParaRPr>
          </a:p>
        </p:txBody>
      </p:sp>
      <p:sp>
        <p:nvSpPr>
          <p:cNvPr id="4" name="Title 1">
            <a:extLst>
              <a:ext uri="{FF2B5EF4-FFF2-40B4-BE49-F238E27FC236}">
                <a16:creationId xmlns:a16="http://schemas.microsoft.com/office/drawing/2014/main" id="{2FF1DE88-1C4A-15A1-9C34-6AB10E6E4D2E}"/>
              </a:ext>
            </a:extLst>
          </p:cNvPr>
          <p:cNvSpPr txBox="1">
            <a:spLocks/>
          </p:cNvSpPr>
          <p:nvPr/>
        </p:nvSpPr>
        <p:spPr>
          <a:xfrm>
            <a:off x="297008" y="3322531"/>
            <a:ext cx="5675167" cy="3181350"/>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3. Can you spot the verb in this sentence?</a:t>
            </a:r>
          </a:p>
          <a:p>
            <a:endParaRPr lang="en-GB" sz="2400" dirty="0">
              <a:solidFill>
                <a:schemeClr val="bg1"/>
              </a:solidFill>
              <a:latin typeface="+mn-lt"/>
              <a:ea typeface="Andika"/>
              <a:cs typeface="Andika"/>
            </a:endParaRPr>
          </a:p>
          <a:p>
            <a:endParaRPr lang="en-GB" sz="2400" dirty="0">
              <a:solidFill>
                <a:schemeClr val="bg1"/>
              </a:solidFill>
              <a:latin typeface="+mn-lt"/>
              <a:ea typeface="Andika"/>
              <a:cs typeface="Andika"/>
            </a:endParaRPr>
          </a:p>
          <a:p>
            <a:endParaRPr lang="en-GB" sz="2400" dirty="0">
              <a:solidFill>
                <a:schemeClr val="bg1"/>
              </a:solidFill>
              <a:latin typeface="+mn-lt"/>
              <a:ea typeface="Andika"/>
              <a:cs typeface="Andika"/>
            </a:endParaRPr>
          </a:p>
          <a:p>
            <a:r>
              <a:rPr lang="en-GB" sz="4000" dirty="0">
                <a:solidFill>
                  <a:schemeClr val="bg1"/>
                </a:solidFill>
                <a:ea typeface="Andika"/>
                <a:cs typeface="Andika"/>
              </a:rPr>
              <a:t>Scrambler hides a shiny gem.</a:t>
            </a:r>
          </a:p>
        </p:txBody>
      </p:sp>
      <p:sp>
        <p:nvSpPr>
          <p:cNvPr id="5" name="Title 1">
            <a:extLst>
              <a:ext uri="{FF2B5EF4-FFF2-40B4-BE49-F238E27FC236}">
                <a16:creationId xmlns:a16="http://schemas.microsoft.com/office/drawing/2014/main" id="{4C4F029A-5723-72E6-699B-93B10B3A2361}"/>
              </a:ext>
            </a:extLst>
          </p:cNvPr>
          <p:cNvSpPr txBox="1">
            <a:spLocks/>
          </p:cNvSpPr>
          <p:nvPr/>
        </p:nvSpPr>
        <p:spPr>
          <a:xfrm>
            <a:off x="6266223" y="3322531"/>
            <a:ext cx="5770417" cy="3181350"/>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4. Can you spot the adjective?</a:t>
            </a:r>
          </a:p>
          <a:p>
            <a:endParaRPr lang="en-GB" sz="2400" dirty="0">
              <a:solidFill>
                <a:schemeClr val="bg1"/>
              </a:solidFill>
              <a:latin typeface="+mn-lt"/>
              <a:ea typeface="Andika"/>
              <a:cs typeface="Andika"/>
            </a:endParaRPr>
          </a:p>
          <a:p>
            <a:endParaRPr lang="en-GB" sz="2400" dirty="0">
              <a:solidFill>
                <a:schemeClr val="bg1"/>
              </a:solidFill>
              <a:latin typeface="+mn-lt"/>
              <a:ea typeface="Andika"/>
              <a:cs typeface="Andika"/>
            </a:endParaRPr>
          </a:p>
          <a:p>
            <a:endParaRPr lang="en-GB" sz="2400" dirty="0">
              <a:solidFill>
                <a:schemeClr val="bg1"/>
              </a:solidFill>
              <a:latin typeface="+mn-lt"/>
              <a:ea typeface="Andika"/>
              <a:cs typeface="Andika"/>
            </a:endParaRPr>
          </a:p>
          <a:p>
            <a:endParaRPr lang="en-GB" sz="2400" dirty="0">
              <a:solidFill>
                <a:schemeClr val="bg1"/>
              </a:solidFill>
              <a:latin typeface="+mn-lt"/>
              <a:ea typeface="Andika"/>
              <a:cs typeface="Andika"/>
            </a:endParaRPr>
          </a:p>
          <a:p>
            <a:r>
              <a:rPr lang="en-GB" sz="4000" dirty="0">
                <a:solidFill>
                  <a:schemeClr val="bg1"/>
                </a:solidFill>
                <a:ea typeface="Andika"/>
                <a:cs typeface="Andika"/>
              </a:rPr>
              <a:t>Scrambler hides a shiny gem.</a:t>
            </a:r>
          </a:p>
        </p:txBody>
      </p:sp>
      <p:sp>
        <p:nvSpPr>
          <p:cNvPr id="6" name="Title 1">
            <a:extLst>
              <a:ext uri="{FF2B5EF4-FFF2-40B4-BE49-F238E27FC236}">
                <a16:creationId xmlns:a16="http://schemas.microsoft.com/office/drawing/2014/main" id="{0A651C4F-EEAA-1FAE-F05A-3C0A15257652}"/>
              </a:ext>
            </a:extLst>
          </p:cNvPr>
          <p:cNvSpPr txBox="1">
            <a:spLocks/>
          </p:cNvSpPr>
          <p:nvPr/>
        </p:nvSpPr>
        <p:spPr>
          <a:xfrm>
            <a:off x="297008" y="285750"/>
            <a:ext cx="5675167" cy="2893906"/>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1a. Can you spot the nouns?</a:t>
            </a:r>
          </a:p>
          <a:p>
            <a:r>
              <a:rPr lang="en-GB" sz="2400" dirty="0">
                <a:solidFill>
                  <a:schemeClr val="bg1"/>
                </a:solidFill>
                <a:ea typeface="Andika"/>
                <a:cs typeface="Andika"/>
              </a:rPr>
              <a:t>1b. Can you spot the common noun?</a:t>
            </a:r>
            <a:br>
              <a:rPr lang="en-GB" sz="2400" dirty="0">
                <a:solidFill>
                  <a:schemeClr val="bg1"/>
                </a:solidFill>
                <a:latin typeface="+mn-lt"/>
                <a:ea typeface="Andika"/>
                <a:cs typeface="Andika"/>
              </a:rPr>
            </a:br>
            <a:endParaRPr lang="en-GB" sz="2400" dirty="0">
              <a:solidFill>
                <a:schemeClr val="bg1"/>
              </a:solidFill>
              <a:latin typeface="+mn-lt"/>
              <a:ea typeface="Andika"/>
              <a:cs typeface="Andika"/>
            </a:endParaRPr>
          </a:p>
          <a:p>
            <a:endParaRPr lang="en-GB" sz="4000" dirty="0">
              <a:solidFill>
                <a:schemeClr val="bg1"/>
              </a:solidFill>
              <a:latin typeface="+mn-lt"/>
              <a:ea typeface="Andika"/>
              <a:cs typeface="Andika"/>
            </a:endParaRPr>
          </a:p>
          <a:p>
            <a:r>
              <a:rPr lang="en-GB" sz="4000" dirty="0">
                <a:solidFill>
                  <a:schemeClr val="bg1"/>
                </a:solidFill>
                <a:latin typeface="+mn-lt"/>
                <a:ea typeface="Andika"/>
                <a:cs typeface="Andika"/>
              </a:rPr>
              <a:t>Scrambler hides a shiny gem.</a:t>
            </a:r>
          </a:p>
        </p:txBody>
      </p:sp>
    </p:spTree>
    <p:extLst>
      <p:ext uri="{BB962C8B-B14F-4D97-AF65-F5344CB8AC3E}">
        <p14:creationId xmlns:p14="http://schemas.microsoft.com/office/powerpoint/2010/main" val="10879467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Diagram, background pattern&#10;&#10;Description automatically generated">
            <a:extLst>
              <a:ext uri="{FF2B5EF4-FFF2-40B4-BE49-F238E27FC236}">
                <a16:creationId xmlns:a16="http://schemas.microsoft.com/office/drawing/2014/main" id="{2BFC1484-3528-C5B8-B1C6-437F7E2C84A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6" name="Rectangle: Rounded Corners 5">
            <a:extLst>
              <a:ext uri="{FF2B5EF4-FFF2-40B4-BE49-F238E27FC236}">
                <a16:creationId xmlns:a16="http://schemas.microsoft.com/office/drawing/2014/main" id="{6EAB29D9-7CEB-5DB4-63AD-17DCE38783AA}"/>
              </a:ext>
            </a:extLst>
          </p:cNvPr>
          <p:cNvSpPr/>
          <p:nvPr/>
        </p:nvSpPr>
        <p:spPr>
          <a:xfrm>
            <a:off x="231725" y="1682498"/>
            <a:ext cx="11780975" cy="4827809"/>
          </a:xfrm>
          <a:prstGeom prst="roundRect">
            <a:avLst>
              <a:gd name="adj" fmla="val 7634"/>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Andika" panose="02000000000000000000" pitchFamily="2" charset="0"/>
            </a:endParaRPr>
          </a:p>
        </p:txBody>
      </p:sp>
      <p:sp>
        <p:nvSpPr>
          <p:cNvPr id="11" name="Rectangle 10">
            <a:extLst>
              <a:ext uri="{FF2B5EF4-FFF2-40B4-BE49-F238E27FC236}">
                <a16:creationId xmlns:a16="http://schemas.microsoft.com/office/drawing/2014/main" id="{A1529518-441A-5D89-D904-9E66FA009AED}"/>
              </a:ext>
            </a:extLst>
          </p:cNvPr>
          <p:cNvSpPr>
            <a:spLocks noChangeArrowheads="1"/>
          </p:cNvSpPr>
          <p:nvPr/>
        </p:nvSpPr>
        <p:spPr bwMode="auto">
          <a:xfrm>
            <a:off x="478312" y="1879958"/>
            <a:ext cx="11481963" cy="566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72000" rIns="0" bIns="72000">
            <a:spAutoFit/>
          </a:bodyPr>
          <a:lstStyle>
            <a:lvl1pPr>
              <a:lnSpc>
                <a:spcPct val="90000"/>
              </a:lnSpc>
              <a:spcBef>
                <a:spcPts val="1000"/>
              </a:spcBef>
              <a:buFont typeface="Arial" panose="020B0604020202020204" pitchFamily="34" charset="0"/>
              <a:buChar char="•"/>
              <a:defRPr>
                <a:solidFill>
                  <a:srgbClr val="1C1C1C"/>
                </a:solidFill>
                <a:latin typeface="Twinkl" pitchFamily="2"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9pPr>
          </a:lstStyle>
          <a:p>
            <a:pPr marL="819150" indent="-733425">
              <a:lnSpc>
                <a:spcPct val="150000"/>
              </a:lnSpc>
              <a:spcBef>
                <a:spcPct val="0"/>
              </a:spcBef>
              <a:buNone/>
            </a:pPr>
            <a:r>
              <a:rPr lang="en-GB" altLang="en-US" sz="2000" dirty="0">
                <a:solidFill>
                  <a:schemeClr val="tx1"/>
                </a:solidFill>
                <a:latin typeface="Andika" panose="02000000000000000000" pitchFamily="2" charset="0"/>
              </a:rPr>
              <a:t>Example: “Emile ____ (</a:t>
            </a:r>
            <a:r>
              <a:rPr lang="en-GB" altLang="en-US" sz="2000" b="1" i="1" u="sng" dirty="0">
                <a:solidFill>
                  <a:schemeClr val="tx1"/>
                </a:solidFill>
                <a:latin typeface="Andika" panose="02000000000000000000" pitchFamily="2" charset="0"/>
              </a:rPr>
              <a:t>fix</a:t>
            </a:r>
            <a:r>
              <a:rPr lang="en-GB" altLang="en-US" sz="2000" dirty="0">
                <a:solidFill>
                  <a:schemeClr val="tx1"/>
                </a:solidFill>
                <a:latin typeface="Andika" panose="02000000000000000000" pitchFamily="2" charset="0"/>
              </a:rPr>
              <a:t> in the simple past tense) the ship.” should be “Emile </a:t>
            </a:r>
            <a:r>
              <a:rPr lang="en-GB" altLang="en-US" sz="2000" b="1" i="1" u="sng" dirty="0">
                <a:solidFill>
                  <a:schemeClr val="tx1"/>
                </a:solidFill>
                <a:latin typeface="Andika" panose="02000000000000000000" pitchFamily="2" charset="0"/>
              </a:rPr>
              <a:t>fixed</a:t>
            </a:r>
            <a:r>
              <a:rPr lang="en-GB" altLang="en-US" sz="2000" dirty="0">
                <a:solidFill>
                  <a:schemeClr val="tx1"/>
                </a:solidFill>
                <a:latin typeface="Andika" panose="02000000000000000000" pitchFamily="2" charset="0"/>
              </a:rPr>
              <a:t> the ship.”</a:t>
            </a:r>
            <a:endParaRPr lang="fr-FR" altLang="en-US" sz="2000" dirty="0">
              <a:solidFill>
                <a:schemeClr val="tx1"/>
              </a:solidFill>
              <a:latin typeface="Andika" panose="02000000000000000000" pitchFamily="2" charset="0"/>
            </a:endParaRPr>
          </a:p>
        </p:txBody>
      </p:sp>
      <p:sp>
        <p:nvSpPr>
          <p:cNvPr id="12" name="Title 1">
            <a:extLst>
              <a:ext uri="{FF2B5EF4-FFF2-40B4-BE49-F238E27FC236}">
                <a16:creationId xmlns:a16="http://schemas.microsoft.com/office/drawing/2014/main" id="{98370F48-83E0-095B-749E-5B7B7F55CD06}"/>
              </a:ext>
            </a:extLst>
          </p:cNvPr>
          <p:cNvSpPr txBox="1">
            <a:spLocks/>
          </p:cNvSpPr>
          <p:nvPr/>
        </p:nvSpPr>
        <p:spPr>
          <a:xfrm>
            <a:off x="680549" y="629733"/>
            <a:ext cx="10591800" cy="1118844"/>
          </a:xfrm>
          <a:prstGeom prst="roundRect">
            <a:avLst>
              <a:gd name="adj" fmla="val 24355"/>
            </a:avLst>
          </a:prstGeom>
          <a:solidFill>
            <a:schemeClr val="accent2"/>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200" dirty="0">
                <a:solidFill>
                  <a:schemeClr val="bg1"/>
                </a:solidFill>
                <a:latin typeface="Andika" panose="02000000000000000000" pitchFamily="2" charset="0"/>
                <a:ea typeface="Andika"/>
                <a:cs typeface="Andika"/>
              </a:rPr>
              <a:t>Can you fill in the blanks in the sentences below? </a:t>
            </a:r>
          </a:p>
        </p:txBody>
      </p:sp>
      <p:sp>
        <p:nvSpPr>
          <p:cNvPr id="10" name="Title 1">
            <a:extLst>
              <a:ext uri="{FF2B5EF4-FFF2-40B4-BE49-F238E27FC236}">
                <a16:creationId xmlns:a16="http://schemas.microsoft.com/office/drawing/2014/main" id="{7675EAAD-AC58-E7FF-7FDD-C2108BD29BBC}"/>
              </a:ext>
            </a:extLst>
          </p:cNvPr>
          <p:cNvSpPr>
            <a:spLocks noGrp="1"/>
          </p:cNvSpPr>
          <p:nvPr>
            <p:ph type="title"/>
          </p:nvPr>
        </p:nvSpPr>
        <p:spPr>
          <a:xfrm>
            <a:off x="1945161" y="158570"/>
            <a:ext cx="8062577" cy="533369"/>
          </a:xfrm>
          <a:prstGeom prst="roundRect">
            <a:avLst>
              <a:gd name="adj" fmla="val 27573"/>
            </a:avLst>
          </a:prstGeom>
          <a:solidFill>
            <a:srgbClr val="7030A0"/>
          </a:solidFill>
          <a:effectLst>
            <a:outerShdw blurRad="50800" dist="38100" dir="5400000" algn="t" rotWithShape="0">
              <a:prstClr val="black">
                <a:alpha val="40000"/>
              </a:prstClr>
            </a:outerShdw>
          </a:effectLst>
        </p:spPr>
        <p:txBody>
          <a:bodyPr>
            <a:noAutofit/>
          </a:bodyPr>
          <a:lstStyle/>
          <a:p>
            <a:pPr algn="ctr"/>
            <a:r>
              <a:rPr lang="en-GB" sz="3200" b="1" dirty="0">
                <a:solidFill>
                  <a:schemeClr val="bg1"/>
                </a:solidFill>
                <a:latin typeface="Andika" panose="02000000000000000000" pitchFamily="2" charset="0"/>
                <a:ea typeface="Andika"/>
                <a:cs typeface="Andika"/>
              </a:rPr>
              <a:t>AIMEE’S CHALLENGE!!!</a:t>
            </a:r>
          </a:p>
        </p:txBody>
      </p:sp>
      <p:pic>
        <p:nvPicPr>
          <p:cNvPr id="13" name="Picture 12" descr="A cartoon character wearing a person hat&#10;&#10;AI-generated content may be incorrect.">
            <a:extLst>
              <a:ext uri="{FF2B5EF4-FFF2-40B4-BE49-F238E27FC236}">
                <a16:creationId xmlns:a16="http://schemas.microsoft.com/office/drawing/2014/main" id="{C0B9D3A8-7907-1931-CE67-29E6AAF24FC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690674" y="227838"/>
            <a:ext cx="1402449" cy="1738885"/>
          </a:xfrm>
          <a:prstGeom prst="rect">
            <a:avLst/>
          </a:prstGeom>
        </p:spPr>
      </p:pic>
      <p:sp>
        <p:nvSpPr>
          <p:cNvPr id="2" name="Rectangle 1">
            <a:extLst>
              <a:ext uri="{FF2B5EF4-FFF2-40B4-BE49-F238E27FC236}">
                <a16:creationId xmlns:a16="http://schemas.microsoft.com/office/drawing/2014/main" id="{006DCA95-4701-550C-4153-6D2667E079C0}"/>
              </a:ext>
            </a:extLst>
          </p:cNvPr>
          <p:cNvSpPr>
            <a:spLocks noChangeArrowheads="1"/>
          </p:cNvSpPr>
          <p:nvPr/>
        </p:nvSpPr>
        <p:spPr bwMode="auto">
          <a:xfrm>
            <a:off x="2875607" y="2611352"/>
            <a:ext cx="9183561" cy="33362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72000" rIns="0" bIns="72000">
            <a:spAutoFit/>
          </a:bodyPr>
          <a:lstStyle>
            <a:lvl1pPr>
              <a:lnSpc>
                <a:spcPct val="90000"/>
              </a:lnSpc>
              <a:spcBef>
                <a:spcPts val="1000"/>
              </a:spcBef>
              <a:buFont typeface="Arial" panose="020B0604020202020204" pitchFamily="34" charset="0"/>
              <a:buChar char="•"/>
              <a:defRPr>
                <a:solidFill>
                  <a:srgbClr val="1C1C1C"/>
                </a:solidFill>
                <a:latin typeface="Twinkl" pitchFamily="2"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9pPr>
          </a:lstStyle>
          <a:p>
            <a:pPr marL="819150" indent="-733425">
              <a:lnSpc>
                <a:spcPct val="150000"/>
              </a:lnSpc>
              <a:spcBef>
                <a:spcPct val="0"/>
              </a:spcBef>
              <a:buFont typeface="+mj-lt"/>
              <a:buAutoNum type="arabicPeriod"/>
            </a:pPr>
            <a:r>
              <a:rPr lang="en-GB" altLang="en-US" sz="2000" dirty="0">
                <a:solidFill>
                  <a:schemeClr val="tx1"/>
                </a:solidFill>
                <a:latin typeface="Andika" panose="02000000000000000000" pitchFamily="2" charset="0"/>
              </a:rPr>
              <a:t>Emile ____ (</a:t>
            </a:r>
            <a:r>
              <a:rPr lang="en-GB" altLang="en-US" sz="2000" b="1" i="1" u="sng" dirty="0">
                <a:solidFill>
                  <a:schemeClr val="tx1"/>
                </a:solidFill>
                <a:latin typeface="Andika" panose="02000000000000000000" pitchFamily="2" charset="0"/>
              </a:rPr>
              <a:t>fix</a:t>
            </a:r>
            <a:r>
              <a:rPr lang="en-GB" altLang="en-US" sz="2000" dirty="0">
                <a:solidFill>
                  <a:schemeClr val="tx1"/>
                </a:solidFill>
                <a:latin typeface="Andika" panose="02000000000000000000" pitchFamily="2" charset="0"/>
              </a:rPr>
              <a:t> in the present simple tense) the ship. </a:t>
            </a:r>
          </a:p>
          <a:p>
            <a:pPr marL="819150" indent="-733425">
              <a:lnSpc>
                <a:spcPct val="150000"/>
              </a:lnSpc>
              <a:spcBef>
                <a:spcPct val="0"/>
              </a:spcBef>
              <a:buFont typeface="+mj-lt"/>
              <a:buAutoNum type="arabicPeriod"/>
            </a:pPr>
            <a:r>
              <a:rPr lang="en-GB" altLang="en-US" sz="2000" dirty="0">
                <a:solidFill>
                  <a:schemeClr val="tx1"/>
                </a:solidFill>
                <a:latin typeface="Andika" panose="02000000000000000000" pitchFamily="2" charset="0"/>
              </a:rPr>
              <a:t>Emile ____ (</a:t>
            </a:r>
            <a:r>
              <a:rPr lang="en-GB" altLang="en-US" sz="2000" b="1" i="1" u="sng" dirty="0">
                <a:solidFill>
                  <a:schemeClr val="tx1"/>
                </a:solidFill>
                <a:latin typeface="Andika" panose="02000000000000000000" pitchFamily="2" charset="0"/>
              </a:rPr>
              <a:t>pilot</a:t>
            </a:r>
            <a:r>
              <a:rPr lang="en-GB" altLang="en-US" sz="2000" dirty="0">
                <a:solidFill>
                  <a:schemeClr val="tx1"/>
                </a:solidFill>
                <a:latin typeface="Andika" panose="02000000000000000000" pitchFamily="2" charset="0"/>
              </a:rPr>
              <a:t> in the present simple tense) the rocket.</a:t>
            </a:r>
          </a:p>
          <a:p>
            <a:pPr marL="819150" indent="-733425">
              <a:lnSpc>
                <a:spcPct val="150000"/>
              </a:lnSpc>
              <a:spcBef>
                <a:spcPct val="0"/>
              </a:spcBef>
              <a:buFont typeface="+mj-lt"/>
              <a:buAutoNum type="arabicPeriod"/>
            </a:pPr>
            <a:r>
              <a:rPr lang="en-GB" altLang="en-US" sz="2000" dirty="0">
                <a:solidFill>
                  <a:schemeClr val="tx1"/>
                </a:solidFill>
                <a:latin typeface="Andika" panose="02000000000000000000" pitchFamily="2" charset="0"/>
              </a:rPr>
              <a:t>Aimee _____ (</a:t>
            </a:r>
            <a:r>
              <a:rPr lang="en-GB" altLang="en-US" sz="2000" b="1" i="1" u="sng" dirty="0">
                <a:solidFill>
                  <a:schemeClr val="tx1"/>
                </a:solidFill>
                <a:latin typeface="Andika" panose="02000000000000000000" pitchFamily="2" charset="0"/>
              </a:rPr>
              <a:t>scan</a:t>
            </a:r>
            <a:r>
              <a:rPr lang="en-GB" altLang="en-US" sz="2000" dirty="0">
                <a:solidFill>
                  <a:schemeClr val="tx1"/>
                </a:solidFill>
                <a:latin typeface="Andika" panose="02000000000000000000" pitchFamily="2" charset="0"/>
              </a:rPr>
              <a:t> in the present progressive tense)  the area.</a:t>
            </a:r>
          </a:p>
          <a:p>
            <a:pPr marL="819150" indent="-733425">
              <a:lnSpc>
                <a:spcPct val="150000"/>
              </a:lnSpc>
              <a:spcBef>
                <a:spcPct val="0"/>
              </a:spcBef>
              <a:buFont typeface="+mj-lt"/>
              <a:buAutoNum type="arabicPeriod"/>
            </a:pPr>
            <a:r>
              <a:rPr lang="en-GB" altLang="en-US" sz="2000" dirty="0">
                <a:solidFill>
                  <a:schemeClr val="tx1"/>
                </a:solidFill>
                <a:latin typeface="Andika" panose="02000000000000000000" pitchFamily="2" charset="0"/>
              </a:rPr>
              <a:t>Scrambler ______ (</a:t>
            </a:r>
            <a:r>
              <a:rPr lang="en-GB" altLang="en-US" sz="2000" b="1" i="1" u="sng" dirty="0">
                <a:solidFill>
                  <a:schemeClr val="tx1"/>
                </a:solidFill>
                <a:latin typeface="Andika" panose="02000000000000000000" pitchFamily="2" charset="0"/>
              </a:rPr>
              <a:t>disappear</a:t>
            </a:r>
            <a:r>
              <a:rPr lang="en-GB" altLang="en-US" sz="2000" b="1" i="1" dirty="0">
                <a:solidFill>
                  <a:schemeClr val="tx1"/>
                </a:solidFill>
                <a:latin typeface="Andika" panose="02000000000000000000" pitchFamily="2" charset="0"/>
              </a:rPr>
              <a:t> </a:t>
            </a:r>
            <a:r>
              <a:rPr lang="en-GB" altLang="en-US" sz="2000" dirty="0">
                <a:solidFill>
                  <a:schemeClr val="tx1"/>
                </a:solidFill>
                <a:latin typeface="Andika" panose="02000000000000000000" pitchFamily="2" charset="0"/>
              </a:rPr>
              <a:t>in the past simple tense)</a:t>
            </a:r>
            <a:r>
              <a:rPr lang="en-GB" altLang="en-US" sz="2000" b="1" i="1" dirty="0">
                <a:solidFill>
                  <a:schemeClr val="tx1"/>
                </a:solidFill>
                <a:latin typeface="Andika" panose="02000000000000000000" pitchFamily="2" charset="0"/>
              </a:rPr>
              <a:t> </a:t>
            </a:r>
            <a:r>
              <a:rPr lang="en-GB" altLang="en-US" sz="2000" dirty="0">
                <a:solidFill>
                  <a:schemeClr val="tx1"/>
                </a:solidFill>
                <a:latin typeface="Andika" panose="02000000000000000000" pitchFamily="2" charset="0"/>
              </a:rPr>
              <a:t>into the shadows.</a:t>
            </a:r>
          </a:p>
          <a:p>
            <a:pPr marL="819150" indent="-733425">
              <a:lnSpc>
                <a:spcPct val="150000"/>
              </a:lnSpc>
              <a:spcBef>
                <a:spcPct val="0"/>
              </a:spcBef>
              <a:buFont typeface="+mj-lt"/>
              <a:buAutoNum type="arabicPeriod"/>
            </a:pPr>
            <a:r>
              <a:rPr lang="en-GB" altLang="en-US" sz="2000" dirty="0">
                <a:solidFill>
                  <a:schemeClr val="tx1"/>
                </a:solidFill>
                <a:latin typeface="Andika" panose="02000000000000000000" pitchFamily="2" charset="0"/>
              </a:rPr>
              <a:t>Aimee _____ (</a:t>
            </a:r>
            <a:r>
              <a:rPr lang="en-GB" altLang="en-US" sz="2000" b="1" i="1" u="sng" dirty="0">
                <a:solidFill>
                  <a:schemeClr val="tx1"/>
                </a:solidFill>
                <a:latin typeface="Andika" panose="02000000000000000000" pitchFamily="2" charset="0"/>
              </a:rPr>
              <a:t>activate</a:t>
            </a:r>
            <a:r>
              <a:rPr lang="en-GB" altLang="en-US" sz="2000" dirty="0">
                <a:solidFill>
                  <a:schemeClr val="tx1"/>
                </a:solidFill>
                <a:latin typeface="Andika" panose="02000000000000000000" pitchFamily="2" charset="0"/>
              </a:rPr>
              <a:t> in the present simple tense) her shield.</a:t>
            </a:r>
          </a:p>
          <a:p>
            <a:pPr marL="819150" indent="-733425">
              <a:lnSpc>
                <a:spcPct val="150000"/>
              </a:lnSpc>
              <a:spcBef>
                <a:spcPct val="0"/>
              </a:spcBef>
              <a:buFont typeface="+mj-lt"/>
              <a:buAutoNum type="arabicPeriod"/>
            </a:pPr>
            <a:r>
              <a:rPr lang="en-GB" altLang="en-US" sz="2000" dirty="0">
                <a:solidFill>
                  <a:schemeClr val="tx1"/>
                </a:solidFill>
                <a:latin typeface="Andika" panose="02000000000000000000" pitchFamily="2" charset="0"/>
              </a:rPr>
              <a:t>Scrambler _____ (</a:t>
            </a:r>
            <a:r>
              <a:rPr lang="en-GB" altLang="en-US" sz="2000" b="1" i="1" u="sng" dirty="0">
                <a:solidFill>
                  <a:schemeClr val="tx1"/>
                </a:solidFill>
                <a:latin typeface="Andika" panose="02000000000000000000" pitchFamily="2" charset="0"/>
              </a:rPr>
              <a:t>plot</a:t>
            </a:r>
            <a:r>
              <a:rPr lang="en-GB" altLang="en-US" sz="2000" dirty="0">
                <a:solidFill>
                  <a:schemeClr val="tx1"/>
                </a:solidFill>
                <a:latin typeface="Andika" panose="02000000000000000000" pitchFamily="2" charset="0"/>
              </a:rPr>
              <a:t> in the past simple tense) his next move.</a:t>
            </a:r>
          </a:p>
        </p:txBody>
      </p:sp>
      <p:sp>
        <p:nvSpPr>
          <p:cNvPr id="3" name="Red Oval">
            <a:extLst>
              <a:ext uri="{FF2B5EF4-FFF2-40B4-BE49-F238E27FC236}">
                <a16:creationId xmlns:a16="http://schemas.microsoft.com/office/drawing/2014/main" id="{44C5E91F-DAC7-44C2-6AEB-C4ADF2188C5F}"/>
              </a:ext>
            </a:extLst>
          </p:cNvPr>
          <p:cNvSpPr/>
          <p:nvPr/>
        </p:nvSpPr>
        <p:spPr>
          <a:xfrm>
            <a:off x="177698" y="3429000"/>
            <a:ext cx="2547938" cy="2547937"/>
          </a:xfrm>
          <a:prstGeom prst="ellipse">
            <a:avLst/>
          </a:prstGeom>
          <a:solidFill>
            <a:srgbClr val="FF0000"/>
          </a:solid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Andika" panose="02000000000000000000" pitchFamily="2" charset="0"/>
            </a:endParaRPr>
          </a:p>
        </p:txBody>
      </p:sp>
      <p:sp>
        <p:nvSpPr>
          <p:cNvPr id="5" name="Amber Oval">
            <a:extLst>
              <a:ext uri="{FF2B5EF4-FFF2-40B4-BE49-F238E27FC236}">
                <a16:creationId xmlns:a16="http://schemas.microsoft.com/office/drawing/2014/main" id="{A22893BE-062C-D5F5-894E-A8DC9C26265F}"/>
              </a:ext>
            </a:extLst>
          </p:cNvPr>
          <p:cNvSpPr/>
          <p:nvPr/>
        </p:nvSpPr>
        <p:spPr>
          <a:xfrm>
            <a:off x="177698" y="3429000"/>
            <a:ext cx="2547938" cy="2547937"/>
          </a:xfrm>
          <a:prstGeom prst="ellipse">
            <a:avLst/>
          </a:prstGeom>
          <a:solidFill>
            <a:srgbClr val="FFFF00"/>
          </a:solid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Andika" panose="02000000000000000000" pitchFamily="2" charset="0"/>
            </a:endParaRPr>
          </a:p>
        </p:txBody>
      </p:sp>
      <p:sp>
        <p:nvSpPr>
          <p:cNvPr id="7" name="Green Oval">
            <a:extLst>
              <a:ext uri="{FF2B5EF4-FFF2-40B4-BE49-F238E27FC236}">
                <a16:creationId xmlns:a16="http://schemas.microsoft.com/office/drawing/2014/main" id="{13CC1C81-E21B-8BE0-D5C2-428265A23BB8}"/>
              </a:ext>
            </a:extLst>
          </p:cNvPr>
          <p:cNvSpPr/>
          <p:nvPr/>
        </p:nvSpPr>
        <p:spPr>
          <a:xfrm>
            <a:off x="177698" y="3429000"/>
            <a:ext cx="2547938" cy="2547937"/>
          </a:xfrm>
          <a:prstGeom prst="ellipse">
            <a:avLst/>
          </a:prstGeom>
          <a:solidFill>
            <a:srgbClr val="00B050"/>
          </a:solid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Andika" panose="02000000000000000000" pitchFamily="2" charset="0"/>
            </a:endParaRPr>
          </a:p>
        </p:txBody>
      </p:sp>
      <p:sp>
        <p:nvSpPr>
          <p:cNvPr id="8" name="TextBox 7">
            <a:extLst>
              <a:ext uri="{FF2B5EF4-FFF2-40B4-BE49-F238E27FC236}">
                <a16:creationId xmlns:a16="http://schemas.microsoft.com/office/drawing/2014/main" id="{91B9F021-8806-96F3-23AF-F3A585BB9A0D}"/>
              </a:ext>
            </a:extLst>
          </p:cNvPr>
          <p:cNvSpPr txBox="1"/>
          <p:nvPr/>
        </p:nvSpPr>
        <p:spPr>
          <a:xfrm>
            <a:off x="170317" y="6232233"/>
            <a:ext cx="2542686" cy="408623"/>
          </a:xfrm>
          <a:prstGeom prst="roundRect">
            <a:avLst/>
          </a:prstGeom>
          <a:solidFill>
            <a:srgbClr val="FF0000"/>
          </a:solidFill>
          <a:ln w="28575">
            <a:solidFill>
              <a:srgbClr val="FFC000"/>
            </a:solidFill>
          </a:ln>
        </p:spPr>
        <p:txBody>
          <a:bodyPr wrap="square" rtlCol="0">
            <a:spAutoFit/>
          </a:bodyPr>
          <a:lstStyle/>
          <a:p>
            <a:pPr algn="ctr"/>
            <a:r>
              <a:rPr lang="en-GB" dirty="0">
                <a:solidFill>
                  <a:schemeClr val="bg1"/>
                </a:solidFill>
                <a:latin typeface="Andika" panose="02000000000000000000" pitchFamily="2" charset="0"/>
              </a:rPr>
              <a:t>TIME’S UP!</a:t>
            </a:r>
          </a:p>
        </p:txBody>
      </p:sp>
      <p:sp>
        <p:nvSpPr>
          <p:cNvPr id="9" name="Last 60 seconds">
            <a:extLst>
              <a:ext uri="{FF2B5EF4-FFF2-40B4-BE49-F238E27FC236}">
                <a16:creationId xmlns:a16="http://schemas.microsoft.com/office/drawing/2014/main" id="{9BC5BFB0-AB2C-A696-6457-20163FB8AA4F}"/>
              </a:ext>
            </a:extLst>
          </p:cNvPr>
          <p:cNvSpPr txBox="1"/>
          <p:nvPr/>
        </p:nvSpPr>
        <p:spPr>
          <a:xfrm>
            <a:off x="170317" y="6232233"/>
            <a:ext cx="2542686" cy="408623"/>
          </a:xfrm>
          <a:prstGeom prst="roundRect">
            <a:avLst/>
          </a:prstGeom>
          <a:solidFill>
            <a:srgbClr val="FFC000"/>
          </a:solidFill>
          <a:ln w="28575">
            <a:solidFill>
              <a:srgbClr val="FFC000"/>
            </a:solidFill>
          </a:ln>
        </p:spPr>
        <p:txBody>
          <a:bodyPr wrap="square" rtlCol="0">
            <a:spAutoFit/>
          </a:bodyPr>
          <a:lstStyle/>
          <a:p>
            <a:pPr algn="ctr"/>
            <a:r>
              <a:rPr lang="en-GB" dirty="0">
                <a:solidFill>
                  <a:schemeClr val="bg1"/>
                </a:solidFill>
                <a:latin typeface="Andika" panose="02000000000000000000" pitchFamily="2" charset="0"/>
              </a:rPr>
              <a:t>Last 60 seconds!</a:t>
            </a:r>
          </a:p>
        </p:txBody>
      </p:sp>
      <p:sp>
        <p:nvSpPr>
          <p:cNvPr id="14" name="Grey Oval">
            <a:extLst>
              <a:ext uri="{FF2B5EF4-FFF2-40B4-BE49-F238E27FC236}">
                <a16:creationId xmlns:a16="http://schemas.microsoft.com/office/drawing/2014/main" id="{5874E55E-C641-2028-AE31-9E3A01275A1F}"/>
              </a:ext>
            </a:extLst>
          </p:cNvPr>
          <p:cNvSpPr/>
          <p:nvPr/>
        </p:nvSpPr>
        <p:spPr>
          <a:xfrm>
            <a:off x="177698" y="3429000"/>
            <a:ext cx="2547938" cy="2547937"/>
          </a:xfrm>
          <a:prstGeom prst="ellipse">
            <a:avLst/>
          </a:prstGeom>
          <a:solidFill>
            <a:schemeClr val="bg1">
              <a:lumMod val="85000"/>
            </a:schemeClr>
          </a:solid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Andika" panose="02000000000000000000" pitchFamily="2" charset="0"/>
            </a:endParaRPr>
          </a:p>
        </p:txBody>
      </p:sp>
      <p:sp>
        <p:nvSpPr>
          <p:cNvPr id="15" name="Oval 14">
            <a:extLst>
              <a:ext uri="{FF2B5EF4-FFF2-40B4-BE49-F238E27FC236}">
                <a16:creationId xmlns:a16="http://schemas.microsoft.com/office/drawing/2014/main" id="{29277E0E-4EAD-3352-F7FF-7EB0FEDCA3C7}"/>
              </a:ext>
            </a:extLst>
          </p:cNvPr>
          <p:cNvSpPr/>
          <p:nvPr/>
        </p:nvSpPr>
        <p:spPr>
          <a:xfrm>
            <a:off x="1406028" y="4664028"/>
            <a:ext cx="100806" cy="101275"/>
          </a:xfrm>
          <a:prstGeom prst="ellipse">
            <a:avLst/>
          </a:prstGeom>
          <a:solidFill>
            <a:schemeClr val="tx1"/>
          </a:solidFill>
          <a:ln w="9525">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Andika" panose="02000000000000000000" pitchFamily="2" charset="0"/>
            </a:endParaRPr>
          </a:p>
        </p:txBody>
      </p:sp>
      <p:cxnSp>
        <p:nvCxnSpPr>
          <p:cNvPr id="16" name="Straight Connector 15">
            <a:extLst>
              <a:ext uri="{FF2B5EF4-FFF2-40B4-BE49-F238E27FC236}">
                <a16:creationId xmlns:a16="http://schemas.microsoft.com/office/drawing/2014/main" id="{EBA538B5-9DDA-7723-DEDB-4D47C8A0CB37}"/>
              </a:ext>
            </a:extLst>
          </p:cNvPr>
          <p:cNvCxnSpPr>
            <a:cxnSpLocks/>
            <a:stCxn id="14" idx="0"/>
          </p:cNvCxnSpPr>
          <p:nvPr/>
        </p:nvCxnSpPr>
        <p:spPr>
          <a:xfrm flipH="1">
            <a:off x="1446415" y="3429000"/>
            <a:ext cx="5252" cy="221463"/>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819978E1-164D-4341-783B-D6A3DD0D61DC}"/>
              </a:ext>
            </a:extLst>
          </p:cNvPr>
          <p:cNvCxnSpPr/>
          <p:nvPr/>
        </p:nvCxnSpPr>
        <p:spPr>
          <a:xfrm>
            <a:off x="1453268" y="5738310"/>
            <a:ext cx="0" cy="235911"/>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7317637E-2384-682D-955B-DE3B6EFD9D3D}"/>
              </a:ext>
            </a:extLst>
          </p:cNvPr>
          <p:cNvCxnSpPr>
            <a:cxnSpLocks/>
          </p:cNvCxnSpPr>
          <p:nvPr/>
        </p:nvCxnSpPr>
        <p:spPr>
          <a:xfrm>
            <a:off x="2047630" y="5530074"/>
            <a:ext cx="150648" cy="205515"/>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35B6232-5247-A465-4E04-AD1D9E37F352}"/>
              </a:ext>
            </a:extLst>
          </p:cNvPr>
          <p:cNvCxnSpPr>
            <a:cxnSpLocks/>
          </p:cNvCxnSpPr>
          <p:nvPr/>
        </p:nvCxnSpPr>
        <p:spPr>
          <a:xfrm>
            <a:off x="724577" y="3646253"/>
            <a:ext cx="150648" cy="205515"/>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C45BCAEC-71B1-B86E-D27A-E0440A4084DF}"/>
              </a:ext>
            </a:extLst>
          </p:cNvPr>
          <p:cNvCxnSpPr>
            <a:cxnSpLocks/>
          </p:cNvCxnSpPr>
          <p:nvPr/>
        </p:nvCxnSpPr>
        <p:spPr>
          <a:xfrm>
            <a:off x="309372" y="4139989"/>
            <a:ext cx="233574" cy="119069"/>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91F46CE7-D767-FB00-C1B8-C68711091636}"/>
              </a:ext>
            </a:extLst>
          </p:cNvPr>
          <p:cNvCxnSpPr>
            <a:cxnSpLocks/>
          </p:cNvCxnSpPr>
          <p:nvPr/>
        </p:nvCxnSpPr>
        <p:spPr>
          <a:xfrm>
            <a:off x="2346046" y="5168698"/>
            <a:ext cx="233574" cy="119069"/>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44C0CADB-079A-AD6F-B7F7-16562E99CAD3}"/>
              </a:ext>
            </a:extLst>
          </p:cNvPr>
          <p:cNvCxnSpPr>
            <a:cxnSpLocks/>
          </p:cNvCxnSpPr>
          <p:nvPr/>
        </p:nvCxnSpPr>
        <p:spPr>
          <a:xfrm>
            <a:off x="2478390" y="4701337"/>
            <a:ext cx="241994" cy="0"/>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61D9F08C-77FB-6F92-8CE3-39B615599E7A}"/>
              </a:ext>
            </a:extLst>
          </p:cNvPr>
          <p:cNvCxnSpPr>
            <a:cxnSpLocks/>
          </p:cNvCxnSpPr>
          <p:nvPr/>
        </p:nvCxnSpPr>
        <p:spPr>
          <a:xfrm>
            <a:off x="179299" y="4722966"/>
            <a:ext cx="241994" cy="0"/>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670ED112-BF3D-CC5B-05CE-4B10EDE13827}"/>
              </a:ext>
            </a:extLst>
          </p:cNvPr>
          <p:cNvCxnSpPr>
            <a:cxnSpLocks/>
          </p:cNvCxnSpPr>
          <p:nvPr/>
        </p:nvCxnSpPr>
        <p:spPr>
          <a:xfrm flipV="1">
            <a:off x="2399124" y="4154039"/>
            <a:ext cx="200263" cy="105019"/>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D96D8F87-4E45-8091-D1C6-5809EF336A1F}"/>
              </a:ext>
            </a:extLst>
          </p:cNvPr>
          <p:cNvCxnSpPr>
            <a:cxnSpLocks/>
          </p:cNvCxnSpPr>
          <p:nvPr/>
        </p:nvCxnSpPr>
        <p:spPr>
          <a:xfrm flipV="1">
            <a:off x="339139" y="5185094"/>
            <a:ext cx="200263" cy="105019"/>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sp>
        <p:nvSpPr>
          <p:cNvPr id="26" name="Go 30 seconds">
            <a:extLst>
              <a:ext uri="{FF2B5EF4-FFF2-40B4-BE49-F238E27FC236}">
                <a16:creationId xmlns:a16="http://schemas.microsoft.com/office/drawing/2014/main" id="{D53C5BA1-74A4-E2A0-F590-A1361DF25969}"/>
              </a:ext>
            </a:extLst>
          </p:cNvPr>
          <p:cNvSpPr txBox="1"/>
          <p:nvPr/>
        </p:nvSpPr>
        <p:spPr>
          <a:xfrm>
            <a:off x="170317" y="6232233"/>
            <a:ext cx="2542686" cy="408623"/>
          </a:xfrm>
          <a:prstGeom prst="roundRect">
            <a:avLst/>
          </a:prstGeom>
          <a:solidFill>
            <a:srgbClr val="00B050"/>
          </a:solidFill>
          <a:ln w="28575">
            <a:solidFill>
              <a:srgbClr val="FFC000"/>
            </a:solidFill>
          </a:ln>
        </p:spPr>
        <p:txBody>
          <a:bodyPr wrap="square" rtlCol="0">
            <a:spAutoFit/>
          </a:bodyPr>
          <a:lstStyle/>
          <a:p>
            <a:pPr algn="ctr"/>
            <a:r>
              <a:rPr lang="en-GB" dirty="0">
                <a:solidFill>
                  <a:schemeClr val="bg1"/>
                </a:solidFill>
                <a:latin typeface="Andika" panose="02000000000000000000" pitchFamily="2" charset="0"/>
              </a:rPr>
              <a:t>GO!</a:t>
            </a:r>
          </a:p>
        </p:txBody>
      </p:sp>
      <p:cxnSp>
        <p:nvCxnSpPr>
          <p:cNvPr id="27" name="Straight Connector 26">
            <a:extLst>
              <a:ext uri="{FF2B5EF4-FFF2-40B4-BE49-F238E27FC236}">
                <a16:creationId xmlns:a16="http://schemas.microsoft.com/office/drawing/2014/main" id="{9B148033-6FBA-DB2D-3B43-4A81E80C41E9}"/>
              </a:ext>
            </a:extLst>
          </p:cNvPr>
          <p:cNvCxnSpPr>
            <a:cxnSpLocks/>
          </p:cNvCxnSpPr>
          <p:nvPr/>
        </p:nvCxnSpPr>
        <p:spPr>
          <a:xfrm flipV="1">
            <a:off x="699769" y="5530074"/>
            <a:ext cx="126308" cy="175958"/>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74255630-C8DC-AE78-02A6-0F2C18EE5142}"/>
              </a:ext>
            </a:extLst>
          </p:cNvPr>
          <p:cNvCxnSpPr>
            <a:cxnSpLocks/>
          </p:cNvCxnSpPr>
          <p:nvPr/>
        </p:nvCxnSpPr>
        <p:spPr>
          <a:xfrm flipV="1">
            <a:off x="2103279" y="3687750"/>
            <a:ext cx="126308" cy="175958"/>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grpSp>
        <p:nvGrpSpPr>
          <p:cNvPr id="29" name="Group 28">
            <a:extLst>
              <a:ext uri="{FF2B5EF4-FFF2-40B4-BE49-F238E27FC236}">
                <a16:creationId xmlns:a16="http://schemas.microsoft.com/office/drawing/2014/main" id="{919AEB0E-E36A-3F13-334E-D3E40180F33F}"/>
              </a:ext>
            </a:extLst>
          </p:cNvPr>
          <p:cNvGrpSpPr>
            <a:grpSpLocks/>
          </p:cNvGrpSpPr>
          <p:nvPr/>
        </p:nvGrpSpPr>
        <p:grpSpPr bwMode="auto">
          <a:xfrm>
            <a:off x="1452496" y="3618860"/>
            <a:ext cx="7938" cy="2208212"/>
            <a:chOff x="6948614" y="3503140"/>
            <a:chExt cx="7930" cy="2208694"/>
          </a:xfrm>
        </p:grpSpPr>
        <p:cxnSp>
          <p:nvCxnSpPr>
            <p:cNvPr id="30" name="Straight Connector 29">
              <a:extLst>
                <a:ext uri="{FF2B5EF4-FFF2-40B4-BE49-F238E27FC236}">
                  <a16:creationId xmlns:a16="http://schemas.microsoft.com/office/drawing/2014/main" id="{DD508CDA-A26E-40B6-35B5-A7B2688B4C79}"/>
                </a:ext>
              </a:extLst>
            </p:cNvPr>
            <p:cNvCxnSpPr/>
            <p:nvPr/>
          </p:nvCxnSpPr>
          <p:spPr>
            <a:xfrm>
              <a:off x="6948614" y="3503140"/>
              <a:ext cx="4758" cy="1105141"/>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822905F5-CBDE-F1AE-5592-8D0C3F0B34B4}"/>
                </a:ext>
              </a:extLst>
            </p:cNvPr>
            <p:cNvCxnSpPr/>
            <p:nvPr/>
          </p:nvCxnSpPr>
          <p:spPr>
            <a:xfrm>
              <a:off x="6951786" y="4606693"/>
              <a:ext cx="4758" cy="1105141"/>
            </a:xfrm>
            <a:prstGeom prst="line">
              <a:avLst/>
            </a:prstGeom>
            <a:ln w="38100">
              <a:solidFill>
                <a:schemeClr val="accent3">
                  <a:lumMod val="75000"/>
                  <a:alpha val="0"/>
                </a:schemeClr>
              </a:solidFill>
            </a:ln>
          </p:spPr>
          <p:style>
            <a:lnRef idx="1">
              <a:schemeClr val="accent1"/>
            </a:lnRef>
            <a:fillRef idx="0">
              <a:schemeClr val="accent1"/>
            </a:fillRef>
            <a:effectRef idx="0">
              <a:schemeClr val="accent1"/>
            </a:effectRef>
            <a:fontRef idx="minor">
              <a:schemeClr val="tx1"/>
            </a:fontRef>
          </p:style>
        </p:cxnSp>
      </p:grpSp>
      <p:sp>
        <p:nvSpPr>
          <p:cNvPr id="32" name="2 minutes start">
            <a:extLst>
              <a:ext uri="{FF2B5EF4-FFF2-40B4-BE49-F238E27FC236}">
                <a16:creationId xmlns:a16="http://schemas.microsoft.com/office/drawing/2014/main" id="{3598B4DF-3997-78C2-B6E2-1019D5626AA5}"/>
              </a:ext>
            </a:extLst>
          </p:cNvPr>
          <p:cNvSpPr txBox="1"/>
          <p:nvPr/>
        </p:nvSpPr>
        <p:spPr>
          <a:xfrm>
            <a:off x="170317" y="6232233"/>
            <a:ext cx="2542686" cy="408623"/>
          </a:xfrm>
          <a:prstGeom prst="roundRect">
            <a:avLst/>
          </a:prstGeom>
          <a:solidFill>
            <a:srgbClr val="7030A0"/>
          </a:solidFill>
          <a:ln w="28575">
            <a:solidFill>
              <a:srgbClr val="FFC000"/>
            </a:solidFill>
          </a:ln>
        </p:spPr>
        <p:txBody>
          <a:bodyPr wrap="square" rtlCol="0">
            <a:spAutoFit/>
          </a:bodyPr>
          <a:lstStyle/>
          <a:p>
            <a:pPr algn="ctr"/>
            <a:r>
              <a:rPr lang="en-GB" dirty="0">
                <a:solidFill>
                  <a:schemeClr val="bg1"/>
                </a:solidFill>
                <a:latin typeface="Andika" panose="02000000000000000000" pitchFamily="2" charset="0"/>
              </a:rPr>
              <a:t>Start</a:t>
            </a:r>
          </a:p>
        </p:txBody>
      </p:sp>
      <p:sp>
        <p:nvSpPr>
          <p:cNvPr id="33" name="TextBox 32">
            <a:extLst>
              <a:ext uri="{FF2B5EF4-FFF2-40B4-BE49-F238E27FC236}">
                <a16:creationId xmlns:a16="http://schemas.microsoft.com/office/drawing/2014/main" id="{9CACA688-9BCD-1082-64F8-AE5A7714457D}"/>
              </a:ext>
            </a:extLst>
          </p:cNvPr>
          <p:cNvSpPr txBox="1"/>
          <p:nvPr/>
        </p:nvSpPr>
        <p:spPr>
          <a:xfrm>
            <a:off x="243563" y="2721584"/>
            <a:ext cx="2417865" cy="510778"/>
          </a:xfrm>
          <a:prstGeom prst="roundRect">
            <a:avLst/>
          </a:prstGeom>
          <a:solidFill>
            <a:srgbClr val="FFC000"/>
          </a:solidFill>
        </p:spPr>
        <p:txBody>
          <a:bodyPr wrap="square" rtlCol="0">
            <a:spAutoFit/>
          </a:bodyPr>
          <a:lstStyle/>
          <a:p>
            <a:pPr algn="ctr"/>
            <a:r>
              <a:rPr lang="en-GB" sz="2400" dirty="0">
                <a:solidFill>
                  <a:schemeClr val="bg1"/>
                </a:solidFill>
                <a:latin typeface="Andika" panose="02000000000000000000" pitchFamily="2" charset="0"/>
              </a:rPr>
              <a:t>2 Minute Timer</a:t>
            </a:r>
          </a:p>
        </p:txBody>
      </p:sp>
    </p:spTree>
    <p:extLst>
      <p:ext uri="{BB962C8B-B14F-4D97-AF65-F5344CB8AC3E}">
        <p14:creationId xmlns:p14="http://schemas.microsoft.com/office/powerpoint/2010/main" val="15561711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childTnLst>
                          </p:cTn>
                        </p:par>
                        <p:par>
                          <p:cTn id="13" fill="hold">
                            <p:stCondLst>
                              <p:cond delay="500"/>
                            </p:stCondLst>
                            <p:childTnLst>
                              <p:par>
                                <p:cTn id="14" presetID="8" presetClass="emph" presetSubtype="0" fill="hold" nodeType="afterEffect">
                                  <p:stCondLst>
                                    <p:cond delay="0"/>
                                  </p:stCondLst>
                                  <p:childTnLst>
                                    <p:animRot by="43200000">
                                      <p:cBhvr>
                                        <p:cTn id="15" dur="120000" fill="hold"/>
                                        <p:tgtEl>
                                          <p:spTgt spid="29"/>
                                        </p:tgtEl>
                                        <p:attrNameLst>
                                          <p:attrName>r</p:attrName>
                                        </p:attrNameLst>
                                      </p:cBhvr>
                                    </p:animRot>
                                  </p:childTnLst>
                                </p:cTn>
                              </p:par>
                              <p:par>
                                <p:cTn id="16" presetID="1" presetClass="exit" presetSubtype="0" fill="hold" grpId="0" nodeType="withEffect">
                                  <p:stCondLst>
                                    <p:cond delay="0"/>
                                  </p:stCondLst>
                                  <p:childTnLst>
                                    <p:set>
                                      <p:cBhvr>
                                        <p:cTn id="17" dur="1" fill="hold">
                                          <p:stCondLst>
                                            <p:cond delay="0"/>
                                          </p:stCondLst>
                                        </p:cTn>
                                        <p:tgtEl>
                                          <p:spTgt spid="14"/>
                                        </p:tgtEl>
                                        <p:attrNameLst>
                                          <p:attrName>style.visibility</p:attrName>
                                        </p:attrNameLst>
                                      </p:cBhvr>
                                      <p:to>
                                        <p:strVal val="hidden"/>
                                      </p:to>
                                    </p:set>
                                  </p:childTnLst>
                                </p:cTn>
                              </p:par>
                              <p:par>
                                <p:cTn id="18" presetID="10" presetClass="exit" presetSubtype="0" fill="hold" grpId="0" nodeType="withEffect">
                                  <p:stCondLst>
                                    <p:cond delay="0"/>
                                  </p:stCondLst>
                                  <p:childTnLst>
                                    <p:animEffect transition="out" filter="fade">
                                      <p:cBhvr>
                                        <p:cTn id="19" dur="500"/>
                                        <p:tgtEl>
                                          <p:spTgt spid="32"/>
                                        </p:tgtEl>
                                      </p:cBhvr>
                                    </p:animEffect>
                                    <p:set>
                                      <p:cBhvr>
                                        <p:cTn id="20" dur="1" fill="hold">
                                          <p:stCondLst>
                                            <p:cond delay="499"/>
                                          </p:stCondLst>
                                        </p:cTn>
                                        <p:tgtEl>
                                          <p:spTgt spid="32"/>
                                        </p:tgtEl>
                                        <p:attrNameLst>
                                          <p:attrName>style.visibility</p:attrName>
                                        </p:attrNameLst>
                                      </p:cBhvr>
                                      <p:to>
                                        <p:strVal val="hidden"/>
                                      </p:to>
                                    </p:set>
                                  </p:childTnLst>
                                </p:cTn>
                              </p:par>
                              <p:par>
                                <p:cTn id="21" presetID="10" presetClass="exit" presetSubtype="0" fill="hold" grpId="0" nodeType="withEffect">
                                  <p:stCondLst>
                                    <p:cond delay="119900"/>
                                  </p:stCondLst>
                                  <p:childTnLst>
                                    <p:animEffect transition="out" filter="fade">
                                      <p:cBhvr>
                                        <p:cTn id="22" dur="500"/>
                                        <p:tgtEl>
                                          <p:spTgt spid="9"/>
                                        </p:tgtEl>
                                      </p:cBhvr>
                                    </p:animEffect>
                                    <p:set>
                                      <p:cBhvr>
                                        <p:cTn id="23" dur="1" fill="hold">
                                          <p:stCondLst>
                                            <p:cond delay="499"/>
                                          </p:stCondLst>
                                        </p:cTn>
                                        <p:tgtEl>
                                          <p:spTgt spid="9"/>
                                        </p:tgtEl>
                                        <p:attrNameLst>
                                          <p:attrName>style.visibility</p:attrName>
                                        </p:attrNameLst>
                                      </p:cBhvr>
                                      <p:to>
                                        <p:strVal val="hidden"/>
                                      </p:to>
                                    </p:set>
                                  </p:childTnLst>
                                </p:cTn>
                              </p:par>
                              <p:par>
                                <p:cTn id="24" presetID="10" presetClass="exit" presetSubtype="0" fill="hold" grpId="0" nodeType="withEffect">
                                  <p:stCondLst>
                                    <p:cond delay="60000"/>
                                  </p:stCondLst>
                                  <p:childTnLst>
                                    <p:animEffect transition="out" filter="fade">
                                      <p:cBhvr>
                                        <p:cTn id="25" dur="500"/>
                                        <p:tgtEl>
                                          <p:spTgt spid="26"/>
                                        </p:tgtEl>
                                      </p:cBhvr>
                                    </p:animEffect>
                                    <p:set>
                                      <p:cBhvr>
                                        <p:cTn id="26" dur="1" fill="hold">
                                          <p:stCondLst>
                                            <p:cond delay="499"/>
                                          </p:stCondLst>
                                        </p:cTn>
                                        <p:tgtEl>
                                          <p:spTgt spid="26"/>
                                        </p:tgtEl>
                                        <p:attrNameLst>
                                          <p:attrName>style.visibility</p:attrName>
                                        </p:attrNameLst>
                                      </p:cBhvr>
                                      <p:to>
                                        <p:strVal val="hidden"/>
                                      </p:to>
                                    </p:set>
                                  </p:childTnLst>
                                </p:cTn>
                              </p:par>
                              <p:par>
                                <p:cTn id="27" presetID="1" presetClass="exit" presetSubtype="0" fill="hold" grpId="0" nodeType="withEffect">
                                  <p:stCondLst>
                                    <p:cond delay="60600"/>
                                  </p:stCondLst>
                                  <p:childTnLst>
                                    <p:set>
                                      <p:cBhvr>
                                        <p:cTn id="28" dur="1" fill="hold">
                                          <p:stCondLst>
                                            <p:cond delay="0"/>
                                          </p:stCondLst>
                                        </p:cTn>
                                        <p:tgtEl>
                                          <p:spTgt spid="7"/>
                                        </p:tgtEl>
                                        <p:attrNameLst>
                                          <p:attrName>style.visibility</p:attrName>
                                        </p:attrNameLst>
                                      </p:cBhvr>
                                      <p:to>
                                        <p:strVal val="hidden"/>
                                      </p:to>
                                    </p:set>
                                  </p:childTnLst>
                                </p:cTn>
                              </p:par>
                              <p:par>
                                <p:cTn id="29" presetID="1" presetClass="exit" presetSubtype="0" fill="hold" grpId="0" nodeType="withEffect">
                                  <p:stCondLst>
                                    <p:cond delay="120300"/>
                                  </p:stCondLst>
                                  <p:childTnLst>
                                    <p:set>
                                      <p:cBhvr>
                                        <p:cTn id="30" dur="1" fill="hold">
                                          <p:stCondLst>
                                            <p:cond delay="0"/>
                                          </p:stCondLst>
                                        </p:cTn>
                                        <p:tgtEl>
                                          <p:spTgt spid="5"/>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2" presetClass="entr" presetSubtype="3" fill="hold" nodeType="clickEffect">
                                  <p:stCondLst>
                                    <p:cond delay="0"/>
                                  </p:stCondLst>
                                  <p:childTnLst>
                                    <p:set>
                                      <p:cBhvr>
                                        <p:cTn id="34" dur="1" fill="hold">
                                          <p:stCondLst>
                                            <p:cond delay="0"/>
                                          </p:stCondLst>
                                        </p:cTn>
                                        <p:tgtEl>
                                          <p:spTgt spid="13"/>
                                        </p:tgtEl>
                                        <p:attrNameLst>
                                          <p:attrName>style.visibility</p:attrName>
                                        </p:attrNameLst>
                                      </p:cBhvr>
                                      <p:to>
                                        <p:strVal val="visible"/>
                                      </p:to>
                                    </p:set>
                                    <p:anim calcmode="lin" valueType="num">
                                      <p:cBhvr additive="base">
                                        <p:cTn id="35" dur="500" fill="hold"/>
                                        <p:tgtEl>
                                          <p:spTgt spid="13"/>
                                        </p:tgtEl>
                                        <p:attrNameLst>
                                          <p:attrName>ppt_x</p:attrName>
                                        </p:attrNameLst>
                                      </p:cBhvr>
                                      <p:tavLst>
                                        <p:tav tm="0">
                                          <p:val>
                                            <p:strVal val="1+#ppt_w/2"/>
                                          </p:val>
                                        </p:tav>
                                        <p:tav tm="100000">
                                          <p:val>
                                            <p:strVal val="#ppt_x"/>
                                          </p:val>
                                        </p:tav>
                                      </p:tavLst>
                                    </p:anim>
                                    <p:anim calcmode="lin" valueType="num">
                                      <p:cBhvr additive="base">
                                        <p:cTn id="36" dur="500" fill="hold"/>
                                        <p:tgtEl>
                                          <p:spTgt spid="1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2" grpId="0"/>
      <p:bldP spid="5" grpId="0" animBg="1"/>
      <p:bldP spid="7" grpId="0" animBg="1"/>
      <p:bldP spid="9" grpId="0" animBg="1"/>
      <p:bldP spid="14" grpId="0" animBg="1"/>
      <p:bldP spid="26" grpId="0" animBg="1"/>
      <p:bldP spid="32"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2200D66-AB54-31C2-7F01-6E6C0DA794A6}"/>
            </a:ext>
          </a:extLst>
        </p:cNvPr>
        <p:cNvGrpSpPr/>
        <p:nvPr/>
      </p:nvGrpSpPr>
      <p:grpSpPr>
        <a:xfrm>
          <a:off x="0" y="0"/>
          <a:ext cx="0" cy="0"/>
          <a:chOff x="0" y="0"/>
          <a:chExt cx="0" cy="0"/>
        </a:xfrm>
      </p:grpSpPr>
      <p:pic>
        <p:nvPicPr>
          <p:cNvPr id="4" name="Picture 3" descr="Diagram, background pattern&#10;&#10;Description automatically generated">
            <a:extLst>
              <a:ext uri="{FF2B5EF4-FFF2-40B4-BE49-F238E27FC236}">
                <a16:creationId xmlns:a16="http://schemas.microsoft.com/office/drawing/2014/main" id="{D981FA8B-CFAF-C4CB-C5A1-3F628EC527E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6" name="Rectangle: Rounded Corners 5">
            <a:extLst>
              <a:ext uri="{FF2B5EF4-FFF2-40B4-BE49-F238E27FC236}">
                <a16:creationId xmlns:a16="http://schemas.microsoft.com/office/drawing/2014/main" id="{C6C66D60-2702-07F3-3C34-E24BEB5DB38D}"/>
              </a:ext>
            </a:extLst>
          </p:cNvPr>
          <p:cNvSpPr/>
          <p:nvPr/>
        </p:nvSpPr>
        <p:spPr>
          <a:xfrm>
            <a:off x="231725" y="1682498"/>
            <a:ext cx="11780975" cy="4827809"/>
          </a:xfrm>
          <a:prstGeom prst="roundRect">
            <a:avLst>
              <a:gd name="adj" fmla="val 7634"/>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Andika" panose="02000000000000000000" pitchFamily="2" charset="0"/>
            </a:endParaRPr>
          </a:p>
        </p:txBody>
      </p:sp>
      <p:sp>
        <p:nvSpPr>
          <p:cNvPr id="11" name="Rectangle 10">
            <a:extLst>
              <a:ext uri="{FF2B5EF4-FFF2-40B4-BE49-F238E27FC236}">
                <a16:creationId xmlns:a16="http://schemas.microsoft.com/office/drawing/2014/main" id="{6D133868-BE46-97B4-0078-0E380B21A9A3}"/>
              </a:ext>
            </a:extLst>
          </p:cNvPr>
          <p:cNvSpPr>
            <a:spLocks noChangeArrowheads="1"/>
          </p:cNvSpPr>
          <p:nvPr/>
        </p:nvSpPr>
        <p:spPr bwMode="auto">
          <a:xfrm>
            <a:off x="478312" y="1879958"/>
            <a:ext cx="11481963" cy="566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72000" rIns="0" bIns="72000">
            <a:spAutoFit/>
          </a:bodyPr>
          <a:lstStyle>
            <a:lvl1pPr>
              <a:lnSpc>
                <a:spcPct val="90000"/>
              </a:lnSpc>
              <a:spcBef>
                <a:spcPts val="1000"/>
              </a:spcBef>
              <a:buFont typeface="Arial" panose="020B0604020202020204" pitchFamily="34" charset="0"/>
              <a:buChar char="•"/>
              <a:defRPr>
                <a:solidFill>
                  <a:srgbClr val="1C1C1C"/>
                </a:solidFill>
                <a:latin typeface="Twinkl" pitchFamily="2"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9pPr>
          </a:lstStyle>
          <a:p>
            <a:pPr marL="819150" indent="-733425">
              <a:lnSpc>
                <a:spcPct val="150000"/>
              </a:lnSpc>
              <a:spcBef>
                <a:spcPct val="0"/>
              </a:spcBef>
              <a:buNone/>
            </a:pPr>
            <a:r>
              <a:rPr lang="en-GB" altLang="en-US" sz="2000" dirty="0">
                <a:solidFill>
                  <a:schemeClr val="tx1"/>
                </a:solidFill>
                <a:latin typeface="Andika" panose="02000000000000000000" pitchFamily="2" charset="0"/>
              </a:rPr>
              <a:t>Example: “Emile ____ (</a:t>
            </a:r>
            <a:r>
              <a:rPr lang="en-GB" altLang="en-US" sz="2000" b="1" i="1" u="sng" dirty="0">
                <a:solidFill>
                  <a:schemeClr val="tx1"/>
                </a:solidFill>
                <a:latin typeface="Andika" panose="02000000000000000000" pitchFamily="2" charset="0"/>
              </a:rPr>
              <a:t>fix</a:t>
            </a:r>
            <a:r>
              <a:rPr lang="en-GB" altLang="en-US" sz="2000" dirty="0">
                <a:solidFill>
                  <a:schemeClr val="tx1"/>
                </a:solidFill>
                <a:latin typeface="Andika" panose="02000000000000000000" pitchFamily="2" charset="0"/>
              </a:rPr>
              <a:t> in the simple past tense) the ship.” should be “Emile </a:t>
            </a:r>
            <a:r>
              <a:rPr lang="en-GB" altLang="en-US" sz="2000" b="1" i="1" u="sng" dirty="0">
                <a:solidFill>
                  <a:schemeClr val="tx1"/>
                </a:solidFill>
                <a:latin typeface="Andika" panose="02000000000000000000" pitchFamily="2" charset="0"/>
              </a:rPr>
              <a:t>fixed</a:t>
            </a:r>
            <a:r>
              <a:rPr lang="en-GB" altLang="en-US" sz="2000" dirty="0">
                <a:solidFill>
                  <a:schemeClr val="tx1"/>
                </a:solidFill>
                <a:latin typeface="Andika" panose="02000000000000000000" pitchFamily="2" charset="0"/>
              </a:rPr>
              <a:t> the ship.”</a:t>
            </a:r>
            <a:endParaRPr lang="fr-FR" altLang="en-US" sz="2000" dirty="0">
              <a:solidFill>
                <a:schemeClr val="tx1"/>
              </a:solidFill>
              <a:latin typeface="Andika" panose="02000000000000000000" pitchFamily="2" charset="0"/>
            </a:endParaRPr>
          </a:p>
        </p:txBody>
      </p:sp>
      <p:sp>
        <p:nvSpPr>
          <p:cNvPr id="12" name="Title 1">
            <a:extLst>
              <a:ext uri="{FF2B5EF4-FFF2-40B4-BE49-F238E27FC236}">
                <a16:creationId xmlns:a16="http://schemas.microsoft.com/office/drawing/2014/main" id="{C4F86433-AC78-D04A-271A-66C22C617044}"/>
              </a:ext>
            </a:extLst>
          </p:cNvPr>
          <p:cNvSpPr txBox="1">
            <a:spLocks/>
          </p:cNvSpPr>
          <p:nvPr/>
        </p:nvSpPr>
        <p:spPr>
          <a:xfrm>
            <a:off x="680549" y="629733"/>
            <a:ext cx="10591800" cy="1118844"/>
          </a:xfrm>
          <a:prstGeom prst="roundRect">
            <a:avLst>
              <a:gd name="adj" fmla="val 24355"/>
            </a:avLst>
          </a:prstGeom>
          <a:solidFill>
            <a:schemeClr val="accent2"/>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200" dirty="0">
                <a:solidFill>
                  <a:schemeClr val="bg1"/>
                </a:solidFill>
                <a:latin typeface="Andika" panose="02000000000000000000" pitchFamily="2" charset="0"/>
                <a:ea typeface="Andika"/>
                <a:cs typeface="Andika"/>
              </a:rPr>
              <a:t>Can you fill in the blanks in the sentences below? </a:t>
            </a:r>
          </a:p>
        </p:txBody>
      </p:sp>
      <p:sp>
        <p:nvSpPr>
          <p:cNvPr id="10" name="Title 1">
            <a:extLst>
              <a:ext uri="{FF2B5EF4-FFF2-40B4-BE49-F238E27FC236}">
                <a16:creationId xmlns:a16="http://schemas.microsoft.com/office/drawing/2014/main" id="{2032A50B-6FEE-57A3-CD10-94E85863DD8C}"/>
              </a:ext>
            </a:extLst>
          </p:cNvPr>
          <p:cNvSpPr>
            <a:spLocks noGrp="1"/>
          </p:cNvSpPr>
          <p:nvPr>
            <p:ph type="title"/>
          </p:nvPr>
        </p:nvSpPr>
        <p:spPr>
          <a:xfrm>
            <a:off x="1945161" y="158570"/>
            <a:ext cx="8062577" cy="533369"/>
          </a:xfrm>
          <a:prstGeom prst="roundRect">
            <a:avLst>
              <a:gd name="adj" fmla="val 27573"/>
            </a:avLst>
          </a:prstGeom>
          <a:solidFill>
            <a:srgbClr val="7030A0"/>
          </a:solidFill>
          <a:effectLst>
            <a:outerShdw blurRad="50800" dist="38100" dir="5400000" algn="t" rotWithShape="0">
              <a:prstClr val="black">
                <a:alpha val="40000"/>
              </a:prstClr>
            </a:outerShdw>
          </a:effectLst>
        </p:spPr>
        <p:txBody>
          <a:bodyPr>
            <a:noAutofit/>
          </a:bodyPr>
          <a:lstStyle/>
          <a:p>
            <a:pPr algn="ctr"/>
            <a:r>
              <a:rPr lang="en-GB" sz="3200" b="1" dirty="0">
                <a:solidFill>
                  <a:schemeClr val="bg1"/>
                </a:solidFill>
                <a:latin typeface="Andika" panose="02000000000000000000" pitchFamily="2" charset="0"/>
                <a:ea typeface="Andika"/>
                <a:cs typeface="Andika"/>
              </a:rPr>
              <a:t>AIMEE’S CHALLENGE!!!</a:t>
            </a:r>
          </a:p>
        </p:txBody>
      </p:sp>
      <p:pic>
        <p:nvPicPr>
          <p:cNvPr id="13" name="Picture 12" descr="A cartoon character wearing a person hat&#10;&#10;AI-generated content may be incorrect.">
            <a:extLst>
              <a:ext uri="{FF2B5EF4-FFF2-40B4-BE49-F238E27FC236}">
                <a16:creationId xmlns:a16="http://schemas.microsoft.com/office/drawing/2014/main" id="{1E1A1825-94BE-D61F-347B-5909C34311C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690674" y="227838"/>
            <a:ext cx="1402449" cy="1738885"/>
          </a:xfrm>
          <a:prstGeom prst="rect">
            <a:avLst/>
          </a:prstGeom>
        </p:spPr>
      </p:pic>
      <p:sp>
        <p:nvSpPr>
          <p:cNvPr id="2" name="Rectangle 1">
            <a:extLst>
              <a:ext uri="{FF2B5EF4-FFF2-40B4-BE49-F238E27FC236}">
                <a16:creationId xmlns:a16="http://schemas.microsoft.com/office/drawing/2014/main" id="{A3DF3774-DE9B-1D58-DE10-0154007FC42F}"/>
              </a:ext>
            </a:extLst>
          </p:cNvPr>
          <p:cNvSpPr>
            <a:spLocks noChangeArrowheads="1"/>
          </p:cNvSpPr>
          <p:nvPr/>
        </p:nvSpPr>
        <p:spPr bwMode="auto">
          <a:xfrm>
            <a:off x="2875607" y="2611352"/>
            <a:ext cx="9183561" cy="33362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72000" rIns="0" bIns="72000">
            <a:spAutoFit/>
          </a:bodyPr>
          <a:lstStyle>
            <a:lvl1pPr>
              <a:lnSpc>
                <a:spcPct val="90000"/>
              </a:lnSpc>
              <a:spcBef>
                <a:spcPts val="1000"/>
              </a:spcBef>
              <a:buFont typeface="Arial" panose="020B0604020202020204" pitchFamily="34" charset="0"/>
              <a:buChar char="•"/>
              <a:defRPr>
                <a:solidFill>
                  <a:srgbClr val="1C1C1C"/>
                </a:solidFill>
                <a:latin typeface="Twinkl" pitchFamily="2"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9pPr>
          </a:lstStyle>
          <a:p>
            <a:pPr marL="819150" indent="-733425">
              <a:lnSpc>
                <a:spcPct val="150000"/>
              </a:lnSpc>
              <a:spcBef>
                <a:spcPct val="0"/>
              </a:spcBef>
              <a:buFont typeface="+mj-lt"/>
              <a:buAutoNum type="arabicPeriod"/>
            </a:pPr>
            <a:r>
              <a:rPr lang="en-GB" altLang="en-US" sz="2000" dirty="0">
                <a:solidFill>
                  <a:schemeClr val="tx1"/>
                </a:solidFill>
                <a:latin typeface="Andika" panose="02000000000000000000" pitchFamily="2" charset="0"/>
              </a:rPr>
              <a:t>Emile </a:t>
            </a:r>
            <a:r>
              <a:rPr lang="en-GB" altLang="en-US" sz="2000" dirty="0">
                <a:solidFill>
                  <a:srgbClr val="FF0000"/>
                </a:solidFill>
                <a:latin typeface="Andika" panose="02000000000000000000" pitchFamily="2" charset="0"/>
              </a:rPr>
              <a:t>fix</a:t>
            </a:r>
            <a:r>
              <a:rPr lang="en-GB" altLang="en-US" sz="2000" b="1" i="1" u="sng" dirty="0">
                <a:solidFill>
                  <a:srgbClr val="FF0000"/>
                </a:solidFill>
                <a:latin typeface="Andika" panose="02000000000000000000" pitchFamily="2" charset="0"/>
              </a:rPr>
              <a:t>es</a:t>
            </a:r>
            <a:r>
              <a:rPr lang="en-GB" altLang="en-US" sz="2000" dirty="0">
                <a:solidFill>
                  <a:schemeClr val="tx1"/>
                </a:solidFill>
                <a:latin typeface="Andika" panose="02000000000000000000" pitchFamily="2" charset="0"/>
              </a:rPr>
              <a:t> (</a:t>
            </a:r>
            <a:r>
              <a:rPr lang="en-GB" altLang="en-US" sz="2000" b="1" i="1" u="sng" dirty="0">
                <a:solidFill>
                  <a:schemeClr val="tx1"/>
                </a:solidFill>
                <a:latin typeface="Andika" panose="02000000000000000000" pitchFamily="2" charset="0"/>
              </a:rPr>
              <a:t>fix</a:t>
            </a:r>
            <a:r>
              <a:rPr lang="en-GB" altLang="en-US" sz="2000" dirty="0">
                <a:solidFill>
                  <a:schemeClr val="tx1"/>
                </a:solidFill>
                <a:latin typeface="Andika" panose="02000000000000000000" pitchFamily="2" charset="0"/>
              </a:rPr>
              <a:t> in the present simple tense) the ship. </a:t>
            </a:r>
          </a:p>
          <a:p>
            <a:pPr marL="819150" indent="-733425">
              <a:lnSpc>
                <a:spcPct val="150000"/>
              </a:lnSpc>
              <a:spcBef>
                <a:spcPct val="0"/>
              </a:spcBef>
              <a:buFont typeface="+mj-lt"/>
              <a:buAutoNum type="arabicPeriod"/>
            </a:pPr>
            <a:r>
              <a:rPr lang="en-GB" altLang="en-US" sz="2000" dirty="0">
                <a:solidFill>
                  <a:schemeClr val="tx1"/>
                </a:solidFill>
                <a:latin typeface="Andika" panose="02000000000000000000" pitchFamily="2" charset="0"/>
              </a:rPr>
              <a:t>Emile ____ (</a:t>
            </a:r>
            <a:r>
              <a:rPr lang="en-GB" altLang="en-US" sz="2000" b="1" i="1" u="sng" dirty="0">
                <a:solidFill>
                  <a:schemeClr val="tx1"/>
                </a:solidFill>
                <a:latin typeface="Andika" panose="02000000000000000000" pitchFamily="2" charset="0"/>
              </a:rPr>
              <a:t>pilot</a:t>
            </a:r>
            <a:r>
              <a:rPr lang="en-GB" altLang="en-US" sz="2000" dirty="0">
                <a:solidFill>
                  <a:schemeClr val="tx1"/>
                </a:solidFill>
                <a:latin typeface="Andika" panose="02000000000000000000" pitchFamily="2" charset="0"/>
              </a:rPr>
              <a:t> in the present simple tense) the rocket.</a:t>
            </a:r>
          </a:p>
          <a:p>
            <a:pPr marL="819150" indent="-733425">
              <a:lnSpc>
                <a:spcPct val="150000"/>
              </a:lnSpc>
              <a:spcBef>
                <a:spcPct val="0"/>
              </a:spcBef>
              <a:buFont typeface="+mj-lt"/>
              <a:buAutoNum type="arabicPeriod"/>
            </a:pPr>
            <a:r>
              <a:rPr lang="en-GB" altLang="en-US" sz="2000" dirty="0">
                <a:solidFill>
                  <a:schemeClr val="tx1"/>
                </a:solidFill>
                <a:latin typeface="Andika" panose="02000000000000000000" pitchFamily="2" charset="0"/>
              </a:rPr>
              <a:t>Aimee _____ (</a:t>
            </a:r>
            <a:r>
              <a:rPr lang="en-GB" altLang="en-US" sz="2000" b="1" i="1" u="sng" dirty="0">
                <a:solidFill>
                  <a:schemeClr val="tx1"/>
                </a:solidFill>
                <a:latin typeface="Andika" panose="02000000000000000000" pitchFamily="2" charset="0"/>
              </a:rPr>
              <a:t>scan</a:t>
            </a:r>
            <a:r>
              <a:rPr lang="en-GB" altLang="en-US" sz="2000" dirty="0">
                <a:solidFill>
                  <a:schemeClr val="tx1"/>
                </a:solidFill>
                <a:latin typeface="Andika" panose="02000000000000000000" pitchFamily="2" charset="0"/>
              </a:rPr>
              <a:t> in the present progressive tense)  the area.</a:t>
            </a:r>
          </a:p>
          <a:p>
            <a:pPr marL="819150" indent="-733425">
              <a:lnSpc>
                <a:spcPct val="150000"/>
              </a:lnSpc>
              <a:spcBef>
                <a:spcPct val="0"/>
              </a:spcBef>
              <a:buFont typeface="+mj-lt"/>
              <a:buAutoNum type="arabicPeriod"/>
            </a:pPr>
            <a:r>
              <a:rPr lang="en-GB" altLang="en-US" sz="2000" dirty="0">
                <a:solidFill>
                  <a:schemeClr val="tx1"/>
                </a:solidFill>
                <a:latin typeface="Andika" panose="02000000000000000000" pitchFamily="2" charset="0"/>
              </a:rPr>
              <a:t>Scrambler ______ (</a:t>
            </a:r>
            <a:r>
              <a:rPr lang="en-GB" altLang="en-US" sz="2000" b="1" i="1" u="sng" dirty="0">
                <a:solidFill>
                  <a:schemeClr val="tx1"/>
                </a:solidFill>
                <a:latin typeface="Andika" panose="02000000000000000000" pitchFamily="2" charset="0"/>
              </a:rPr>
              <a:t>disappear</a:t>
            </a:r>
            <a:r>
              <a:rPr lang="en-GB" altLang="en-US" sz="2000" b="1" i="1" dirty="0">
                <a:solidFill>
                  <a:schemeClr val="tx1"/>
                </a:solidFill>
                <a:latin typeface="Andika" panose="02000000000000000000" pitchFamily="2" charset="0"/>
              </a:rPr>
              <a:t> </a:t>
            </a:r>
            <a:r>
              <a:rPr lang="en-GB" altLang="en-US" sz="2000" dirty="0">
                <a:solidFill>
                  <a:schemeClr val="tx1"/>
                </a:solidFill>
                <a:latin typeface="Andika" panose="02000000000000000000" pitchFamily="2" charset="0"/>
              </a:rPr>
              <a:t>in the past simple tense)</a:t>
            </a:r>
            <a:r>
              <a:rPr lang="en-GB" altLang="en-US" sz="2000" b="1" i="1" dirty="0">
                <a:solidFill>
                  <a:schemeClr val="tx1"/>
                </a:solidFill>
                <a:latin typeface="Andika" panose="02000000000000000000" pitchFamily="2" charset="0"/>
              </a:rPr>
              <a:t> </a:t>
            </a:r>
            <a:r>
              <a:rPr lang="en-GB" altLang="en-US" sz="2000" dirty="0">
                <a:solidFill>
                  <a:schemeClr val="tx1"/>
                </a:solidFill>
                <a:latin typeface="Andika" panose="02000000000000000000" pitchFamily="2" charset="0"/>
              </a:rPr>
              <a:t>into the shadows.</a:t>
            </a:r>
          </a:p>
          <a:p>
            <a:pPr marL="819150" indent="-733425">
              <a:lnSpc>
                <a:spcPct val="150000"/>
              </a:lnSpc>
              <a:spcBef>
                <a:spcPct val="0"/>
              </a:spcBef>
              <a:buFont typeface="+mj-lt"/>
              <a:buAutoNum type="arabicPeriod"/>
            </a:pPr>
            <a:r>
              <a:rPr lang="en-GB" altLang="en-US" sz="2000" dirty="0">
                <a:solidFill>
                  <a:schemeClr val="tx1"/>
                </a:solidFill>
                <a:latin typeface="Andika" panose="02000000000000000000" pitchFamily="2" charset="0"/>
              </a:rPr>
              <a:t>Aimee _____ (</a:t>
            </a:r>
            <a:r>
              <a:rPr lang="en-GB" altLang="en-US" sz="2000" b="1" i="1" u="sng" dirty="0">
                <a:solidFill>
                  <a:schemeClr val="tx1"/>
                </a:solidFill>
                <a:latin typeface="Andika" panose="02000000000000000000" pitchFamily="2" charset="0"/>
              </a:rPr>
              <a:t>activate</a:t>
            </a:r>
            <a:r>
              <a:rPr lang="en-GB" altLang="en-US" sz="2000" dirty="0">
                <a:solidFill>
                  <a:schemeClr val="tx1"/>
                </a:solidFill>
                <a:latin typeface="Andika" panose="02000000000000000000" pitchFamily="2" charset="0"/>
              </a:rPr>
              <a:t> in the present simple tense) her shield.</a:t>
            </a:r>
          </a:p>
          <a:p>
            <a:pPr marL="819150" indent="-733425">
              <a:lnSpc>
                <a:spcPct val="150000"/>
              </a:lnSpc>
              <a:spcBef>
                <a:spcPct val="0"/>
              </a:spcBef>
              <a:buFont typeface="+mj-lt"/>
              <a:buAutoNum type="arabicPeriod"/>
            </a:pPr>
            <a:r>
              <a:rPr lang="en-GB" altLang="en-US" sz="2000" dirty="0">
                <a:solidFill>
                  <a:schemeClr val="tx1"/>
                </a:solidFill>
                <a:latin typeface="Andika" panose="02000000000000000000" pitchFamily="2" charset="0"/>
              </a:rPr>
              <a:t>Scrambler _____ (</a:t>
            </a:r>
            <a:r>
              <a:rPr lang="en-GB" altLang="en-US" sz="2000" b="1" i="1" u="sng" dirty="0">
                <a:solidFill>
                  <a:schemeClr val="tx1"/>
                </a:solidFill>
                <a:latin typeface="Andika" panose="02000000000000000000" pitchFamily="2" charset="0"/>
              </a:rPr>
              <a:t>plot</a:t>
            </a:r>
            <a:r>
              <a:rPr lang="en-GB" altLang="en-US" sz="2000" dirty="0">
                <a:solidFill>
                  <a:schemeClr val="tx1"/>
                </a:solidFill>
                <a:latin typeface="Andika" panose="02000000000000000000" pitchFamily="2" charset="0"/>
              </a:rPr>
              <a:t> in the past simple tense) his next move.</a:t>
            </a:r>
          </a:p>
        </p:txBody>
      </p:sp>
      <p:sp>
        <p:nvSpPr>
          <p:cNvPr id="5" name="Amber Oval">
            <a:extLst>
              <a:ext uri="{FF2B5EF4-FFF2-40B4-BE49-F238E27FC236}">
                <a16:creationId xmlns:a16="http://schemas.microsoft.com/office/drawing/2014/main" id="{31CC5E4E-D944-DF4A-6E05-0F52E3444BCF}"/>
              </a:ext>
            </a:extLst>
          </p:cNvPr>
          <p:cNvSpPr/>
          <p:nvPr/>
        </p:nvSpPr>
        <p:spPr>
          <a:xfrm>
            <a:off x="177698" y="3429000"/>
            <a:ext cx="2547938" cy="2547937"/>
          </a:xfrm>
          <a:prstGeom prst="ellipse">
            <a:avLst/>
          </a:prstGeom>
          <a:solidFill>
            <a:srgbClr val="FFFF00"/>
          </a:solid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Andika" panose="02000000000000000000" pitchFamily="2" charset="0"/>
            </a:endParaRPr>
          </a:p>
        </p:txBody>
      </p:sp>
      <p:sp>
        <p:nvSpPr>
          <p:cNvPr id="7" name="Green Oval">
            <a:extLst>
              <a:ext uri="{FF2B5EF4-FFF2-40B4-BE49-F238E27FC236}">
                <a16:creationId xmlns:a16="http://schemas.microsoft.com/office/drawing/2014/main" id="{C2D05DE4-C8D5-4530-BF48-020FF1B275F8}"/>
              </a:ext>
            </a:extLst>
          </p:cNvPr>
          <p:cNvSpPr/>
          <p:nvPr/>
        </p:nvSpPr>
        <p:spPr>
          <a:xfrm>
            <a:off x="177698" y="3429000"/>
            <a:ext cx="2547938" cy="2547937"/>
          </a:xfrm>
          <a:prstGeom prst="ellipse">
            <a:avLst/>
          </a:prstGeom>
          <a:solidFill>
            <a:srgbClr val="00B050"/>
          </a:solid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Andika" panose="02000000000000000000" pitchFamily="2" charset="0"/>
            </a:endParaRPr>
          </a:p>
        </p:txBody>
      </p:sp>
      <p:sp>
        <p:nvSpPr>
          <p:cNvPr id="8" name="TextBox 7">
            <a:extLst>
              <a:ext uri="{FF2B5EF4-FFF2-40B4-BE49-F238E27FC236}">
                <a16:creationId xmlns:a16="http://schemas.microsoft.com/office/drawing/2014/main" id="{1A01944C-CBF6-43AD-2983-08EA64171CF2}"/>
              </a:ext>
            </a:extLst>
          </p:cNvPr>
          <p:cNvSpPr txBox="1"/>
          <p:nvPr/>
        </p:nvSpPr>
        <p:spPr>
          <a:xfrm>
            <a:off x="170317" y="6232233"/>
            <a:ext cx="2542686" cy="408623"/>
          </a:xfrm>
          <a:prstGeom prst="roundRect">
            <a:avLst/>
          </a:prstGeom>
          <a:solidFill>
            <a:srgbClr val="FF0000"/>
          </a:solidFill>
          <a:ln w="28575">
            <a:solidFill>
              <a:srgbClr val="FFC000"/>
            </a:solidFill>
          </a:ln>
        </p:spPr>
        <p:txBody>
          <a:bodyPr wrap="square" rtlCol="0">
            <a:spAutoFit/>
          </a:bodyPr>
          <a:lstStyle/>
          <a:p>
            <a:pPr algn="ctr"/>
            <a:r>
              <a:rPr lang="en-GB" dirty="0">
                <a:solidFill>
                  <a:schemeClr val="bg1"/>
                </a:solidFill>
                <a:latin typeface="Andika" panose="02000000000000000000" pitchFamily="2" charset="0"/>
              </a:rPr>
              <a:t>TIME’S UP!</a:t>
            </a:r>
          </a:p>
        </p:txBody>
      </p:sp>
      <p:sp>
        <p:nvSpPr>
          <p:cNvPr id="14" name="Grey Oval">
            <a:extLst>
              <a:ext uri="{FF2B5EF4-FFF2-40B4-BE49-F238E27FC236}">
                <a16:creationId xmlns:a16="http://schemas.microsoft.com/office/drawing/2014/main" id="{0CA26510-A2A9-2DD7-3A14-D4044595D9D2}"/>
              </a:ext>
            </a:extLst>
          </p:cNvPr>
          <p:cNvSpPr/>
          <p:nvPr/>
        </p:nvSpPr>
        <p:spPr>
          <a:xfrm>
            <a:off x="177698" y="3429000"/>
            <a:ext cx="2547938" cy="2547937"/>
          </a:xfrm>
          <a:prstGeom prst="ellipse">
            <a:avLst/>
          </a:prstGeom>
          <a:solidFill>
            <a:schemeClr val="bg1">
              <a:lumMod val="85000"/>
            </a:schemeClr>
          </a:solid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Andika" panose="02000000000000000000" pitchFamily="2" charset="0"/>
            </a:endParaRPr>
          </a:p>
        </p:txBody>
      </p:sp>
      <p:sp>
        <p:nvSpPr>
          <p:cNvPr id="15" name="Oval 14">
            <a:extLst>
              <a:ext uri="{FF2B5EF4-FFF2-40B4-BE49-F238E27FC236}">
                <a16:creationId xmlns:a16="http://schemas.microsoft.com/office/drawing/2014/main" id="{D53D2894-061F-25B8-AEFE-B16474D2E1A0}"/>
              </a:ext>
            </a:extLst>
          </p:cNvPr>
          <p:cNvSpPr/>
          <p:nvPr/>
        </p:nvSpPr>
        <p:spPr>
          <a:xfrm>
            <a:off x="1406028" y="4664028"/>
            <a:ext cx="100806" cy="101275"/>
          </a:xfrm>
          <a:prstGeom prst="ellipse">
            <a:avLst/>
          </a:prstGeom>
          <a:solidFill>
            <a:schemeClr val="tx1"/>
          </a:solidFill>
          <a:ln w="9525">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Andika" panose="02000000000000000000" pitchFamily="2" charset="0"/>
            </a:endParaRPr>
          </a:p>
        </p:txBody>
      </p:sp>
      <p:cxnSp>
        <p:nvCxnSpPr>
          <p:cNvPr id="16" name="Straight Connector 15">
            <a:extLst>
              <a:ext uri="{FF2B5EF4-FFF2-40B4-BE49-F238E27FC236}">
                <a16:creationId xmlns:a16="http://schemas.microsoft.com/office/drawing/2014/main" id="{5AF1F981-FE6F-BCFF-CEAB-AE541F9E05AA}"/>
              </a:ext>
            </a:extLst>
          </p:cNvPr>
          <p:cNvCxnSpPr>
            <a:cxnSpLocks/>
            <a:stCxn id="14" idx="0"/>
          </p:cNvCxnSpPr>
          <p:nvPr/>
        </p:nvCxnSpPr>
        <p:spPr>
          <a:xfrm flipH="1">
            <a:off x="1446415" y="3429000"/>
            <a:ext cx="5252" cy="221463"/>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E83E3200-1C18-9BC9-F52C-05A3CF7E8266}"/>
              </a:ext>
            </a:extLst>
          </p:cNvPr>
          <p:cNvCxnSpPr/>
          <p:nvPr/>
        </p:nvCxnSpPr>
        <p:spPr>
          <a:xfrm>
            <a:off x="1453268" y="5738310"/>
            <a:ext cx="0" cy="235911"/>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3FA4233C-62DA-BFB4-C0D8-3AD501649373}"/>
              </a:ext>
            </a:extLst>
          </p:cNvPr>
          <p:cNvCxnSpPr>
            <a:cxnSpLocks/>
          </p:cNvCxnSpPr>
          <p:nvPr/>
        </p:nvCxnSpPr>
        <p:spPr>
          <a:xfrm>
            <a:off x="2047630" y="5530074"/>
            <a:ext cx="150648" cy="205515"/>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FCFFF65-00FD-85E3-C1BA-949F4200D0BF}"/>
              </a:ext>
            </a:extLst>
          </p:cNvPr>
          <p:cNvCxnSpPr>
            <a:cxnSpLocks/>
          </p:cNvCxnSpPr>
          <p:nvPr/>
        </p:nvCxnSpPr>
        <p:spPr>
          <a:xfrm>
            <a:off x="724577" y="3646253"/>
            <a:ext cx="150648" cy="205515"/>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4B469090-7565-5D73-15A7-F688F264645F}"/>
              </a:ext>
            </a:extLst>
          </p:cNvPr>
          <p:cNvCxnSpPr>
            <a:cxnSpLocks/>
          </p:cNvCxnSpPr>
          <p:nvPr/>
        </p:nvCxnSpPr>
        <p:spPr>
          <a:xfrm>
            <a:off x="309372" y="4139989"/>
            <a:ext cx="233574" cy="119069"/>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66F31C17-84DE-9488-2A94-B3BC06BA521C}"/>
              </a:ext>
            </a:extLst>
          </p:cNvPr>
          <p:cNvCxnSpPr>
            <a:cxnSpLocks/>
          </p:cNvCxnSpPr>
          <p:nvPr/>
        </p:nvCxnSpPr>
        <p:spPr>
          <a:xfrm>
            <a:off x="2346046" y="5168698"/>
            <a:ext cx="233574" cy="119069"/>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sp>
        <p:nvSpPr>
          <p:cNvPr id="3" name="Red Oval">
            <a:extLst>
              <a:ext uri="{FF2B5EF4-FFF2-40B4-BE49-F238E27FC236}">
                <a16:creationId xmlns:a16="http://schemas.microsoft.com/office/drawing/2014/main" id="{C7FB5FEF-E7AE-297B-1933-4A5888C21D5A}"/>
              </a:ext>
            </a:extLst>
          </p:cNvPr>
          <p:cNvSpPr/>
          <p:nvPr/>
        </p:nvSpPr>
        <p:spPr>
          <a:xfrm>
            <a:off x="177698" y="3429000"/>
            <a:ext cx="2547938" cy="2547937"/>
          </a:xfrm>
          <a:prstGeom prst="ellipse">
            <a:avLst/>
          </a:prstGeom>
          <a:solidFill>
            <a:srgbClr val="FF0000"/>
          </a:solid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Andika" panose="02000000000000000000" pitchFamily="2" charset="0"/>
            </a:endParaRPr>
          </a:p>
        </p:txBody>
      </p:sp>
      <p:cxnSp>
        <p:nvCxnSpPr>
          <p:cNvPr id="22" name="Straight Connector 21">
            <a:extLst>
              <a:ext uri="{FF2B5EF4-FFF2-40B4-BE49-F238E27FC236}">
                <a16:creationId xmlns:a16="http://schemas.microsoft.com/office/drawing/2014/main" id="{6379D21B-FC2D-822C-13B5-F215F0547709}"/>
              </a:ext>
            </a:extLst>
          </p:cNvPr>
          <p:cNvCxnSpPr>
            <a:cxnSpLocks/>
          </p:cNvCxnSpPr>
          <p:nvPr/>
        </p:nvCxnSpPr>
        <p:spPr>
          <a:xfrm>
            <a:off x="2478390" y="4701337"/>
            <a:ext cx="241994" cy="0"/>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5D80DB8B-2360-4DD2-3F7E-2D9D89956151}"/>
              </a:ext>
            </a:extLst>
          </p:cNvPr>
          <p:cNvCxnSpPr>
            <a:cxnSpLocks/>
          </p:cNvCxnSpPr>
          <p:nvPr/>
        </p:nvCxnSpPr>
        <p:spPr>
          <a:xfrm>
            <a:off x="179299" y="4722966"/>
            <a:ext cx="241994" cy="0"/>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6A05B076-B7BE-A439-C973-931A4EE1386F}"/>
              </a:ext>
            </a:extLst>
          </p:cNvPr>
          <p:cNvCxnSpPr>
            <a:cxnSpLocks/>
          </p:cNvCxnSpPr>
          <p:nvPr/>
        </p:nvCxnSpPr>
        <p:spPr>
          <a:xfrm flipV="1">
            <a:off x="2399124" y="4154039"/>
            <a:ext cx="200263" cy="105019"/>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D387043C-14A2-B737-56B0-EEBF874F18E2}"/>
              </a:ext>
            </a:extLst>
          </p:cNvPr>
          <p:cNvCxnSpPr>
            <a:cxnSpLocks/>
          </p:cNvCxnSpPr>
          <p:nvPr/>
        </p:nvCxnSpPr>
        <p:spPr>
          <a:xfrm flipV="1">
            <a:off x="339139" y="5185094"/>
            <a:ext cx="200263" cy="105019"/>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30305EB5-5660-BB0B-8E42-686ABA1F787A}"/>
              </a:ext>
            </a:extLst>
          </p:cNvPr>
          <p:cNvCxnSpPr>
            <a:cxnSpLocks/>
          </p:cNvCxnSpPr>
          <p:nvPr/>
        </p:nvCxnSpPr>
        <p:spPr>
          <a:xfrm flipV="1">
            <a:off x="699769" y="5530074"/>
            <a:ext cx="126308" cy="175958"/>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ECC73C34-4242-85F1-E076-5C9BB61832E1}"/>
              </a:ext>
            </a:extLst>
          </p:cNvPr>
          <p:cNvCxnSpPr>
            <a:cxnSpLocks/>
          </p:cNvCxnSpPr>
          <p:nvPr/>
        </p:nvCxnSpPr>
        <p:spPr>
          <a:xfrm flipV="1">
            <a:off x="2103279" y="3687750"/>
            <a:ext cx="126308" cy="175958"/>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grpSp>
        <p:nvGrpSpPr>
          <p:cNvPr id="29" name="Group 28">
            <a:extLst>
              <a:ext uri="{FF2B5EF4-FFF2-40B4-BE49-F238E27FC236}">
                <a16:creationId xmlns:a16="http://schemas.microsoft.com/office/drawing/2014/main" id="{E8A2165D-C43B-B944-96F3-52A049A22C78}"/>
              </a:ext>
            </a:extLst>
          </p:cNvPr>
          <p:cNvGrpSpPr>
            <a:grpSpLocks/>
          </p:cNvGrpSpPr>
          <p:nvPr/>
        </p:nvGrpSpPr>
        <p:grpSpPr bwMode="auto">
          <a:xfrm>
            <a:off x="1452496" y="3618860"/>
            <a:ext cx="7938" cy="2208212"/>
            <a:chOff x="6948614" y="3503140"/>
            <a:chExt cx="7930" cy="2208694"/>
          </a:xfrm>
        </p:grpSpPr>
        <p:cxnSp>
          <p:nvCxnSpPr>
            <p:cNvPr id="30" name="Straight Connector 29">
              <a:extLst>
                <a:ext uri="{FF2B5EF4-FFF2-40B4-BE49-F238E27FC236}">
                  <a16:creationId xmlns:a16="http://schemas.microsoft.com/office/drawing/2014/main" id="{816B8884-4A39-6C63-20F2-2F78362A9B4D}"/>
                </a:ext>
              </a:extLst>
            </p:cNvPr>
            <p:cNvCxnSpPr/>
            <p:nvPr/>
          </p:nvCxnSpPr>
          <p:spPr>
            <a:xfrm>
              <a:off x="6948614" y="3503140"/>
              <a:ext cx="4758" cy="1105141"/>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9405C01E-0195-CB79-B6C8-B01790E664B8}"/>
                </a:ext>
              </a:extLst>
            </p:cNvPr>
            <p:cNvCxnSpPr/>
            <p:nvPr/>
          </p:nvCxnSpPr>
          <p:spPr>
            <a:xfrm>
              <a:off x="6951786" y="4606693"/>
              <a:ext cx="4758" cy="1105141"/>
            </a:xfrm>
            <a:prstGeom prst="line">
              <a:avLst/>
            </a:prstGeom>
            <a:ln w="38100">
              <a:solidFill>
                <a:schemeClr val="accent3">
                  <a:lumMod val="75000"/>
                  <a:alpha val="0"/>
                </a:schemeClr>
              </a:solidFill>
            </a:ln>
          </p:spPr>
          <p:style>
            <a:lnRef idx="1">
              <a:schemeClr val="accent1"/>
            </a:lnRef>
            <a:fillRef idx="0">
              <a:schemeClr val="accent1"/>
            </a:fillRef>
            <a:effectRef idx="0">
              <a:schemeClr val="accent1"/>
            </a:effectRef>
            <a:fontRef idx="minor">
              <a:schemeClr val="tx1"/>
            </a:fontRef>
          </p:style>
        </p:cxnSp>
      </p:grpSp>
      <p:sp>
        <p:nvSpPr>
          <p:cNvPr id="33" name="TextBox 32">
            <a:extLst>
              <a:ext uri="{FF2B5EF4-FFF2-40B4-BE49-F238E27FC236}">
                <a16:creationId xmlns:a16="http://schemas.microsoft.com/office/drawing/2014/main" id="{410A57FD-E23F-28A3-083B-617F3E61B12E}"/>
              </a:ext>
            </a:extLst>
          </p:cNvPr>
          <p:cNvSpPr txBox="1"/>
          <p:nvPr/>
        </p:nvSpPr>
        <p:spPr>
          <a:xfrm>
            <a:off x="243563" y="2721584"/>
            <a:ext cx="2417865" cy="510778"/>
          </a:xfrm>
          <a:prstGeom prst="roundRect">
            <a:avLst/>
          </a:prstGeom>
          <a:solidFill>
            <a:srgbClr val="FFC000"/>
          </a:solidFill>
        </p:spPr>
        <p:txBody>
          <a:bodyPr wrap="square" rtlCol="0">
            <a:spAutoFit/>
          </a:bodyPr>
          <a:lstStyle/>
          <a:p>
            <a:pPr algn="ctr"/>
            <a:r>
              <a:rPr lang="en-GB" sz="2400" dirty="0">
                <a:solidFill>
                  <a:schemeClr val="bg1"/>
                </a:solidFill>
                <a:latin typeface="Andika" panose="02000000000000000000" pitchFamily="2" charset="0"/>
              </a:rPr>
              <a:t>2 Minute Timer</a:t>
            </a:r>
          </a:p>
        </p:txBody>
      </p:sp>
    </p:spTree>
    <p:extLst>
      <p:ext uri="{BB962C8B-B14F-4D97-AF65-F5344CB8AC3E}">
        <p14:creationId xmlns:p14="http://schemas.microsoft.com/office/powerpoint/2010/main" val="34358956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E51A69-37C5-40E2-8796-291CCF748C4E}"/>
            </a:ext>
          </a:extLst>
        </p:cNvPr>
        <p:cNvGrpSpPr/>
        <p:nvPr/>
      </p:nvGrpSpPr>
      <p:grpSpPr>
        <a:xfrm>
          <a:off x="0" y="0"/>
          <a:ext cx="0" cy="0"/>
          <a:chOff x="0" y="0"/>
          <a:chExt cx="0" cy="0"/>
        </a:xfrm>
      </p:grpSpPr>
      <p:pic>
        <p:nvPicPr>
          <p:cNvPr id="4" name="Picture 3" descr="Diagram, background pattern&#10;&#10;Description automatically generated">
            <a:extLst>
              <a:ext uri="{FF2B5EF4-FFF2-40B4-BE49-F238E27FC236}">
                <a16:creationId xmlns:a16="http://schemas.microsoft.com/office/drawing/2014/main" id="{1FFD898F-DD31-91A0-404D-FC926CE042F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6" name="Rectangle: Rounded Corners 5">
            <a:extLst>
              <a:ext uri="{FF2B5EF4-FFF2-40B4-BE49-F238E27FC236}">
                <a16:creationId xmlns:a16="http://schemas.microsoft.com/office/drawing/2014/main" id="{A1265DF8-4214-E76F-7728-F1BC24E6E834}"/>
              </a:ext>
            </a:extLst>
          </p:cNvPr>
          <p:cNvSpPr/>
          <p:nvPr/>
        </p:nvSpPr>
        <p:spPr>
          <a:xfrm>
            <a:off x="231725" y="1682498"/>
            <a:ext cx="11780975" cy="4827809"/>
          </a:xfrm>
          <a:prstGeom prst="roundRect">
            <a:avLst>
              <a:gd name="adj" fmla="val 7634"/>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Andika" panose="02000000000000000000" pitchFamily="2" charset="0"/>
            </a:endParaRPr>
          </a:p>
        </p:txBody>
      </p:sp>
      <p:sp>
        <p:nvSpPr>
          <p:cNvPr id="11" name="Rectangle 10">
            <a:extLst>
              <a:ext uri="{FF2B5EF4-FFF2-40B4-BE49-F238E27FC236}">
                <a16:creationId xmlns:a16="http://schemas.microsoft.com/office/drawing/2014/main" id="{FA2D93CC-678C-9FAE-2D30-76A726C9DFF7}"/>
              </a:ext>
            </a:extLst>
          </p:cNvPr>
          <p:cNvSpPr>
            <a:spLocks noChangeArrowheads="1"/>
          </p:cNvSpPr>
          <p:nvPr/>
        </p:nvSpPr>
        <p:spPr bwMode="auto">
          <a:xfrm>
            <a:off x="478312" y="1879958"/>
            <a:ext cx="11481963" cy="566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72000" rIns="0" bIns="72000">
            <a:spAutoFit/>
          </a:bodyPr>
          <a:lstStyle>
            <a:lvl1pPr>
              <a:lnSpc>
                <a:spcPct val="90000"/>
              </a:lnSpc>
              <a:spcBef>
                <a:spcPts val="1000"/>
              </a:spcBef>
              <a:buFont typeface="Arial" panose="020B0604020202020204" pitchFamily="34" charset="0"/>
              <a:buChar char="•"/>
              <a:defRPr>
                <a:solidFill>
                  <a:srgbClr val="1C1C1C"/>
                </a:solidFill>
                <a:latin typeface="Twinkl" pitchFamily="2"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9pPr>
          </a:lstStyle>
          <a:p>
            <a:pPr marL="819150" indent="-733425">
              <a:lnSpc>
                <a:spcPct val="150000"/>
              </a:lnSpc>
              <a:spcBef>
                <a:spcPct val="0"/>
              </a:spcBef>
              <a:buNone/>
            </a:pPr>
            <a:r>
              <a:rPr lang="en-GB" altLang="en-US" sz="2000" dirty="0">
                <a:solidFill>
                  <a:schemeClr val="tx1"/>
                </a:solidFill>
                <a:latin typeface="Andika" panose="02000000000000000000" pitchFamily="2" charset="0"/>
              </a:rPr>
              <a:t>Example: “Emile ____ (</a:t>
            </a:r>
            <a:r>
              <a:rPr lang="en-GB" altLang="en-US" sz="2000" b="1" i="1" u="sng" dirty="0">
                <a:solidFill>
                  <a:schemeClr val="tx1"/>
                </a:solidFill>
                <a:latin typeface="Andika" panose="02000000000000000000" pitchFamily="2" charset="0"/>
              </a:rPr>
              <a:t>fix</a:t>
            </a:r>
            <a:r>
              <a:rPr lang="en-GB" altLang="en-US" sz="2000" dirty="0">
                <a:solidFill>
                  <a:schemeClr val="tx1"/>
                </a:solidFill>
                <a:latin typeface="Andika" panose="02000000000000000000" pitchFamily="2" charset="0"/>
              </a:rPr>
              <a:t> in the simple past tense) the ship.” should be “Emile </a:t>
            </a:r>
            <a:r>
              <a:rPr lang="en-GB" altLang="en-US" sz="2000" b="1" i="1" u="sng" dirty="0">
                <a:solidFill>
                  <a:schemeClr val="tx1"/>
                </a:solidFill>
                <a:latin typeface="Andika" panose="02000000000000000000" pitchFamily="2" charset="0"/>
              </a:rPr>
              <a:t>fixed</a:t>
            </a:r>
            <a:r>
              <a:rPr lang="en-GB" altLang="en-US" sz="2000" dirty="0">
                <a:solidFill>
                  <a:schemeClr val="tx1"/>
                </a:solidFill>
                <a:latin typeface="Andika" panose="02000000000000000000" pitchFamily="2" charset="0"/>
              </a:rPr>
              <a:t> the ship.”</a:t>
            </a:r>
            <a:endParaRPr lang="fr-FR" altLang="en-US" sz="2000" dirty="0">
              <a:solidFill>
                <a:schemeClr val="tx1"/>
              </a:solidFill>
              <a:latin typeface="Andika" panose="02000000000000000000" pitchFamily="2" charset="0"/>
            </a:endParaRPr>
          </a:p>
        </p:txBody>
      </p:sp>
      <p:sp>
        <p:nvSpPr>
          <p:cNvPr id="12" name="Title 1">
            <a:extLst>
              <a:ext uri="{FF2B5EF4-FFF2-40B4-BE49-F238E27FC236}">
                <a16:creationId xmlns:a16="http://schemas.microsoft.com/office/drawing/2014/main" id="{25229A6F-C6AB-4AEE-55F7-120624B87640}"/>
              </a:ext>
            </a:extLst>
          </p:cNvPr>
          <p:cNvSpPr txBox="1">
            <a:spLocks/>
          </p:cNvSpPr>
          <p:nvPr/>
        </p:nvSpPr>
        <p:spPr>
          <a:xfrm>
            <a:off x="680549" y="629733"/>
            <a:ext cx="10591800" cy="1118844"/>
          </a:xfrm>
          <a:prstGeom prst="roundRect">
            <a:avLst>
              <a:gd name="adj" fmla="val 24355"/>
            </a:avLst>
          </a:prstGeom>
          <a:solidFill>
            <a:schemeClr val="accent2"/>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200" dirty="0">
                <a:solidFill>
                  <a:schemeClr val="bg1"/>
                </a:solidFill>
                <a:latin typeface="Andika" panose="02000000000000000000" pitchFamily="2" charset="0"/>
                <a:ea typeface="Andika"/>
                <a:cs typeface="Andika"/>
              </a:rPr>
              <a:t>Can you fill in the blanks in the sentences below? </a:t>
            </a:r>
          </a:p>
        </p:txBody>
      </p:sp>
      <p:sp>
        <p:nvSpPr>
          <p:cNvPr id="10" name="Title 1">
            <a:extLst>
              <a:ext uri="{FF2B5EF4-FFF2-40B4-BE49-F238E27FC236}">
                <a16:creationId xmlns:a16="http://schemas.microsoft.com/office/drawing/2014/main" id="{7E511DAB-5075-C086-2E79-37C2B3A52370}"/>
              </a:ext>
            </a:extLst>
          </p:cNvPr>
          <p:cNvSpPr>
            <a:spLocks noGrp="1"/>
          </p:cNvSpPr>
          <p:nvPr>
            <p:ph type="title"/>
          </p:nvPr>
        </p:nvSpPr>
        <p:spPr>
          <a:xfrm>
            <a:off x="1945161" y="158570"/>
            <a:ext cx="8062577" cy="533369"/>
          </a:xfrm>
          <a:prstGeom prst="roundRect">
            <a:avLst>
              <a:gd name="adj" fmla="val 27573"/>
            </a:avLst>
          </a:prstGeom>
          <a:solidFill>
            <a:srgbClr val="7030A0"/>
          </a:solidFill>
          <a:effectLst>
            <a:outerShdw blurRad="50800" dist="38100" dir="5400000" algn="t" rotWithShape="0">
              <a:prstClr val="black">
                <a:alpha val="40000"/>
              </a:prstClr>
            </a:outerShdw>
          </a:effectLst>
        </p:spPr>
        <p:txBody>
          <a:bodyPr>
            <a:noAutofit/>
          </a:bodyPr>
          <a:lstStyle/>
          <a:p>
            <a:pPr algn="ctr"/>
            <a:r>
              <a:rPr lang="en-GB" sz="3200" b="1" dirty="0">
                <a:solidFill>
                  <a:schemeClr val="bg1"/>
                </a:solidFill>
                <a:latin typeface="Andika" panose="02000000000000000000" pitchFamily="2" charset="0"/>
                <a:ea typeface="Andika"/>
                <a:cs typeface="Andika"/>
              </a:rPr>
              <a:t>AIMEE’S CHALLENGE!!!</a:t>
            </a:r>
          </a:p>
        </p:txBody>
      </p:sp>
      <p:pic>
        <p:nvPicPr>
          <p:cNvPr id="13" name="Picture 12" descr="A cartoon character wearing a person hat&#10;&#10;AI-generated content may be incorrect.">
            <a:extLst>
              <a:ext uri="{FF2B5EF4-FFF2-40B4-BE49-F238E27FC236}">
                <a16:creationId xmlns:a16="http://schemas.microsoft.com/office/drawing/2014/main" id="{5408594B-83AD-0E1D-F0EF-C1FB98163B7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690674" y="227838"/>
            <a:ext cx="1402449" cy="1738885"/>
          </a:xfrm>
          <a:prstGeom prst="rect">
            <a:avLst/>
          </a:prstGeom>
        </p:spPr>
      </p:pic>
      <p:sp>
        <p:nvSpPr>
          <p:cNvPr id="2" name="Rectangle 1">
            <a:extLst>
              <a:ext uri="{FF2B5EF4-FFF2-40B4-BE49-F238E27FC236}">
                <a16:creationId xmlns:a16="http://schemas.microsoft.com/office/drawing/2014/main" id="{13B346D0-D18F-082A-98A8-F3DE03C2119D}"/>
              </a:ext>
            </a:extLst>
          </p:cNvPr>
          <p:cNvSpPr>
            <a:spLocks noChangeArrowheads="1"/>
          </p:cNvSpPr>
          <p:nvPr/>
        </p:nvSpPr>
        <p:spPr bwMode="auto">
          <a:xfrm>
            <a:off x="2875607" y="2611352"/>
            <a:ext cx="9183561" cy="33362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72000" rIns="0" bIns="72000">
            <a:spAutoFit/>
          </a:bodyPr>
          <a:lstStyle>
            <a:lvl1pPr>
              <a:lnSpc>
                <a:spcPct val="90000"/>
              </a:lnSpc>
              <a:spcBef>
                <a:spcPts val="1000"/>
              </a:spcBef>
              <a:buFont typeface="Arial" panose="020B0604020202020204" pitchFamily="34" charset="0"/>
              <a:buChar char="•"/>
              <a:defRPr>
                <a:solidFill>
                  <a:srgbClr val="1C1C1C"/>
                </a:solidFill>
                <a:latin typeface="Twinkl" pitchFamily="2"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9pPr>
          </a:lstStyle>
          <a:p>
            <a:pPr marL="819150" indent="-733425">
              <a:lnSpc>
                <a:spcPct val="150000"/>
              </a:lnSpc>
              <a:spcBef>
                <a:spcPct val="0"/>
              </a:spcBef>
              <a:buFont typeface="+mj-lt"/>
              <a:buAutoNum type="arabicPeriod"/>
            </a:pPr>
            <a:r>
              <a:rPr lang="en-GB" altLang="en-US" sz="2000" dirty="0">
                <a:solidFill>
                  <a:schemeClr val="tx1"/>
                </a:solidFill>
                <a:latin typeface="Andika" panose="02000000000000000000" pitchFamily="2" charset="0"/>
              </a:rPr>
              <a:t>Emile </a:t>
            </a:r>
            <a:r>
              <a:rPr lang="en-GB" altLang="en-US" sz="2000" dirty="0">
                <a:solidFill>
                  <a:srgbClr val="FF0000"/>
                </a:solidFill>
                <a:latin typeface="Andika" panose="02000000000000000000" pitchFamily="2" charset="0"/>
              </a:rPr>
              <a:t>fix</a:t>
            </a:r>
            <a:r>
              <a:rPr lang="en-GB" altLang="en-US" sz="2000" b="1" i="1" u="sng" dirty="0">
                <a:solidFill>
                  <a:srgbClr val="FF0000"/>
                </a:solidFill>
                <a:latin typeface="Andika" panose="02000000000000000000" pitchFamily="2" charset="0"/>
              </a:rPr>
              <a:t>es</a:t>
            </a:r>
            <a:r>
              <a:rPr lang="en-GB" altLang="en-US" sz="2000" dirty="0">
                <a:solidFill>
                  <a:schemeClr val="tx1"/>
                </a:solidFill>
                <a:latin typeface="Andika" panose="02000000000000000000" pitchFamily="2" charset="0"/>
              </a:rPr>
              <a:t> (</a:t>
            </a:r>
            <a:r>
              <a:rPr lang="en-GB" altLang="en-US" sz="2000" b="1" i="1" u="sng" dirty="0">
                <a:solidFill>
                  <a:schemeClr val="tx1"/>
                </a:solidFill>
                <a:latin typeface="Andika" panose="02000000000000000000" pitchFamily="2" charset="0"/>
              </a:rPr>
              <a:t>fix</a:t>
            </a:r>
            <a:r>
              <a:rPr lang="en-GB" altLang="en-US" sz="2000" dirty="0">
                <a:solidFill>
                  <a:schemeClr val="tx1"/>
                </a:solidFill>
                <a:latin typeface="Andika" panose="02000000000000000000" pitchFamily="2" charset="0"/>
              </a:rPr>
              <a:t> in the present simple tense) the ship. </a:t>
            </a:r>
          </a:p>
          <a:p>
            <a:pPr marL="819150" indent="-733425">
              <a:lnSpc>
                <a:spcPct val="150000"/>
              </a:lnSpc>
              <a:spcBef>
                <a:spcPct val="0"/>
              </a:spcBef>
              <a:buFont typeface="+mj-lt"/>
              <a:buAutoNum type="arabicPeriod"/>
            </a:pPr>
            <a:r>
              <a:rPr lang="en-GB" altLang="en-US" sz="2000" dirty="0">
                <a:solidFill>
                  <a:schemeClr val="tx1"/>
                </a:solidFill>
                <a:latin typeface="Andika" panose="02000000000000000000" pitchFamily="2" charset="0"/>
              </a:rPr>
              <a:t>Emile </a:t>
            </a:r>
            <a:r>
              <a:rPr lang="en-GB" altLang="en-US" sz="2000" dirty="0">
                <a:solidFill>
                  <a:srgbClr val="FF0000"/>
                </a:solidFill>
                <a:latin typeface="Andika" panose="02000000000000000000" pitchFamily="2" charset="0"/>
              </a:rPr>
              <a:t>pilot</a:t>
            </a:r>
            <a:r>
              <a:rPr lang="en-GB" altLang="en-US" sz="2000" b="1" i="1" u="sng" dirty="0">
                <a:solidFill>
                  <a:srgbClr val="FF0000"/>
                </a:solidFill>
                <a:latin typeface="Andika" panose="02000000000000000000" pitchFamily="2" charset="0"/>
              </a:rPr>
              <a:t>s</a:t>
            </a:r>
            <a:r>
              <a:rPr lang="en-GB" altLang="en-US" sz="2000" dirty="0">
                <a:solidFill>
                  <a:schemeClr val="tx1"/>
                </a:solidFill>
                <a:latin typeface="Andika" panose="02000000000000000000" pitchFamily="2" charset="0"/>
              </a:rPr>
              <a:t> (</a:t>
            </a:r>
            <a:r>
              <a:rPr lang="en-GB" altLang="en-US" sz="2000" b="1" i="1" u="sng" dirty="0">
                <a:solidFill>
                  <a:schemeClr val="tx1"/>
                </a:solidFill>
                <a:latin typeface="Andika" panose="02000000000000000000" pitchFamily="2" charset="0"/>
              </a:rPr>
              <a:t>pilot</a:t>
            </a:r>
            <a:r>
              <a:rPr lang="en-GB" altLang="en-US" sz="2000" dirty="0">
                <a:solidFill>
                  <a:schemeClr val="tx1"/>
                </a:solidFill>
                <a:latin typeface="Andika" panose="02000000000000000000" pitchFamily="2" charset="0"/>
              </a:rPr>
              <a:t> in the present simple tense) the rocket.</a:t>
            </a:r>
          </a:p>
          <a:p>
            <a:pPr marL="819150" indent="-733425">
              <a:lnSpc>
                <a:spcPct val="150000"/>
              </a:lnSpc>
              <a:spcBef>
                <a:spcPct val="0"/>
              </a:spcBef>
              <a:buFont typeface="+mj-lt"/>
              <a:buAutoNum type="arabicPeriod"/>
            </a:pPr>
            <a:r>
              <a:rPr lang="en-GB" altLang="en-US" sz="2000" dirty="0">
                <a:solidFill>
                  <a:schemeClr val="tx1"/>
                </a:solidFill>
                <a:latin typeface="Andika" panose="02000000000000000000" pitchFamily="2" charset="0"/>
              </a:rPr>
              <a:t>Aimee </a:t>
            </a:r>
            <a:r>
              <a:rPr lang="en-GB" altLang="en-US" sz="2000" dirty="0">
                <a:solidFill>
                  <a:srgbClr val="FF0000"/>
                </a:solidFill>
                <a:latin typeface="Andika" panose="02000000000000000000" pitchFamily="2" charset="0"/>
              </a:rPr>
              <a:t>is scann</a:t>
            </a:r>
            <a:r>
              <a:rPr lang="en-GB" altLang="en-US" sz="2000" b="1" i="1" u="sng" dirty="0">
                <a:solidFill>
                  <a:srgbClr val="FF0000"/>
                </a:solidFill>
                <a:latin typeface="Andika" panose="02000000000000000000" pitchFamily="2" charset="0"/>
              </a:rPr>
              <a:t>ing</a:t>
            </a:r>
            <a:r>
              <a:rPr lang="en-GB" altLang="en-US" sz="2000" dirty="0">
                <a:solidFill>
                  <a:schemeClr val="tx1"/>
                </a:solidFill>
                <a:latin typeface="Andika" panose="02000000000000000000" pitchFamily="2" charset="0"/>
              </a:rPr>
              <a:t> (</a:t>
            </a:r>
            <a:r>
              <a:rPr lang="en-GB" altLang="en-US" sz="2000" b="1" i="1" u="sng" dirty="0">
                <a:solidFill>
                  <a:schemeClr val="tx1"/>
                </a:solidFill>
                <a:latin typeface="Andika" panose="02000000000000000000" pitchFamily="2" charset="0"/>
              </a:rPr>
              <a:t>scan</a:t>
            </a:r>
            <a:r>
              <a:rPr lang="en-GB" altLang="en-US" sz="2000" dirty="0">
                <a:solidFill>
                  <a:schemeClr val="tx1"/>
                </a:solidFill>
                <a:latin typeface="Andika" panose="02000000000000000000" pitchFamily="2" charset="0"/>
              </a:rPr>
              <a:t> in the present progressive tense)  the area.</a:t>
            </a:r>
          </a:p>
          <a:p>
            <a:pPr marL="819150" indent="-733425">
              <a:lnSpc>
                <a:spcPct val="150000"/>
              </a:lnSpc>
              <a:spcBef>
                <a:spcPct val="0"/>
              </a:spcBef>
              <a:buFont typeface="+mj-lt"/>
              <a:buAutoNum type="arabicPeriod"/>
            </a:pPr>
            <a:r>
              <a:rPr lang="en-GB" altLang="en-US" sz="2000" dirty="0">
                <a:solidFill>
                  <a:schemeClr val="tx1"/>
                </a:solidFill>
                <a:latin typeface="Andika" panose="02000000000000000000" pitchFamily="2" charset="0"/>
              </a:rPr>
              <a:t>Scrambler ______ (</a:t>
            </a:r>
            <a:r>
              <a:rPr lang="en-GB" altLang="en-US" sz="2000" b="1" i="1" u="sng" dirty="0">
                <a:solidFill>
                  <a:schemeClr val="tx1"/>
                </a:solidFill>
                <a:latin typeface="Andika" panose="02000000000000000000" pitchFamily="2" charset="0"/>
              </a:rPr>
              <a:t>disappear</a:t>
            </a:r>
            <a:r>
              <a:rPr lang="en-GB" altLang="en-US" sz="2000" b="1" i="1" dirty="0">
                <a:solidFill>
                  <a:schemeClr val="tx1"/>
                </a:solidFill>
                <a:latin typeface="Andika" panose="02000000000000000000" pitchFamily="2" charset="0"/>
              </a:rPr>
              <a:t> </a:t>
            </a:r>
            <a:r>
              <a:rPr lang="en-GB" altLang="en-US" sz="2000" dirty="0">
                <a:solidFill>
                  <a:schemeClr val="tx1"/>
                </a:solidFill>
                <a:latin typeface="Andika" panose="02000000000000000000" pitchFamily="2" charset="0"/>
              </a:rPr>
              <a:t>in the past simple tense)</a:t>
            </a:r>
            <a:r>
              <a:rPr lang="en-GB" altLang="en-US" sz="2000" b="1" i="1" dirty="0">
                <a:solidFill>
                  <a:schemeClr val="tx1"/>
                </a:solidFill>
                <a:latin typeface="Andika" panose="02000000000000000000" pitchFamily="2" charset="0"/>
              </a:rPr>
              <a:t> </a:t>
            </a:r>
            <a:r>
              <a:rPr lang="en-GB" altLang="en-US" sz="2000" dirty="0">
                <a:solidFill>
                  <a:schemeClr val="tx1"/>
                </a:solidFill>
                <a:latin typeface="Andika" panose="02000000000000000000" pitchFamily="2" charset="0"/>
              </a:rPr>
              <a:t>into the shadows.</a:t>
            </a:r>
          </a:p>
          <a:p>
            <a:pPr marL="819150" indent="-733425">
              <a:lnSpc>
                <a:spcPct val="150000"/>
              </a:lnSpc>
              <a:spcBef>
                <a:spcPct val="0"/>
              </a:spcBef>
              <a:buFont typeface="+mj-lt"/>
              <a:buAutoNum type="arabicPeriod"/>
            </a:pPr>
            <a:r>
              <a:rPr lang="en-GB" altLang="en-US" sz="2000" dirty="0">
                <a:solidFill>
                  <a:schemeClr val="tx1"/>
                </a:solidFill>
                <a:latin typeface="Andika" panose="02000000000000000000" pitchFamily="2" charset="0"/>
              </a:rPr>
              <a:t>Aimee _____ (</a:t>
            </a:r>
            <a:r>
              <a:rPr lang="en-GB" altLang="en-US" sz="2000" b="1" i="1" u="sng" dirty="0">
                <a:solidFill>
                  <a:schemeClr val="tx1"/>
                </a:solidFill>
                <a:latin typeface="Andika" panose="02000000000000000000" pitchFamily="2" charset="0"/>
              </a:rPr>
              <a:t>activate</a:t>
            </a:r>
            <a:r>
              <a:rPr lang="en-GB" altLang="en-US" sz="2000" dirty="0">
                <a:solidFill>
                  <a:schemeClr val="tx1"/>
                </a:solidFill>
                <a:latin typeface="Andika" panose="02000000000000000000" pitchFamily="2" charset="0"/>
              </a:rPr>
              <a:t> in the present simple tense) her shield.</a:t>
            </a:r>
          </a:p>
          <a:p>
            <a:pPr marL="819150" indent="-733425">
              <a:lnSpc>
                <a:spcPct val="150000"/>
              </a:lnSpc>
              <a:spcBef>
                <a:spcPct val="0"/>
              </a:spcBef>
              <a:buFont typeface="+mj-lt"/>
              <a:buAutoNum type="arabicPeriod"/>
            </a:pPr>
            <a:r>
              <a:rPr lang="en-GB" altLang="en-US" sz="2000" dirty="0">
                <a:solidFill>
                  <a:schemeClr val="tx1"/>
                </a:solidFill>
                <a:latin typeface="Andika" panose="02000000000000000000" pitchFamily="2" charset="0"/>
              </a:rPr>
              <a:t>Scrambler _____ (</a:t>
            </a:r>
            <a:r>
              <a:rPr lang="en-GB" altLang="en-US" sz="2000" b="1" i="1" u="sng" dirty="0">
                <a:solidFill>
                  <a:schemeClr val="tx1"/>
                </a:solidFill>
                <a:latin typeface="Andika" panose="02000000000000000000" pitchFamily="2" charset="0"/>
              </a:rPr>
              <a:t>plot</a:t>
            </a:r>
            <a:r>
              <a:rPr lang="en-GB" altLang="en-US" sz="2000" dirty="0">
                <a:solidFill>
                  <a:schemeClr val="tx1"/>
                </a:solidFill>
                <a:latin typeface="Andika" panose="02000000000000000000" pitchFamily="2" charset="0"/>
              </a:rPr>
              <a:t> in the past simple tense) his next move.</a:t>
            </a:r>
          </a:p>
        </p:txBody>
      </p:sp>
      <p:sp>
        <p:nvSpPr>
          <p:cNvPr id="5" name="Amber Oval">
            <a:extLst>
              <a:ext uri="{FF2B5EF4-FFF2-40B4-BE49-F238E27FC236}">
                <a16:creationId xmlns:a16="http://schemas.microsoft.com/office/drawing/2014/main" id="{C39FA4E6-7D38-601B-F4B3-7DAF3563895B}"/>
              </a:ext>
            </a:extLst>
          </p:cNvPr>
          <p:cNvSpPr/>
          <p:nvPr/>
        </p:nvSpPr>
        <p:spPr>
          <a:xfrm>
            <a:off x="177698" y="3429000"/>
            <a:ext cx="2547938" cy="2547937"/>
          </a:xfrm>
          <a:prstGeom prst="ellipse">
            <a:avLst/>
          </a:prstGeom>
          <a:solidFill>
            <a:srgbClr val="FFFF00"/>
          </a:solid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Andika" panose="02000000000000000000" pitchFamily="2" charset="0"/>
            </a:endParaRPr>
          </a:p>
        </p:txBody>
      </p:sp>
      <p:sp>
        <p:nvSpPr>
          <p:cNvPr id="7" name="Green Oval">
            <a:extLst>
              <a:ext uri="{FF2B5EF4-FFF2-40B4-BE49-F238E27FC236}">
                <a16:creationId xmlns:a16="http://schemas.microsoft.com/office/drawing/2014/main" id="{5A4BBD5F-F29B-4051-7253-DAF956A79299}"/>
              </a:ext>
            </a:extLst>
          </p:cNvPr>
          <p:cNvSpPr/>
          <p:nvPr/>
        </p:nvSpPr>
        <p:spPr>
          <a:xfrm>
            <a:off x="177698" y="3429000"/>
            <a:ext cx="2547938" cy="2547937"/>
          </a:xfrm>
          <a:prstGeom prst="ellipse">
            <a:avLst/>
          </a:prstGeom>
          <a:solidFill>
            <a:srgbClr val="00B050"/>
          </a:solid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Andika" panose="02000000000000000000" pitchFamily="2" charset="0"/>
            </a:endParaRPr>
          </a:p>
        </p:txBody>
      </p:sp>
      <p:sp>
        <p:nvSpPr>
          <p:cNvPr id="8" name="TextBox 7">
            <a:extLst>
              <a:ext uri="{FF2B5EF4-FFF2-40B4-BE49-F238E27FC236}">
                <a16:creationId xmlns:a16="http://schemas.microsoft.com/office/drawing/2014/main" id="{9BA78F97-CBE0-4A50-9913-AA6EBE783FA9}"/>
              </a:ext>
            </a:extLst>
          </p:cNvPr>
          <p:cNvSpPr txBox="1"/>
          <p:nvPr/>
        </p:nvSpPr>
        <p:spPr>
          <a:xfrm>
            <a:off x="170317" y="6232233"/>
            <a:ext cx="2542686" cy="408623"/>
          </a:xfrm>
          <a:prstGeom prst="roundRect">
            <a:avLst/>
          </a:prstGeom>
          <a:solidFill>
            <a:srgbClr val="FF0000"/>
          </a:solidFill>
          <a:ln w="28575">
            <a:solidFill>
              <a:srgbClr val="FFC000"/>
            </a:solidFill>
          </a:ln>
        </p:spPr>
        <p:txBody>
          <a:bodyPr wrap="square" rtlCol="0">
            <a:spAutoFit/>
          </a:bodyPr>
          <a:lstStyle/>
          <a:p>
            <a:pPr algn="ctr"/>
            <a:r>
              <a:rPr lang="en-GB" dirty="0">
                <a:solidFill>
                  <a:schemeClr val="bg1"/>
                </a:solidFill>
                <a:latin typeface="Andika" panose="02000000000000000000" pitchFamily="2" charset="0"/>
              </a:rPr>
              <a:t>TIME’S UP!</a:t>
            </a:r>
          </a:p>
        </p:txBody>
      </p:sp>
      <p:sp>
        <p:nvSpPr>
          <p:cNvPr id="14" name="Grey Oval">
            <a:extLst>
              <a:ext uri="{FF2B5EF4-FFF2-40B4-BE49-F238E27FC236}">
                <a16:creationId xmlns:a16="http://schemas.microsoft.com/office/drawing/2014/main" id="{8EA53CC7-552A-1927-547F-2A0A52C434A4}"/>
              </a:ext>
            </a:extLst>
          </p:cNvPr>
          <p:cNvSpPr/>
          <p:nvPr/>
        </p:nvSpPr>
        <p:spPr>
          <a:xfrm>
            <a:off x="177698" y="3429000"/>
            <a:ext cx="2547938" cy="2547937"/>
          </a:xfrm>
          <a:prstGeom prst="ellipse">
            <a:avLst/>
          </a:prstGeom>
          <a:solidFill>
            <a:schemeClr val="bg1">
              <a:lumMod val="85000"/>
            </a:schemeClr>
          </a:solid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Andika" panose="02000000000000000000" pitchFamily="2" charset="0"/>
            </a:endParaRPr>
          </a:p>
        </p:txBody>
      </p:sp>
      <p:sp>
        <p:nvSpPr>
          <p:cNvPr id="15" name="Oval 14">
            <a:extLst>
              <a:ext uri="{FF2B5EF4-FFF2-40B4-BE49-F238E27FC236}">
                <a16:creationId xmlns:a16="http://schemas.microsoft.com/office/drawing/2014/main" id="{A942375A-13C9-D421-4BB2-C361946349AE}"/>
              </a:ext>
            </a:extLst>
          </p:cNvPr>
          <p:cNvSpPr/>
          <p:nvPr/>
        </p:nvSpPr>
        <p:spPr>
          <a:xfrm>
            <a:off x="1406028" y="4664028"/>
            <a:ext cx="100806" cy="101275"/>
          </a:xfrm>
          <a:prstGeom prst="ellipse">
            <a:avLst/>
          </a:prstGeom>
          <a:solidFill>
            <a:schemeClr val="tx1"/>
          </a:solidFill>
          <a:ln w="9525">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Andika" panose="02000000000000000000" pitchFamily="2" charset="0"/>
            </a:endParaRPr>
          </a:p>
        </p:txBody>
      </p:sp>
      <p:cxnSp>
        <p:nvCxnSpPr>
          <p:cNvPr id="16" name="Straight Connector 15">
            <a:extLst>
              <a:ext uri="{FF2B5EF4-FFF2-40B4-BE49-F238E27FC236}">
                <a16:creationId xmlns:a16="http://schemas.microsoft.com/office/drawing/2014/main" id="{96B874C5-43CB-9FB8-2198-EB75147FCA27}"/>
              </a:ext>
            </a:extLst>
          </p:cNvPr>
          <p:cNvCxnSpPr>
            <a:cxnSpLocks/>
            <a:stCxn id="14" idx="0"/>
          </p:cNvCxnSpPr>
          <p:nvPr/>
        </p:nvCxnSpPr>
        <p:spPr>
          <a:xfrm flipH="1">
            <a:off x="1446415" y="3429000"/>
            <a:ext cx="5252" cy="221463"/>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82ECDD32-A863-17AD-29D9-47B457B715DE}"/>
              </a:ext>
            </a:extLst>
          </p:cNvPr>
          <p:cNvCxnSpPr/>
          <p:nvPr/>
        </p:nvCxnSpPr>
        <p:spPr>
          <a:xfrm>
            <a:off x="1453268" y="5738310"/>
            <a:ext cx="0" cy="235911"/>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E5F03151-235F-A959-BCCF-FC30D7556FB6}"/>
              </a:ext>
            </a:extLst>
          </p:cNvPr>
          <p:cNvCxnSpPr>
            <a:cxnSpLocks/>
          </p:cNvCxnSpPr>
          <p:nvPr/>
        </p:nvCxnSpPr>
        <p:spPr>
          <a:xfrm>
            <a:off x="2047630" y="5530074"/>
            <a:ext cx="150648" cy="205515"/>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6539DE98-1311-804A-DAC4-4DA4F31C0DE9}"/>
              </a:ext>
            </a:extLst>
          </p:cNvPr>
          <p:cNvCxnSpPr>
            <a:cxnSpLocks/>
          </p:cNvCxnSpPr>
          <p:nvPr/>
        </p:nvCxnSpPr>
        <p:spPr>
          <a:xfrm>
            <a:off x="724577" y="3646253"/>
            <a:ext cx="150648" cy="205515"/>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D3CAA38D-7EEA-EB7B-EF8C-733E866F4C5E}"/>
              </a:ext>
            </a:extLst>
          </p:cNvPr>
          <p:cNvCxnSpPr>
            <a:cxnSpLocks/>
          </p:cNvCxnSpPr>
          <p:nvPr/>
        </p:nvCxnSpPr>
        <p:spPr>
          <a:xfrm>
            <a:off x="309372" y="4139989"/>
            <a:ext cx="233574" cy="119069"/>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992B09E2-4672-0BD1-9A34-1261C9367D6B}"/>
              </a:ext>
            </a:extLst>
          </p:cNvPr>
          <p:cNvCxnSpPr>
            <a:cxnSpLocks/>
          </p:cNvCxnSpPr>
          <p:nvPr/>
        </p:nvCxnSpPr>
        <p:spPr>
          <a:xfrm>
            <a:off x="2346046" y="5168698"/>
            <a:ext cx="233574" cy="119069"/>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sp>
        <p:nvSpPr>
          <p:cNvPr id="3" name="Red Oval">
            <a:extLst>
              <a:ext uri="{FF2B5EF4-FFF2-40B4-BE49-F238E27FC236}">
                <a16:creationId xmlns:a16="http://schemas.microsoft.com/office/drawing/2014/main" id="{10FAAE97-D44D-0BC7-6F39-24B01987DF03}"/>
              </a:ext>
            </a:extLst>
          </p:cNvPr>
          <p:cNvSpPr/>
          <p:nvPr/>
        </p:nvSpPr>
        <p:spPr>
          <a:xfrm>
            <a:off x="177698" y="3429000"/>
            <a:ext cx="2547938" cy="2547937"/>
          </a:xfrm>
          <a:prstGeom prst="ellipse">
            <a:avLst/>
          </a:prstGeom>
          <a:solidFill>
            <a:srgbClr val="FF0000"/>
          </a:solid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Andika" panose="02000000000000000000" pitchFamily="2" charset="0"/>
            </a:endParaRPr>
          </a:p>
        </p:txBody>
      </p:sp>
      <p:cxnSp>
        <p:nvCxnSpPr>
          <p:cNvPr id="22" name="Straight Connector 21">
            <a:extLst>
              <a:ext uri="{FF2B5EF4-FFF2-40B4-BE49-F238E27FC236}">
                <a16:creationId xmlns:a16="http://schemas.microsoft.com/office/drawing/2014/main" id="{4BDFF038-8D4C-FA44-399B-21949FFC6C3A}"/>
              </a:ext>
            </a:extLst>
          </p:cNvPr>
          <p:cNvCxnSpPr>
            <a:cxnSpLocks/>
          </p:cNvCxnSpPr>
          <p:nvPr/>
        </p:nvCxnSpPr>
        <p:spPr>
          <a:xfrm>
            <a:off x="2478390" y="4701337"/>
            <a:ext cx="241994" cy="0"/>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2F105229-E8CA-83E9-7401-56523BAA1C08}"/>
              </a:ext>
            </a:extLst>
          </p:cNvPr>
          <p:cNvCxnSpPr>
            <a:cxnSpLocks/>
          </p:cNvCxnSpPr>
          <p:nvPr/>
        </p:nvCxnSpPr>
        <p:spPr>
          <a:xfrm>
            <a:off x="179299" y="4722966"/>
            <a:ext cx="241994" cy="0"/>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52589BD7-76A0-2212-5079-9C3FA4FD8A31}"/>
              </a:ext>
            </a:extLst>
          </p:cNvPr>
          <p:cNvCxnSpPr>
            <a:cxnSpLocks/>
          </p:cNvCxnSpPr>
          <p:nvPr/>
        </p:nvCxnSpPr>
        <p:spPr>
          <a:xfrm flipV="1">
            <a:off x="2399124" y="4154039"/>
            <a:ext cx="200263" cy="105019"/>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65BE43EF-9B20-CE15-5A61-45C0007DE434}"/>
              </a:ext>
            </a:extLst>
          </p:cNvPr>
          <p:cNvCxnSpPr>
            <a:cxnSpLocks/>
          </p:cNvCxnSpPr>
          <p:nvPr/>
        </p:nvCxnSpPr>
        <p:spPr>
          <a:xfrm flipV="1">
            <a:off x="339139" y="5185094"/>
            <a:ext cx="200263" cy="105019"/>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4442A859-7771-F19D-D7CA-4026E4636D4C}"/>
              </a:ext>
            </a:extLst>
          </p:cNvPr>
          <p:cNvCxnSpPr>
            <a:cxnSpLocks/>
          </p:cNvCxnSpPr>
          <p:nvPr/>
        </p:nvCxnSpPr>
        <p:spPr>
          <a:xfrm flipV="1">
            <a:off x="699769" y="5530074"/>
            <a:ext cx="126308" cy="175958"/>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6583A8AA-6E6B-0E8F-8C0A-B64649D015D0}"/>
              </a:ext>
            </a:extLst>
          </p:cNvPr>
          <p:cNvCxnSpPr>
            <a:cxnSpLocks/>
          </p:cNvCxnSpPr>
          <p:nvPr/>
        </p:nvCxnSpPr>
        <p:spPr>
          <a:xfrm flipV="1">
            <a:off x="2103279" y="3687750"/>
            <a:ext cx="126308" cy="175958"/>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grpSp>
        <p:nvGrpSpPr>
          <p:cNvPr id="29" name="Group 28">
            <a:extLst>
              <a:ext uri="{FF2B5EF4-FFF2-40B4-BE49-F238E27FC236}">
                <a16:creationId xmlns:a16="http://schemas.microsoft.com/office/drawing/2014/main" id="{5EBF1223-1A03-509A-C8DF-5CA3DF7D05FB}"/>
              </a:ext>
            </a:extLst>
          </p:cNvPr>
          <p:cNvGrpSpPr>
            <a:grpSpLocks/>
          </p:cNvGrpSpPr>
          <p:nvPr/>
        </p:nvGrpSpPr>
        <p:grpSpPr bwMode="auto">
          <a:xfrm>
            <a:off x="1452496" y="3618860"/>
            <a:ext cx="7938" cy="2208212"/>
            <a:chOff x="6948614" y="3503140"/>
            <a:chExt cx="7930" cy="2208694"/>
          </a:xfrm>
        </p:grpSpPr>
        <p:cxnSp>
          <p:nvCxnSpPr>
            <p:cNvPr id="30" name="Straight Connector 29">
              <a:extLst>
                <a:ext uri="{FF2B5EF4-FFF2-40B4-BE49-F238E27FC236}">
                  <a16:creationId xmlns:a16="http://schemas.microsoft.com/office/drawing/2014/main" id="{C24ABE57-32C2-1E57-BFFC-277FEF4A0B6C}"/>
                </a:ext>
              </a:extLst>
            </p:cNvPr>
            <p:cNvCxnSpPr/>
            <p:nvPr/>
          </p:nvCxnSpPr>
          <p:spPr>
            <a:xfrm>
              <a:off x="6948614" y="3503140"/>
              <a:ext cx="4758" cy="1105141"/>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FD3F9FC5-957B-EF4A-ABCE-89D02DBA8E14}"/>
                </a:ext>
              </a:extLst>
            </p:cNvPr>
            <p:cNvCxnSpPr/>
            <p:nvPr/>
          </p:nvCxnSpPr>
          <p:spPr>
            <a:xfrm>
              <a:off x="6951786" y="4606693"/>
              <a:ext cx="4758" cy="1105141"/>
            </a:xfrm>
            <a:prstGeom prst="line">
              <a:avLst/>
            </a:prstGeom>
            <a:ln w="38100">
              <a:solidFill>
                <a:schemeClr val="accent3">
                  <a:lumMod val="75000"/>
                  <a:alpha val="0"/>
                </a:schemeClr>
              </a:solidFill>
            </a:ln>
          </p:spPr>
          <p:style>
            <a:lnRef idx="1">
              <a:schemeClr val="accent1"/>
            </a:lnRef>
            <a:fillRef idx="0">
              <a:schemeClr val="accent1"/>
            </a:fillRef>
            <a:effectRef idx="0">
              <a:schemeClr val="accent1"/>
            </a:effectRef>
            <a:fontRef idx="minor">
              <a:schemeClr val="tx1"/>
            </a:fontRef>
          </p:style>
        </p:cxnSp>
      </p:grpSp>
      <p:sp>
        <p:nvSpPr>
          <p:cNvPr id="33" name="TextBox 32">
            <a:extLst>
              <a:ext uri="{FF2B5EF4-FFF2-40B4-BE49-F238E27FC236}">
                <a16:creationId xmlns:a16="http://schemas.microsoft.com/office/drawing/2014/main" id="{E030DC19-0AD8-8932-0BB0-D94E74CED562}"/>
              </a:ext>
            </a:extLst>
          </p:cNvPr>
          <p:cNvSpPr txBox="1"/>
          <p:nvPr/>
        </p:nvSpPr>
        <p:spPr>
          <a:xfrm>
            <a:off x="243563" y="2721584"/>
            <a:ext cx="2417865" cy="510778"/>
          </a:xfrm>
          <a:prstGeom prst="roundRect">
            <a:avLst/>
          </a:prstGeom>
          <a:solidFill>
            <a:srgbClr val="FFC000"/>
          </a:solidFill>
        </p:spPr>
        <p:txBody>
          <a:bodyPr wrap="square" rtlCol="0">
            <a:spAutoFit/>
          </a:bodyPr>
          <a:lstStyle/>
          <a:p>
            <a:pPr algn="ctr"/>
            <a:r>
              <a:rPr lang="en-GB" sz="2400" dirty="0">
                <a:solidFill>
                  <a:schemeClr val="bg1"/>
                </a:solidFill>
                <a:latin typeface="Andika" panose="02000000000000000000" pitchFamily="2" charset="0"/>
              </a:rPr>
              <a:t>2 Minute Timer</a:t>
            </a:r>
          </a:p>
        </p:txBody>
      </p:sp>
    </p:spTree>
    <p:extLst>
      <p:ext uri="{BB962C8B-B14F-4D97-AF65-F5344CB8AC3E}">
        <p14:creationId xmlns:p14="http://schemas.microsoft.com/office/powerpoint/2010/main" val="7223734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DED16F-2678-5199-B3BB-763129A79162}"/>
            </a:ext>
          </a:extLst>
        </p:cNvPr>
        <p:cNvGrpSpPr/>
        <p:nvPr/>
      </p:nvGrpSpPr>
      <p:grpSpPr>
        <a:xfrm>
          <a:off x="0" y="0"/>
          <a:ext cx="0" cy="0"/>
          <a:chOff x="0" y="0"/>
          <a:chExt cx="0" cy="0"/>
        </a:xfrm>
      </p:grpSpPr>
      <p:pic>
        <p:nvPicPr>
          <p:cNvPr id="4" name="Picture 3" descr="Diagram, background pattern&#10;&#10;Description automatically generated">
            <a:extLst>
              <a:ext uri="{FF2B5EF4-FFF2-40B4-BE49-F238E27FC236}">
                <a16:creationId xmlns:a16="http://schemas.microsoft.com/office/drawing/2014/main" id="{F9CD2FD6-7971-50B1-BABF-749D3EA10C3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6" name="Rectangle: Rounded Corners 5">
            <a:extLst>
              <a:ext uri="{FF2B5EF4-FFF2-40B4-BE49-F238E27FC236}">
                <a16:creationId xmlns:a16="http://schemas.microsoft.com/office/drawing/2014/main" id="{F1E0E700-FD22-6190-718C-56692D2C7241}"/>
              </a:ext>
            </a:extLst>
          </p:cNvPr>
          <p:cNvSpPr/>
          <p:nvPr/>
        </p:nvSpPr>
        <p:spPr>
          <a:xfrm>
            <a:off x="231725" y="1682498"/>
            <a:ext cx="11780975" cy="4827809"/>
          </a:xfrm>
          <a:prstGeom prst="roundRect">
            <a:avLst>
              <a:gd name="adj" fmla="val 7634"/>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Andika" panose="02000000000000000000" pitchFamily="2" charset="0"/>
            </a:endParaRPr>
          </a:p>
        </p:txBody>
      </p:sp>
      <p:sp>
        <p:nvSpPr>
          <p:cNvPr id="11" name="Rectangle 10">
            <a:extLst>
              <a:ext uri="{FF2B5EF4-FFF2-40B4-BE49-F238E27FC236}">
                <a16:creationId xmlns:a16="http://schemas.microsoft.com/office/drawing/2014/main" id="{943BC054-087E-A7CF-1A20-1E7FA279C1A3}"/>
              </a:ext>
            </a:extLst>
          </p:cNvPr>
          <p:cNvSpPr>
            <a:spLocks noChangeArrowheads="1"/>
          </p:cNvSpPr>
          <p:nvPr/>
        </p:nvSpPr>
        <p:spPr bwMode="auto">
          <a:xfrm>
            <a:off x="478312" y="1879958"/>
            <a:ext cx="11481963" cy="566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72000" rIns="0" bIns="72000">
            <a:spAutoFit/>
          </a:bodyPr>
          <a:lstStyle>
            <a:lvl1pPr>
              <a:lnSpc>
                <a:spcPct val="90000"/>
              </a:lnSpc>
              <a:spcBef>
                <a:spcPts val="1000"/>
              </a:spcBef>
              <a:buFont typeface="Arial" panose="020B0604020202020204" pitchFamily="34" charset="0"/>
              <a:buChar char="•"/>
              <a:defRPr>
                <a:solidFill>
                  <a:srgbClr val="1C1C1C"/>
                </a:solidFill>
                <a:latin typeface="Twinkl" pitchFamily="2"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9pPr>
          </a:lstStyle>
          <a:p>
            <a:pPr marL="819150" indent="-733425">
              <a:lnSpc>
                <a:spcPct val="150000"/>
              </a:lnSpc>
              <a:spcBef>
                <a:spcPct val="0"/>
              </a:spcBef>
              <a:buNone/>
            </a:pPr>
            <a:r>
              <a:rPr lang="en-GB" altLang="en-US" sz="2000" dirty="0">
                <a:solidFill>
                  <a:schemeClr val="tx1"/>
                </a:solidFill>
                <a:latin typeface="Andika" panose="02000000000000000000" pitchFamily="2" charset="0"/>
              </a:rPr>
              <a:t>Example: “Emile ____ (</a:t>
            </a:r>
            <a:r>
              <a:rPr lang="en-GB" altLang="en-US" sz="2000" b="1" i="1" u="sng" dirty="0">
                <a:solidFill>
                  <a:schemeClr val="tx1"/>
                </a:solidFill>
                <a:latin typeface="Andika" panose="02000000000000000000" pitchFamily="2" charset="0"/>
              </a:rPr>
              <a:t>fix</a:t>
            </a:r>
            <a:r>
              <a:rPr lang="en-GB" altLang="en-US" sz="2000" dirty="0">
                <a:solidFill>
                  <a:schemeClr val="tx1"/>
                </a:solidFill>
                <a:latin typeface="Andika" panose="02000000000000000000" pitchFamily="2" charset="0"/>
              </a:rPr>
              <a:t> in the simple past tense) the ship.” should be “Emile </a:t>
            </a:r>
            <a:r>
              <a:rPr lang="en-GB" altLang="en-US" sz="2000" b="1" i="1" u="sng" dirty="0">
                <a:solidFill>
                  <a:schemeClr val="tx1"/>
                </a:solidFill>
                <a:latin typeface="Andika" panose="02000000000000000000" pitchFamily="2" charset="0"/>
              </a:rPr>
              <a:t>fixed</a:t>
            </a:r>
            <a:r>
              <a:rPr lang="en-GB" altLang="en-US" sz="2000" dirty="0">
                <a:solidFill>
                  <a:schemeClr val="tx1"/>
                </a:solidFill>
                <a:latin typeface="Andika" panose="02000000000000000000" pitchFamily="2" charset="0"/>
              </a:rPr>
              <a:t> the ship.”</a:t>
            </a:r>
            <a:endParaRPr lang="fr-FR" altLang="en-US" sz="2000" dirty="0">
              <a:solidFill>
                <a:schemeClr val="tx1"/>
              </a:solidFill>
              <a:latin typeface="Andika" panose="02000000000000000000" pitchFamily="2" charset="0"/>
            </a:endParaRPr>
          </a:p>
        </p:txBody>
      </p:sp>
      <p:sp>
        <p:nvSpPr>
          <p:cNvPr id="12" name="Title 1">
            <a:extLst>
              <a:ext uri="{FF2B5EF4-FFF2-40B4-BE49-F238E27FC236}">
                <a16:creationId xmlns:a16="http://schemas.microsoft.com/office/drawing/2014/main" id="{324941EB-A163-C524-161B-DBA7647BEB35}"/>
              </a:ext>
            </a:extLst>
          </p:cNvPr>
          <p:cNvSpPr txBox="1">
            <a:spLocks/>
          </p:cNvSpPr>
          <p:nvPr/>
        </p:nvSpPr>
        <p:spPr>
          <a:xfrm>
            <a:off x="680549" y="629733"/>
            <a:ext cx="10591800" cy="1118844"/>
          </a:xfrm>
          <a:prstGeom prst="roundRect">
            <a:avLst>
              <a:gd name="adj" fmla="val 24355"/>
            </a:avLst>
          </a:prstGeom>
          <a:solidFill>
            <a:schemeClr val="accent2"/>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200" dirty="0">
                <a:solidFill>
                  <a:schemeClr val="bg1"/>
                </a:solidFill>
                <a:latin typeface="Andika" panose="02000000000000000000" pitchFamily="2" charset="0"/>
                <a:ea typeface="Andika"/>
                <a:cs typeface="Andika"/>
              </a:rPr>
              <a:t>Can you fill in the blanks in the sentences below? </a:t>
            </a:r>
          </a:p>
        </p:txBody>
      </p:sp>
      <p:sp>
        <p:nvSpPr>
          <p:cNvPr id="10" name="Title 1">
            <a:extLst>
              <a:ext uri="{FF2B5EF4-FFF2-40B4-BE49-F238E27FC236}">
                <a16:creationId xmlns:a16="http://schemas.microsoft.com/office/drawing/2014/main" id="{2F97B1CB-A549-1487-DE23-24B24BE85563}"/>
              </a:ext>
            </a:extLst>
          </p:cNvPr>
          <p:cNvSpPr>
            <a:spLocks noGrp="1"/>
          </p:cNvSpPr>
          <p:nvPr>
            <p:ph type="title"/>
          </p:nvPr>
        </p:nvSpPr>
        <p:spPr>
          <a:xfrm>
            <a:off x="1945161" y="158570"/>
            <a:ext cx="8062577" cy="533369"/>
          </a:xfrm>
          <a:prstGeom prst="roundRect">
            <a:avLst>
              <a:gd name="adj" fmla="val 27573"/>
            </a:avLst>
          </a:prstGeom>
          <a:solidFill>
            <a:srgbClr val="7030A0"/>
          </a:solidFill>
          <a:effectLst>
            <a:outerShdw blurRad="50800" dist="38100" dir="5400000" algn="t" rotWithShape="0">
              <a:prstClr val="black">
                <a:alpha val="40000"/>
              </a:prstClr>
            </a:outerShdw>
          </a:effectLst>
        </p:spPr>
        <p:txBody>
          <a:bodyPr>
            <a:noAutofit/>
          </a:bodyPr>
          <a:lstStyle/>
          <a:p>
            <a:pPr algn="ctr"/>
            <a:r>
              <a:rPr lang="en-GB" sz="3200" b="1" dirty="0">
                <a:solidFill>
                  <a:schemeClr val="bg1"/>
                </a:solidFill>
                <a:latin typeface="Andika" panose="02000000000000000000" pitchFamily="2" charset="0"/>
                <a:ea typeface="Andika"/>
                <a:cs typeface="Andika"/>
              </a:rPr>
              <a:t>AIMEE’S CHALLENGE!!!</a:t>
            </a:r>
          </a:p>
        </p:txBody>
      </p:sp>
      <p:pic>
        <p:nvPicPr>
          <p:cNvPr id="13" name="Picture 12" descr="A cartoon character wearing a person hat&#10;&#10;AI-generated content may be incorrect.">
            <a:extLst>
              <a:ext uri="{FF2B5EF4-FFF2-40B4-BE49-F238E27FC236}">
                <a16:creationId xmlns:a16="http://schemas.microsoft.com/office/drawing/2014/main" id="{77179225-9F5D-DF68-A6ED-94312EBAED0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690674" y="227838"/>
            <a:ext cx="1402449" cy="1738885"/>
          </a:xfrm>
          <a:prstGeom prst="rect">
            <a:avLst/>
          </a:prstGeom>
        </p:spPr>
      </p:pic>
      <p:sp>
        <p:nvSpPr>
          <p:cNvPr id="2" name="Rectangle 1">
            <a:extLst>
              <a:ext uri="{FF2B5EF4-FFF2-40B4-BE49-F238E27FC236}">
                <a16:creationId xmlns:a16="http://schemas.microsoft.com/office/drawing/2014/main" id="{E7061B64-72E9-F370-9E8E-9D9074552374}"/>
              </a:ext>
            </a:extLst>
          </p:cNvPr>
          <p:cNvSpPr>
            <a:spLocks noChangeArrowheads="1"/>
          </p:cNvSpPr>
          <p:nvPr/>
        </p:nvSpPr>
        <p:spPr bwMode="auto">
          <a:xfrm>
            <a:off x="2875607" y="2611352"/>
            <a:ext cx="9183561" cy="33362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72000" rIns="0" bIns="72000">
            <a:spAutoFit/>
          </a:bodyPr>
          <a:lstStyle>
            <a:lvl1pPr>
              <a:lnSpc>
                <a:spcPct val="90000"/>
              </a:lnSpc>
              <a:spcBef>
                <a:spcPts val="1000"/>
              </a:spcBef>
              <a:buFont typeface="Arial" panose="020B0604020202020204" pitchFamily="34" charset="0"/>
              <a:buChar char="•"/>
              <a:defRPr>
                <a:solidFill>
                  <a:srgbClr val="1C1C1C"/>
                </a:solidFill>
                <a:latin typeface="Twinkl" pitchFamily="2"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9pPr>
          </a:lstStyle>
          <a:p>
            <a:pPr marL="819150" indent="-733425">
              <a:lnSpc>
                <a:spcPct val="150000"/>
              </a:lnSpc>
              <a:spcBef>
                <a:spcPct val="0"/>
              </a:spcBef>
              <a:buFont typeface="+mj-lt"/>
              <a:buAutoNum type="arabicPeriod"/>
            </a:pPr>
            <a:r>
              <a:rPr lang="en-GB" altLang="en-US" sz="2000" dirty="0">
                <a:solidFill>
                  <a:schemeClr val="tx1"/>
                </a:solidFill>
                <a:latin typeface="Andika" panose="02000000000000000000" pitchFamily="2" charset="0"/>
              </a:rPr>
              <a:t>Emile </a:t>
            </a:r>
            <a:r>
              <a:rPr lang="en-GB" altLang="en-US" sz="2000" dirty="0">
                <a:solidFill>
                  <a:srgbClr val="FF0000"/>
                </a:solidFill>
                <a:latin typeface="Andika" panose="02000000000000000000" pitchFamily="2" charset="0"/>
              </a:rPr>
              <a:t>fix</a:t>
            </a:r>
            <a:r>
              <a:rPr lang="en-GB" altLang="en-US" sz="2000" b="1" i="1" u="sng" dirty="0">
                <a:solidFill>
                  <a:srgbClr val="FF0000"/>
                </a:solidFill>
                <a:latin typeface="Andika" panose="02000000000000000000" pitchFamily="2" charset="0"/>
              </a:rPr>
              <a:t>es</a:t>
            </a:r>
            <a:r>
              <a:rPr lang="en-GB" altLang="en-US" sz="2000" dirty="0">
                <a:solidFill>
                  <a:schemeClr val="tx1"/>
                </a:solidFill>
                <a:latin typeface="Andika" panose="02000000000000000000" pitchFamily="2" charset="0"/>
              </a:rPr>
              <a:t> (</a:t>
            </a:r>
            <a:r>
              <a:rPr lang="en-GB" altLang="en-US" sz="2000" b="1" i="1" u="sng" dirty="0">
                <a:solidFill>
                  <a:schemeClr val="tx1"/>
                </a:solidFill>
                <a:latin typeface="Andika" panose="02000000000000000000" pitchFamily="2" charset="0"/>
              </a:rPr>
              <a:t>fix</a:t>
            </a:r>
            <a:r>
              <a:rPr lang="en-GB" altLang="en-US" sz="2000" dirty="0">
                <a:solidFill>
                  <a:schemeClr val="tx1"/>
                </a:solidFill>
                <a:latin typeface="Andika" panose="02000000000000000000" pitchFamily="2" charset="0"/>
              </a:rPr>
              <a:t> in the present simple tense) the ship. </a:t>
            </a:r>
          </a:p>
          <a:p>
            <a:pPr marL="819150" indent="-733425">
              <a:lnSpc>
                <a:spcPct val="150000"/>
              </a:lnSpc>
              <a:spcBef>
                <a:spcPct val="0"/>
              </a:spcBef>
              <a:buFont typeface="+mj-lt"/>
              <a:buAutoNum type="arabicPeriod"/>
            </a:pPr>
            <a:r>
              <a:rPr lang="en-GB" altLang="en-US" sz="2000" dirty="0">
                <a:solidFill>
                  <a:schemeClr val="tx1"/>
                </a:solidFill>
                <a:latin typeface="Andika" panose="02000000000000000000" pitchFamily="2" charset="0"/>
              </a:rPr>
              <a:t>Emile </a:t>
            </a:r>
            <a:r>
              <a:rPr lang="en-GB" altLang="en-US" sz="2000" dirty="0">
                <a:solidFill>
                  <a:srgbClr val="FF0000"/>
                </a:solidFill>
                <a:latin typeface="Andika" panose="02000000000000000000" pitchFamily="2" charset="0"/>
              </a:rPr>
              <a:t>pilot</a:t>
            </a:r>
            <a:r>
              <a:rPr lang="en-GB" altLang="en-US" sz="2000" b="1" i="1" u="sng" dirty="0">
                <a:solidFill>
                  <a:srgbClr val="FF0000"/>
                </a:solidFill>
                <a:latin typeface="Andika" panose="02000000000000000000" pitchFamily="2" charset="0"/>
              </a:rPr>
              <a:t>s</a:t>
            </a:r>
            <a:r>
              <a:rPr lang="en-GB" altLang="en-US" sz="2000" dirty="0">
                <a:solidFill>
                  <a:schemeClr val="tx1"/>
                </a:solidFill>
                <a:latin typeface="Andika" panose="02000000000000000000" pitchFamily="2" charset="0"/>
              </a:rPr>
              <a:t> (</a:t>
            </a:r>
            <a:r>
              <a:rPr lang="en-GB" altLang="en-US" sz="2000" b="1" i="1" u="sng" dirty="0">
                <a:solidFill>
                  <a:schemeClr val="tx1"/>
                </a:solidFill>
                <a:latin typeface="Andika" panose="02000000000000000000" pitchFamily="2" charset="0"/>
              </a:rPr>
              <a:t>pilot</a:t>
            </a:r>
            <a:r>
              <a:rPr lang="en-GB" altLang="en-US" sz="2000" dirty="0">
                <a:solidFill>
                  <a:schemeClr val="tx1"/>
                </a:solidFill>
                <a:latin typeface="Andika" panose="02000000000000000000" pitchFamily="2" charset="0"/>
              </a:rPr>
              <a:t> in the present simple tense) the rocket.</a:t>
            </a:r>
          </a:p>
          <a:p>
            <a:pPr marL="819150" indent="-733425">
              <a:lnSpc>
                <a:spcPct val="150000"/>
              </a:lnSpc>
              <a:spcBef>
                <a:spcPct val="0"/>
              </a:spcBef>
              <a:buFont typeface="+mj-lt"/>
              <a:buAutoNum type="arabicPeriod"/>
            </a:pPr>
            <a:r>
              <a:rPr lang="en-GB" altLang="en-US" sz="2000" dirty="0">
                <a:solidFill>
                  <a:schemeClr val="tx1"/>
                </a:solidFill>
                <a:latin typeface="Andika" panose="02000000000000000000" pitchFamily="2" charset="0"/>
              </a:rPr>
              <a:t>Aimee </a:t>
            </a:r>
            <a:r>
              <a:rPr lang="en-GB" altLang="en-US" sz="2000" dirty="0">
                <a:solidFill>
                  <a:srgbClr val="FF0000"/>
                </a:solidFill>
                <a:latin typeface="Andika" panose="02000000000000000000" pitchFamily="2" charset="0"/>
              </a:rPr>
              <a:t>is scann</a:t>
            </a:r>
            <a:r>
              <a:rPr lang="en-GB" altLang="en-US" sz="2000" b="1" i="1" u="sng" dirty="0">
                <a:solidFill>
                  <a:srgbClr val="FF0000"/>
                </a:solidFill>
                <a:latin typeface="Andika" panose="02000000000000000000" pitchFamily="2" charset="0"/>
              </a:rPr>
              <a:t>ing</a:t>
            </a:r>
            <a:r>
              <a:rPr lang="en-GB" altLang="en-US" sz="2000" dirty="0">
                <a:solidFill>
                  <a:schemeClr val="tx1"/>
                </a:solidFill>
                <a:latin typeface="Andika" panose="02000000000000000000" pitchFamily="2" charset="0"/>
              </a:rPr>
              <a:t> (</a:t>
            </a:r>
            <a:r>
              <a:rPr lang="en-GB" altLang="en-US" sz="2000" b="1" i="1" u="sng" dirty="0">
                <a:solidFill>
                  <a:schemeClr val="tx1"/>
                </a:solidFill>
                <a:latin typeface="Andika" panose="02000000000000000000" pitchFamily="2" charset="0"/>
              </a:rPr>
              <a:t>scan</a:t>
            </a:r>
            <a:r>
              <a:rPr lang="en-GB" altLang="en-US" sz="2000" dirty="0">
                <a:solidFill>
                  <a:schemeClr val="tx1"/>
                </a:solidFill>
                <a:latin typeface="Andika" panose="02000000000000000000" pitchFamily="2" charset="0"/>
              </a:rPr>
              <a:t> in the present progressive tense)  the area.</a:t>
            </a:r>
          </a:p>
          <a:p>
            <a:pPr marL="819150" indent="-733425">
              <a:lnSpc>
                <a:spcPct val="150000"/>
              </a:lnSpc>
              <a:spcBef>
                <a:spcPct val="0"/>
              </a:spcBef>
              <a:buFont typeface="+mj-lt"/>
              <a:buAutoNum type="arabicPeriod"/>
            </a:pPr>
            <a:r>
              <a:rPr lang="en-GB" altLang="en-US" sz="2000" dirty="0">
                <a:solidFill>
                  <a:schemeClr val="tx1"/>
                </a:solidFill>
                <a:latin typeface="Andika" panose="02000000000000000000" pitchFamily="2" charset="0"/>
              </a:rPr>
              <a:t>Scrambler </a:t>
            </a:r>
            <a:r>
              <a:rPr lang="en-GB" altLang="en-US" sz="2000" dirty="0">
                <a:solidFill>
                  <a:srgbClr val="FF0000"/>
                </a:solidFill>
                <a:latin typeface="Andika" panose="02000000000000000000" pitchFamily="2" charset="0"/>
              </a:rPr>
              <a:t>disappear</a:t>
            </a:r>
            <a:r>
              <a:rPr lang="en-GB" altLang="en-US" sz="2000" b="1" i="1" u="sng" dirty="0">
                <a:solidFill>
                  <a:srgbClr val="FF0000"/>
                </a:solidFill>
                <a:latin typeface="Andika" panose="02000000000000000000" pitchFamily="2" charset="0"/>
              </a:rPr>
              <a:t>ed</a:t>
            </a:r>
            <a:r>
              <a:rPr lang="en-GB" altLang="en-US" sz="2000" dirty="0">
                <a:solidFill>
                  <a:schemeClr val="tx1"/>
                </a:solidFill>
                <a:latin typeface="Andika" panose="02000000000000000000" pitchFamily="2" charset="0"/>
              </a:rPr>
              <a:t> (</a:t>
            </a:r>
            <a:r>
              <a:rPr lang="en-GB" altLang="en-US" sz="2000" b="1" i="1" u="sng" dirty="0">
                <a:solidFill>
                  <a:schemeClr val="tx1"/>
                </a:solidFill>
                <a:latin typeface="Andika" panose="02000000000000000000" pitchFamily="2" charset="0"/>
              </a:rPr>
              <a:t>disappear</a:t>
            </a:r>
            <a:r>
              <a:rPr lang="en-GB" altLang="en-US" sz="2000" b="1" i="1" dirty="0">
                <a:solidFill>
                  <a:schemeClr val="tx1"/>
                </a:solidFill>
                <a:latin typeface="Andika" panose="02000000000000000000" pitchFamily="2" charset="0"/>
              </a:rPr>
              <a:t> </a:t>
            </a:r>
            <a:r>
              <a:rPr lang="en-GB" altLang="en-US" sz="2000" dirty="0">
                <a:solidFill>
                  <a:schemeClr val="tx1"/>
                </a:solidFill>
                <a:latin typeface="Andika" panose="02000000000000000000" pitchFamily="2" charset="0"/>
              </a:rPr>
              <a:t>in the past simple tense)</a:t>
            </a:r>
            <a:r>
              <a:rPr lang="en-GB" altLang="en-US" sz="2000" b="1" i="1" dirty="0">
                <a:solidFill>
                  <a:schemeClr val="tx1"/>
                </a:solidFill>
                <a:latin typeface="Andika" panose="02000000000000000000" pitchFamily="2" charset="0"/>
              </a:rPr>
              <a:t> </a:t>
            </a:r>
            <a:r>
              <a:rPr lang="en-GB" altLang="en-US" sz="2000" dirty="0">
                <a:solidFill>
                  <a:schemeClr val="tx1"/>
                </a:solidFill>
                <a:latin typeface="Andika" panose="02000000000000000000" pitchFamily="2" charset="0"/>
              </a:rPr>
              <a:t>into the shadows.</a:t>
            </a:r>
          </a:p>
          <a:p>
            <a:pPr marL="819150" indent="-733425">
              <a:lnSpc>
                <a:spcPct val="150000"/>
              </a:lnSpc>
              <a:spcBef>
                <a:spcPct val="0"/>
              </a:spcBef>
              <a:buFont typeface="+mj-lt"/>
              <a:buAutoNum type="arabicPeriod"/>
            </a:pPr>
            <a:r>
              <a:rPr lang="en-GB" altLang="en-US" sz="2000" dirty="0">
                <a:solidFill>
                  <a:schemeClr val="tx1"/>
                </a:solidFill>
                <a:latin typeface="Andika" panose="02000000000000000000" pitchFamily="2" charset="0"/>
              </a:rPr>
              <a:t>Aimee _____ (</a:t>
            </a:r>
            <a:r>
              <a:rPr lang="en-GB" altLang="en-US" sz="2000" b="1" i="1" u="sng" dirty="0">
                <a:solidFill>
                  <a:schemeClr val="tx1"/>
                </a:solidFill>
                <a:latin typeface="Andika" panose="02000000000000000000" pitchFamily="2" charset="0"/>
              </a:rPr>
              <a:t>activate</a:t>
            </a:r>
            <a:r>
              <a:rPr lang="en-GB" altLang="en-US" sz="2000" dirty="0">
                <a:solidFill>
                  <a:schemeClr val="tx1"/>
                </a:solidFill>
                <a:latin typeface="Andika" panose="02000000000000000000" pitchFamily="2" charset="0"/>
              </a:rPr>
              <a:t> in the present simple tense) her shield.</a:t>
            </a:r>
          </a:p>
          <a:p>
            <a:pPr marL="819150" indent="-733425">
              <a:lnSpc>
                <a:spcPct val="150000"/>
              </a:lnSpc>
              <a:spcBef>
                <a:spcPct val="0"/>
              </a:spcBef>
              <a:buFont typeface="+mj-lt"/>
              <a:buAutoNum type="arabicPeriod"/>
            </a:pPr>
            <a:r>
              <a:rPr lang="en-GB" altLang="en-US" sz="2000" dirty="0">
                <a:solidFill>
                  <a:schemeClr val="tx1"/>
                </a:solidFill>
                <a:latin typeface="Andika" panose="02000000000000000000" pitchFamily="2" charset="0"/>
              </a:rPr>
              <a:t>Scrambler _____ (</a:t>
            </a:r>
            <a:r>
              <a:rPr lang="en-GB" altLang="en-US" sz="2000" b="1" i="1" u="sng" dirty="0">
                <a:solidFill>
                  <a:schemeClr val="tx1"/>
                </a:solidFill>
                <a:latin typeface="Andika" panose="02000000000000000000" pitchFamily="2" charset="0"/>
              </a:rPr>
              <a:t>plot</a:t>
            </a:r>
            <a:r>
              <a:rPr lang="en-GB" altLang="en-US" sz="2000" dirty="0">
                <a:solidFill>
                  <a:schemeClr val="tx1"/>
                </a:solidFill>
                <a:latin typeface="Andika" panose="02000000000000000000" pitchFamily="2" charset="0"/>
              </a:rPr>
              <a:t> in the past simple tense) his next move.</a:t>
            </a:r>
          </a:p>
        </p:txBody>
      </p:sp>
      <p:sp>
        <p:nvSpPr>
          <p:cNvPr id="5" name="Amber Oval">
            <a:extLst>
              <a:ext uri="{FF2B5EF4-FFF2-40B4-BE49-F238E27FC236}">
                <a16:creationId xmlns:a16="http://schemas.microsoft.com/office/drawing/2014/main" id="{69170B59-512A-D70F-9986-9875FC65C02A}"/>
              </a:ext>
            </a:extLst>
          </p:cNvPr>
          <p:cNvSpPr/>
          <p:nvPr/>
        </p:nvSpPr>
        <p:spPr>
          <a:xfrm>
            <a:off x="177698" y="3429000"/>
            <a:ext cx="2547938" cy="2547937"/>
          </a:xfrm>
          <a:prstGeom prst="ellipse">
            <a:avLst/>
          </a:prstGeom>
          <a:solidFill>
            <a:srgbClr val="FFFF00"/>
          </a:solid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Andika" panose="02000000000000000000" pitchFamily="2" charset="0"/>
            </a:endParaRPr>
          </a:p>
        </p:txBody>
      </p:sp>
      <p:sp>
        <p:nvSpPr>
          <p:cNvPr id="7" name="Green Oval">
            <a:extLst>
              <a:ext uri="{FF2B5EF4-FFF2-40B4-BE49-F238E27FC236}">
                <a16:creationId xmlns:a16="http://schemas.microsoft.com/office/drawing/2014/main" id="{445A36A5-289A-3F53-A906-22F2B29BE4EB}"/>
              </a:ext>
            </a:extLst>
          </p:cNvPr>
          <p:cNvSpPr/>
          <p:nvPr/>
        </p:nvSpPr>
        <p:spPr>
          <a:xfrm>
            <a:off x="177698" y="3429000"/>
            <a:ext cx="2547938" cy="2547937"/>
          </a:xfrm>
          <a:prstGeom prst="ellipse">
            <a:avLst/>
          </a:prstGeom>
          <a:solidFill>
            <a:srgbClr val="00B050"/>
          </a:solid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Andika" panose="02000000000000000000" pitchFamily="2" charset="0"/>
            </a:endParaRPr>
          </a:p>
        </p:txBody>
      </p:sp>
      <p:sp>
        <p:nvSpPr>
          <p:cNvPr id="8" name="TextBox 7">
            <a:extLst>
              <a:ext uri="{FF2B5EF4-FFF2-40B4-BE49-F238E27FC236}">
                <a16:creationId xmlns:a16="http://schemas.microsoft.com/office/drawing/2014/main" id="{4F437FFD-F0FE-3CDA-51D0-42DFC73962D9}"/>
              </a:ext>
            </a:extLst>
          </p:cNvPr>
          <p:cNvSpPr txBox="1"/>
          <p:nvPr/>
        </p:nvSpPr>
        <p:spPr>
          <a:xfrm>
            <a:off x="170317" y="6232233"/>
            <a:ext cx="2542686" cy="408623"/>
          </a:xfrm>
          <a:prstGeom prst="roundRect">
            <a:avLst/>
          </a:prstGeom>
          <a:solidFill>
            <a:srgbClr val="FF0000"/>
          </a:solidFill>
          <a:ln w="28575">
            <a:solidFill>
              <a:srgbClr val="FFC000"/>
            </a:solidFill>
          </a:ln>
        </p:spPr>
        <p:txBody>
          <a:bodyPr wrap="square" rtlCol="0">
            <a:spAutoFit/>
          </a:bodyPr>
          <a:lstStyle/>
          <a:p>
            <a:pPr algn="ctr"/>
            <a:r>
              <a:rPr lang="en-GB" dirty="0">
                <a:solidFill>
                  <a:schemeClr val="bg1"/>
                </a:solidFill>
                <a:latin typeface="Andika" panose="02000000000000000000" pitchFamily="2" charset="0"/>
              </a:rPr>
              <a:t>TIME’S UP!</a:t>
            </a:r>
          </a:p>
        </p:txBody>
      </p:sp>
      <p:sp>
        <p:nvSpPr>
          <p:cNvPr id="14" name="Grey Oval">
            <a:extLst>
              <a:ext uri="{FF2B5EF4-FFF2-40B4-BE49-F238E27FC236}">
                <a16:creationId xmlns:a16="http://schemas.microsoft.com/office/drawing/2014/main" id="{5DBD3701-F6C0-A549-CFA0-9F2A18C49305}"/>
              </a:ext>
            </a:extLst>
          </p:cNvPr>
          <p:cNvSpPr/>
          <p:nvPr/>
        </p:nvSpPr>
        <p:spPr>
          <a:xfrm>
            <a:off x="177698" y="3429000"/>
            <a:ext cx="2547938" cy="2547937"/>
          </a:xfrm>
          <a:prstGeom prst="ellipse">
            <a:avLst/>
          </a:prstGeom>
          <a:solidFill>
            <a:schemeClr val="bg1">
              <a:lumMod val="85000"/>
            </a:schemeClr>
          </a:solid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Andika" panose="02000000000000000000" pitchFamily="2" charset="0"/>
            </a:endParaRPr>
          </a:p>
        </p:txBody>
      </p:sp>
      <p:sp>
        <p:nvSpPr>
          <p:cNvPr id="15" name="Oval 14">
            <a:extLst>
              <a:ext uri="{FF2B5EF4-FFF2-40B4-BE49-F238E27FC236}">
                <a16:creationId xmlns:a16="http://schemas.microsoft.com/office/drawing/2014/main" id="{7F13827E-02BD-CC05-E9E7-5D323E51699C}"/>
              </a:ext>
            </a:extLst>
          </p:cNvPr>
          <p:cNvSpPr/>
          <p:nvPr/>
        </p:nvSpPr>
        <p:spPr>
          <a:xfrm>
            <a:off x="1406028" y="4664028"/>
            <a:ext cx="100806" cy="101275"/>
          </a:xfrm>
          <a:prstGeom prst="ellipse">
            <a:avLst/>
          </a:prstGeom>
          <a:solidFill>
            <a:schemeClr val="tx1"/>
          </a:solidFill>
          <a:ln w="9525">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Andika" panose="02000000000000000000" pitchFamily="2" charset="0"/>
            </a:endParaRPr>
          </a:p>
        </p:txBody>
      </p:sp>
      <p:cxnSp>
        <p:nvCxnSpPr>
          <p:cNvPr id="16" name="Straight Connector 15">
            <a:extLst>
              <a:ext uri="{FF2B5EF4-FFF2-40B4-BE49-F238E27FC236}">
                <a16:creationId xmlns:a16="http://schemas.microsoft.com/office/drawing/2014/main" id="{09B8FAD1-EB50-8585-9A17-ABC3F5CA0443}"/>
              </a:ext>
            </a:extLst>
          </p:cNvPr>
          <p:cNvCxnSpPr>
            <a:cxnSpLocks/>
            <a:stCxn id="14" idx="0"/>
          </p:cNvCxnSpPr>
          <p:nvPr/>
        </p:nvCxnSpPr>
        <p:spPr>
          <a:xfrm flipH="1">
            <a:off x="1446415" y="3429000"/>
            <a:ext cx="5252" cy="221463"/>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56BABFA4-BD6B-728F-B14A-3C2B8AD06ED5}"/>
              </a:ext>
            </a:extLst>
          </p:cNvPr>
          <p:cNvCxnSpPr/>
          <p:nvPr/>
        </p:nvCxnSpPr>
        <p:spPr>
          <a:xfrm>
            <a:off x="1453268" y="5738310"/>
            <a:ext cx="0" cy="235911"/>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539B9A1D-647B-D661-B183-EEE323B95C90}"/>
              </a:ext>
            </a:extLst>
          </p:cNvPr>
          <p:cNvCxnSpPr>
            <a:cxnSpLocks/>
          </p:cNvCxnSpPr>
          <p:nvPr/>
        </p:nvCxnSpPr>
        <p:spPr>
          <a:xfrm>
            <a:off x="2047630" y="5530074"/>
            <a:ext cx="150648" cy="205515"/>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CB5380D8-D665-C6E4-C049-774818BB8EF4}"/>
              </a:ext>
            </a:extLst>
          </p:cNvPr>
          <p:cNvCxnSpPr>
            <a:cxnSpLocks/>
          </p:cNvCxnSpPr>
          <p:nvPr/>
        </p:nvCxnSpPr>
        <p:spPr>
          <a:xfrm>
            <a:off x="724577" y="3646253"/>
            <a:ext cx="150648" cy="205515"/>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E5DE5E9A-1747-6CE1-61F6-FE524EB161C7}"/>
              </a:ext>
            </a:extLst>
          </p:cNvPr>
          <p:cNvCxnSpPr>
            <a:cxnSpLocks/>
          </p:cNvCxnSpPr>
          <p:nvPr/>
        </p:nvCxnSpPr>
        <p:spPr>
          <a:xfrm>
            <a:off x="309372" y="4139989"/>
            <a:ext cx="233574" cy="119069"/>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A98916E7-1057-3E98-F7AD-4B2CED64A9D0}"/>
              </a:ext>
            </a:extLst>
          </p:cNvPr>
          <p:cNvCxnSpPr>
            <a:cxnSpLocks/>
          </p:cNvCxnSpPr>
          <p:nvPr/>
        </p:nvCxnSpPr>
        <p:spPr>
          <a:xfrm>
            <a:off x="2346046" y="5168698"/>
            <a:ext cx="233574" cy="119069"/>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sp>
        <p:nvSpPr>
          <p:cNvPr id="3" name="Red Oval">
            <a:extLst>
              <a:ext uri="{FF2B5EF4-FFF2-40B4-BE49-F238E27FC236}">
                <a16:creationId xmlns:a16="http://schemas.microsoft.com/office/drawing/2014/main" id="{1BDBC4D6-CAAF-0176-0098-EF5C3C1145FE}"/>
              </a:ext>
            </a:extLst>
          </p:cNvPr>
          <p:cNvSpPr/>
          <p:nvPr/>
        </p:nvSpPr>
        <p:spPr>
          <a:xfrm>
            <a:off x="177698" y="3429000"/>
            <a:ext cx="2547938" cy="2547937"/>
          </a:xfrm>
          <a:prstGeom prst="ellipse">
            <a:avLst/>
          </a:prstGeom>
          <a:solidFill>
            <a:srgbClr val="FF0000"/>
          </a:solid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Andika" panose="02000000000000000000" pitchFamily="2" charset="0"/>
            </a:endParaRPr>
          </a:p>
        </p:txBody>
      </p:sp>
      <p:cxnSp>
        <p:nvCxnSpPr>
          <p:cNvPr id="22" name="Straight Connector 21">
            <a:extLst>
              <a:ext uri="{FF2B5EF4-FFF2-40B4-BE49-F238E27FC236}">
                <a16:creationId xmlns:a16="http://schemas.microsoft.com/office/drawing/2014/main" id="{CF05B9B3-3A8F-E47F-F079-F824DBE6A388}"/>
              </a:ext>
            </a:extLst>
          </p:cNvPr>
          <p:cNvCxnSpPr>
            <a:cxnSpLocks/>
          </p:cNvCxnSpPr>
          <p:nvPr/>
        </p:nvCxnSpPr>
        <p:spPr>
          <a:xfrm>
            <a:off x="2478390" y="4701337"/>
            <a:ext cx="241994" cy="0"/>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88C977C5-0B83-4F8B-FEC1-58DF3C1E4C46}"/>
              </a:ext>
            </a:extLst>
          </p:cNvPr>
          <p:cNvCxnSpPr>
            <a:cxnSpLocks/>
          </p:cNvCxnSpPr>
          <p:nvPr/>
        </p:nvCxnSpPr>
        <p:spPr>
          <a:xfrm>
            <a:off x="179299" y="4722966"/>
            <a:ext cx="241994" cy="0"/>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9E5AD4FE-B8B6-B29E-8D45-685D59C57E3A}"/>
              </a:ext>
            </a:extLst>
          </p:cNvPr>
          <p:cNvCxnSpPr>
            <a:cxnSpLocks/>
          </p:cNvCxnSpPr>
          <p:nvPr/>
        </p:nvCxnSpPr>
        <p:spPr>
          <a:xfrm flipV="1">
            <a:off x="2399124" y="4154039"/>
            <a:ext cx="200263" cy="105019"/>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30796EBD-4614-2832-FEDF-E984B22BE9A3}"/>
              </a:ext>
            </a:extLst>
          </p:cNvPr>
          <p:cNvCxnSpPr>
            <a:cxnSpLocks/>
          </p:cNvCxnSpPr>
          <p:nvPr/>
        </p:nvCxnSpPr>
        <p:spPr>
          <a:xfrm flipV="1">
            <a:off x="339139" y="5185094"/>
            <a:ext cx="200263" cy="105019"/>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5C84CD8E-1779-B11D-7A5A-516EDE9D3325}"/>
              </a:ext>
            </a:extLst>
          </p:cNvPr>
          <p:cNvCxnSpPr>
            <a:cxnSpLocks/>
          </p:cNvCxnSpPr>
          <p:nvPr/>
        </p:nvCxnSpPr>
        <p:spPr>
          <a:xfrm flipV="1">
            <a:off x="699769" y="5530074"/>
            <a:ext cx="126308" cy="175958"/>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8FEC4B78-08FA-A70E-3948-965BE0A4A428}"/>
              </a:ext>
            </a:extLst>
          </p:cNvPr>
          <p:cNvCxnSpPr>
            <a:cxnSpLocks/>
          </p:cNvCxnSpPr>
          <p:nvPr/>
        </p:nvCxnSpPr>
        <p:spPr>
          <a:xfrm flipV="1">
            <a:off x="2103279" y="3687750"/>
            <a:ext cx="126308" cy="175958"/>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grpSp>
        <p:nvGrpSpPr>
          <p:cNvPr id="29" name="Group 28">
            <a:extLst>
              <a:ext uri="{FF2B5EF4-FFF2-40B4-BE49-F238E27FC236}">
                <a16:creationId xmlns:a16="http://schemas.microsoft.com/office/drawing/2014/main" id="{D9A7EA06-E80E-6593-A2ED-32A456B2EDD6}"/>
              </a:ext>
            </a:extLst>
          </p:cNvPr>
          <p:cNvGrpSpPr>
            <a:grpSpLocks/>
          </p:cNvGrpSpPr>
          <p:nvPr/>
        </p:nvGrpSpPr>
        <p:grpSpPr bwMode="auto">
          <a:xfrm>
            <a:off x="1452496" y="3618860"/>
            <a:ext cx="7938" cy="2208212"/>
            <a:chOff x="6948614" y="3503140"/>
            <a:chExt cx="7930" cy="2208694"/>
          </a:xfrm>
        </p:grpSpPr>
        <p:cxnSp>
          <p:nvCxnSpPr>
            <p:cNvPr id="30" name="Straight Connector 29">
              <a:extLst>
                <a:ext uri="{FF2B5EF4-FFF2-40B4-BE49-F238E27FC236}">
                  <a16:creationId xmlns:a16="http://schemas.microsoft.com/office/drawing/2014/main" id="{504433CE-6E89-4EDC-6F7A-24410E3C986B}"/>
                </a:ext>
              </a:extLst>
            </p:cNvPr>
            <p:cNvCxnSpPr/>
            <p:nvPr/>
          </p:nvCxnSpPr>
          <p:spPr>
            <a:xfrm>
              <a:off x="6948614" y="3503140"/>
              <a:ext cx="4758" cy="1105141"/>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A662C83A-7F37-6901-10AD-CA03FB42AEAF}"/>
                </a:ext>
              </a:extLst>
            </p:cNvPr>
            <p:cNvCxnSpPr/>
            <p:nvPr/>
          </p:nvCxnSpPr>
          <p:spPr>
            <a:xfrm>
              <a:off x="6951786" y="4606693"/>
              <a:ext cx="4758" cy="1105141"/>
            </a:xfrm>
            <a:prstGeom prst="line">
              <a:avLst/>
            </a:prstGeom>
            <a:ln w="38100">
              <a:solidFill>
                <a:schemeClr val="accent3">
                  <a:lumMod val="75000"/>
                  <a:alpha val="0"/>
                </a:schemeClr>
              </a:solidFill>
            </a:ln>
          </p:spPr>
          <p:style>
            <a:lnRef idx="1">
              <a:schemeClr val="accent1"/>
            </a:lnRef>
            <a:fillRef idx="0">
              <a:schemeClr val="accent1"/>
            </a:fillRef>
            <a:effectRef idx="0">
              <a:schemeClr val="accent1"/>
            </a:effectRef>
            <a:fontRef idx="minor">
              <a:schemeClr val="tx1"/>
            </a:fontRef>
          </p:style>
        </p:cxnSp>
      </p:grpSp>
      <p:sp>
        <p:nvSpPr>
          <p:cNvPr id="33" name="TextBox 32">
            <a:extLst>
              <a:ext uri="{FF2B5EF4-FFF2-40B4-BE49-F238E27FC236}">
                <a16:creationId xmlns:a16="http://schemas.microsoft.com/office/drawing/2014/main" id="{0617AA92-C8D6-F230-5095-2D6D51211CA6}"/>
              </a:ext>
            </a:extLst>
          </p:cNvPr>
          <p:cNvSpPr txBox="1"/>
          <p:nvPr/>
        </p:nvSpPr>
        <p:spPr>
          <a:xfrm>
            <a:off x="243563" y="2721584"/>
            <a:ext cx="2417865" cy="510778"/>
          </a:xfrm>
          <a:prstGeom prst="roundRect">
            <a:avLst/>
          </a:prstGeom>
          <a:solidFill>
            <a:srgbClr val="FFC000"/>
          </a:solidFill>
        </p:spPr>
        <p:txBody>
          <a:bodyPr wrap="square" rtlCol="0">
            <a:spAutoFit/>
          </a:bodyPr>
          <a:lstStyle/>
          <a:p>
            <a:pPr algn="ctr"/>
            <a:r>
              <a:rPr lang="en-GB" sz="2400" dirty="0">
                <a:solidFill>
                  <a:schemeClr val="bg1"/>
                </a:solidFill>
                <a:latin typeface="Andika" panose="02000000000000000000" pitchFamily="2" charset="0"/>
              </a:rPr>
              <a:t>2 Minute Timer</a:t>
            </a:r>
          </a:p>
        </p:txBody>
      </p:sp>
    </p:spTree>
    <p:extLst>
      <p:ext uri="{BB962C8B-B14F-4D97-AF65-F5344CB8AC3E}">
        <p14:creationId xmlns:p14="http://schemas.microsoft.com/office/powerpoint/2010/main" val="35617455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E50946-584F-4DDD-6ECE-79C8DDC2DF72}"/>
            </a:ext>
          </a:extLst>
        </p:cNvPr>
        <p:cNvGrpSpPr/>
        <p:nvPr/>
      </p:nvGrpSpPr>
      <p:grpSpPr>
        <a:xfrm>
          <a:off x="0" y="0"/>
          <a:ext cx="0" cy="0"/>
          <a:chOff x="0" y="0"/>
          <a:chExt cx="0" cy="0"/>
        </a:xfrm>
      </p:grpSpPr>
      <p:pic>
        <p:nvPicPr>
          <p:cNvPr id="4" name="Picture 3" descr="Diagram, background pattern&#10;&#10;Description automatically generated">
            <a:extLst>
              <a:ext uri="{FF2B5EF4-FFF2-40B4-BE49-F238E27FC236}">
                <a16:creationId xmlns:a16="http://schemas.microsoft.com/office/drawing/2014/main" id="{05E908A1-7559-3699-B103-0651A541BCD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6" name="Rectangle: Rounded Corners 5">
            <a:extLst>
              <a:ext uri="{FF2B5EF4-FFF2-40B4-BE49-F238E27FC236}">
                <a16:creationId xmlns:a16="http://schemas.microsoft.com/office/drawing/2014/main" id="{E5A54BDF-1F04-9B15-0751-51D6B5FD5C34}"/>
              </a:ext>
            </a:extLst>
          </p:cNvPr>
          <p:cNvSpPr/>
          <p:nvPr/>
        </p:nvSpPr>
        <p:spPr>
          <a:xfrm>
            <a:off x="231725" y="1682498"/>
            <a:ext cx="11780975" cy="4827809"/>
          </a:xfrm>
          <a:prstGeom prst="roundRect">
            <a:avLst>
              <a:gd name="adj" fmla="val 7634"/>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Andika" panose="02000000000000000000" pitchFamily="2" charset="0"/>
            </a:endParaRPr>
          </a:p>
        </p:txBody>
      </p:sp>
      <p:sp>
        <p:nvSpPr>
          <p:cNvPr id="11" name="Rectangle 10">
            <a:extLst>
              <a:ext uri="{FF2B5EF4-FFF2-40B4-BE49-F238E27FC236}">
                <a16:creationId xmlns:a16="http://schemas.microsoft.com/office/drawing/2014/main" id="{E8F2AFD3-DD5C-7B04-1D1D-81C02484C167}"/>
              </a:ext>
            </a:extLst>
          </p:cNvPr>
          <p:cNvSpPr>
            <a:spLocks noChangeArrowheads="1"/>
          </p:cNvSpPr>
          <p:nvPr/>
        </p:nvSpPr>
        <p:spPr bwMode="auto">
          <a:xfrm>
            <a:off x="478312" y="1879958"/>
            <a:ext cx="11481963" cy="566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72000" rIns="0" bIns="72000">
            <a:spAutoFit/>
          </a:bodyPr>
          <a:lstStyle>
            <a:lvl1pPr>
              <a:lnSpc>
                <a:spcPct val="90000"/>
              </a:lnSpc>
              <a:spcBef>
                <a:spcPts val="1000"/>
              </a:spcBef>
              <a:buFont typeface="Arial" panose="020B0604020202020204" pitchFamily="34" charset="0"/>
              <a:buChar char="•"/>
              <a:defRPr>
                <a:solidFill>
                  <a:srgbClr val="1C1C1C"/>
                </a:solidFill>
                <a:latin typeface="Twinkl" pitchFamily="2"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9pPr>
          </a:lstStyle>
          <a:p>
            <a:pPr marL="819150" indent="-733425">
              <a:lnSpc>
                <a:spcPct val="150000"/>
              </a:lnSpc>
              <a:spcBef>
                <a:spcPct val="0"/>
              </a:spcBef>
              <a:buNone/>
            </a:pPr>
            <a:r>
              <a:rPr lang="en-GB" altLang="en-US" sz="2000" dirty="0">
                <a:solidFill>
                  <a:schemeClr val="tx1"/>
                </a:solidFill>
                <a:latin typeface="Andika" panose="02000000000000000000" pitchFamily="2" charset="0"/>
              </a:rPr>
              <a:t>Example: “Emile ____ (</a:t>
            </a:r>
            <a:r>
              <a:rPr lang="en-GB" altLang="en-US" sz="2000" b="1" i="1" u="sng" dirty="0">
                <a:solidFill>
                  <a:schemeClr val="tx1"/>
                </a:solidFill>
                <a:latin typeface="Andika" panose="02000000000000000000" pitchFamily="2" charset="0"/>
              </a:rPr>
              <a:t>fix</a:t>
            </a:r>
            <a:r>
              <a:rPr lang="en-GB" altLang="en-US" sz="2000" dirty="0">
                <a:solidFill>
                  <a:schemeClr val="tx1"/>
                </a:solidFill>
                <a:latin typeface="Andika" panose="02000000000000000000" pitchFamily="2" charset="0"/>
              </a:rPr>
              <a:t> in the simple past tense) the ship.” should be “Emile </a:t>
            </a:r>
            <a:r>
              <a:rPr lang="en-GB" altLang="en-US" sz="2000" b="1" i="1" u="sng" dirty="0">
                <a:solidFill>
                  <a:schemeClr val="tx1"/>
                </a:solidFill>
                <a:latin typeface="Andika" panose="02000000000000000000" pitchFamily="2" charset="0"/>
              </a:rPr>
              <a:t>fixed</a:t>
            </a:r>
            <a:r>
              <a:rPr lang="en-GB" altLang="en-US" sz="2000" dirty="0">
                <a:solidFill>
                  <a:schemeClr val="tx1"/>
                </a:solidFill>
                <a:latin typeface="Andika" panose="02000000000000000000" pitchFamily="2" charset="0"/>
              </a:rPr>
              <a:t> the ship.”</a:t>
            </a:r>
            <a:endParaRPr lang="fr-FR" altLang="en-US" sz="2000" dirty="0">
              <a:solidFill>
                <a:schemeClr val="tx1"/>
              </a:solidFill>
              <a:latin typeface="Andika" panose="02000000000000000000" pitchFamily="2" charset="0"/>
            </a:endParaRPr>
          </a:p>
        </p:txBody>
      </p:sp>
      <p:sp>
        <p:nvSpPr>
          <p:cNvPr id="12" name="Title 1">
            <a:extLst>
              <a:ext uri="{FF2B5EF4-FFF2-40B4-BE49-F238E27FC236}">
                <a16:creationId xmlns:a16="http://schemas.microsoft.com/office/drawing/2014/main" id="{A3B7CE78-D814-D4CC-BDD2-E7F5B8CB346A}"/>
              </a:ext>
            </a:extLst>
          </p:cNvPr>
          <p:cNvSpPr txBox="1">
            <a:spLocks/>
          </p:cNvSpPr>
          <p:nvPr/>
        </p:nvSpPr>
        <p:spPr>
          <a:xfrm>
            <a:off x="680549" y="629733"/>
            <a:ext cx="10591800" cy="1118844"/>
          </a:xfrm>
          <a:prstGeom prst="roundRect">
            <a:avLst>
              <a:gd name="adj" fmla="val 24355"/>
            </a:avLst>
          </a:prstGeom>
          <a:solidFill>
            <a:schemeClr val="accent2"/>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200" dirty="0">
                <a:solidFill>
                  <a:schemeClr val="bg1"/>
                </a:solidFill>
                <a:latin typeface="Andika" panose="02000000000000000000" pitchFamily="2" charset="0"/>
                <a:ea typeface="Andika"/>
                <a:cs typeface="Andika"/>
              </a:rPr>
              <a:t>Can you fill in the blanks in the sentences below? </a:t>
            </a:r>
          </a:p>
        </p:txBody>
      </p:sp>
      <p:sp>
        <p:nvSpPr>
          <p:cNvPr id="10" name="Title 1">
            <a:extLst>
              <a:ext uri="{FF2B5EF4-FFF2-40B4-BE49-F238E27FC236}">
                <a16:creationId xmlns:a16="http://schemas.microsoft.com/office/drawing/2014/main" id="{573479CF-FCF7-4E55-F495-ADD37661CA40}"/>
              </a:ext>
            </a:extLst>
          </p:cNvPr>
          <p:cNvSpPr>
            <a:spLocks noGrp="1"/>
          </p:cNvSpPr>
          <p:nvPr>
            <p:ph type="title"/>
          </p:nvPr>
        </p:nvSpPr>
        <p:spPr>
          <a:xfrm>
            <a:off x="1945161" y="158570"/>
            <a:ext cx="8062577" cy="533369"/>
          </a:xfrm>
          <a:prstGeom prst="roundRect">
            <a:avLst>
              <a:gd name="adj" fmla="val 27573"/>
            </a:avLst>
          </a:prstGeom>
          <a:solidFill>
            <a:srgbClr val="7030A0"/>
          </a:solidFill>
          <a:effectLst>
            <a:outerShdw blurRad="50800" dist="38100" dir="5400000" algn="t" rotWithShape="0">
              <a:prstClr val="black">
                <a:alpha val="40000"/>
              </a:prstClr>
            </a:outerShdw>
          </a:effectLst>
        </p:spPr>
        <p:txBody>
          <a:bodyPr>
            <a:noAutofit/>
          </a:bodyPr>
          <a:lstStyle/>
          <a:p>
            <a:pPr algn="ctr"/>
            <a:r>
              <a:rPr lang="en-GB" sz="3200" b="1" dirty="0">
                <a:solidFill>
                  <a:schemeClr val="bg1"/>
                </a:solidFill>
                <a:latin typeface="Andika" panose="02000000000000000000" pitchFamily="2" charset="0"/>
                <a:ea typeface="Andika"/>
                <a:cs typeface="Andika"/>
              </a:rPr>
              <a:t>AIMEE’S CHALLENGE!!!</a:t>
            </a:r>
          </a:p>
        </p:txBody>
      </p:sp>
      <p:pic>
        <p:nvPicPr>
          <p:cNvPr id="13" name="Picture 12" descr="A cartoon character wearing a person hat&#10;&#10;AI-generated content may be incorrect.">
            <a:extLst>
              <a:ext uri="{FF2B5EF4-FFF2-40B4-BE49-F238E27FC236}">
                <a16:creationId xmlns:a16="http://schemas.microsoft.com/office/drawing/2014/main" id="{8569EAF5-6132-7DED-C469-A0439BFF3D5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690674" y="227838"/>
            <a:ext cx="1402449" cy="1738885"/>
          </a:xfrm>
          <a:prstGeom prst="rect">
            <a:avLst/>
          </a:prstGeom>
        </p:spPr>
      </p:pic>
      <p:sp>
        <p:nvSpPr>
          <p:cNvPr id="2" name="Rectangle 1">
            <a:extLst>
              <a:ext uri="{FF2B5EF4-FFF2-40B4-BE49-F238E27FC236}">
                <a16:creationId xmlns:a16="http://schemas.microsoft.com/office/drawing/2014/main" id="{1B8D7EBB-B987-503B-D98E-ECA2CC3F6D07}"/>
              </a:ext>
            </a:extLst>
          </p:cNvPr>
          <p:cNvSpPr>
            <a:spLocks noChangeArrowheads="1"/>
          </p:cNvSpPr>
          <p:nvPr/>
        </p:nvSpPr>
        <p:spPr bwMode="auto">
          <a:xfrm>
            <a:off x="2875607" y="2611352"/>
            <a:ext cx="9183561" cy="33362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72000" rIns="0" bIns="72000">
            <a:spAutoFit/>
          </a:bodyPr>
          <a:lstStyle>
            <a:lvl1pPr>
              <a:lnSpc>
                <a:spcPct val="90000"/>
              </a:lnSpc>
              <a:spcBef>
                <a:spcPts val="1000"/>
              </a:spcBef>
              <a:buFont typeface="Arial" panose="020B0604020202020204" pitchFamily="34" charset="0"/>
              <a:buChar char="•"/>
              <a:defRPr>
                <a:solidFill>
                  <a:srgbClr val="1C1C1C"/>
                </a:solidFill>
                <a:latin typeface="Twinkl" pitchFamily="2"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9pPr>
          </a:lstStyle>
          <a:p>
            <a:pPr marL="819150" indent="-733425">
              <a:lnSpc>
                <a:spcPct val="150000"/>
              </a:lnSpc>
              <a:spcBef>
                <a:spcPct val="0"/>
              </a:spcBef>
              <a:buFont typeface="+mj-lt"/>
              <a:buAutoNum type="arabicPeriod"/>
            </a:pPr>
            <a:r>
              <a:rPr lang="en-GB" altLang="en-US" sz="2000" dirty="0">
                <a:solidFill>
                  <a:schemeClr val="tx1"/>
                </a:solidFill>
                <a:latin typeface="Andika" panose="02000000000000000000" pitchFamily="2" charset="0"/>
              </a:rPr>
              <a:t>Emile </a:t>
            </a:r>
            <a:r>
              <a:rPr lang="en-GB" altLang="en-US" sz="2000" dirty="0">
                <a:solidFill>
                  <a:srgbClr val="FF0000"/>
                </a:solidFill>
                <a:latin typeface="Andika" panose="02000000000000000000" pitchFamily="2" charset="0"/>
              </a:rPr>
              <a:t>fix</a:t>
            </a:r>
            <a:r>
              <a:rPr lang="en-GB" altLang="en-US" sz="2000" b="1" i="1" u="sng" dirty="0">
                <a:solidFill>
                  <a:srgbClr val="FF0000"/>
                </a:solidFill>
                <a:latin typeface="Andika" panose="02000000000000000000" pitchFamily="2" charset="0"/>
              </a:rPr>
              <a:t>es</a:t>
            </a:r>
            <a:r>
              <a:rPr lang="en-GB" altLang="en-US" sz="2000" dirty="0">
                <a:solidFill>
                  <a:schemeClr val="tx1"/>
                </a:solidFill>
                <a:latin typeface="Andika" panose="02000000000000000000" pitchFamily="2" charset="0"/>
              </a:rPr>
              <a:t> (</a:t>
            </a:r>
            <a:r>
              <a:rPr lang="en-GB" altLang="en-US" sz="2000" b="1" i="1" u="sng" dirty="0">
                <a:solidFill>
                  <a:schemeClr val="tx1"/>
                </a:solidFill>
                <a:latin typeface="Andika" panose="02000000000000000000" pitchFamily="2" charset="0"/>
              </a:rPr>
              <a:t>fix</a:t>
            </a:r>
            <a:r>
              <a:rPr lang="en-GB" altLang="en-US" sz="2000" dirty="0">
                <a:solidFill>
                  <a:schemeClr val="tx1"/>
                </a:solidFill>
                <a:latin typeface="Andika" panose="02000000000000000000" pitchFamily="2" charset="0"/>
              </a:rPr>
              <a:t> in the present simple tense) the ship. </a:t>
            </a:r>
          </a:p>
          <a:p>
            <a:pPr marL="819150" indent="-733425">
              <a:lnSpc>
                <a:spcPct val="150000"/>
              </a:lnSpc>
              <a:spcBef>
                <a:spcPct val="0"/>
              </a:spcBef>
              <a:buFont typeface="+mj-lt"/>
              <a:buAutoNum type="arabicPeriod"/>
            </a:pPr>
            <a:r>
              <a:rPr lang="en-GB" altLang="en-US" sz="2000" dirty="0">
                <a:solidFill>
                  <a:schemeClr val="tx1"/>
                </a:solidFill>
                <a:latin typeface="Andika" panose="02000000000000000000" pitchFamily="2" charset="0"/>
              </a:rPr>
              <a:t>Emile </a:t>
            </a:r>
            <a:r>
              <a:rPr lang="en-GB" altLang="en-US" sz="2000" dirty="0">
                <a:solidFill>
                  <a:srgbClr val="FF0000"/>
                </a:solidFill>
                <a:latin typeface="Andika" panose="02000000000000000000" pitchFamily="2" charset="0"/>
              </a:rPr>
              <a:t>pilot</a:t>
            </a:r>
            <a:r>
              <a:rPr lang="en-GB" altLang="en-US" sz="2000" b="1" i="1" u="sng" dirty="0">
                <a:solidFill>
                  <a:srgbClr val="FF0000"/>
                </a:solidFill>
                <a:latin typeface="Andika" panose="02000000000000000000" pitchFamily="2" charset="0"/>
              </a:rPr>
              <a:t>s</a:t>
            </a:r>
            <a:r>
              <a:rPr lang="en-GB" altLang="en-US" sz="2000" dirty="0">
                <a:solidFill>
                  <a:schemeClr val="tx1"/>
                </a:solidFill>
                <a:latin typeface="Andika" panose="02000000000000000000" pitchFamily="2" charset="0"/>
              </a:rPr>
              <a:t> (</a:t>
            </a:r>
            <a:r>
              <a:rPr lang="en-GB" altLang="en-US" sz="2000" b="1" i="1" u="sng" dirty="0">
                <a:solidFill>
                  <a:schemeClr val="tx1"/>
                </a:solidFill>
                <a:latin typeface="Andika" panose="02000000000000000000" pitchFamily="2" charset="0"/>
              </a:rPr>
              <a:t>pilot</a:t>
            </a:r>
            <a:r>
              <a:rPr lang="en-GB" altLang="en-US" sz="2000" dirty="0">
                <a:solidFill>
                  <a:schemeClr val="tx1"/>
                </a:solidFill>
                <a:latin typeface="Andika" panose="02000000000000000000" pitchFamily="2" charset="0"/>
              </a:rPr>
              <a:t> in the present simple tense) the rocket.</a:t>
            </a:r>
          </a:p>
          <a:p>
            <a:pPr marL="819150" indent="-733425">
              <a:lnSpc>
                <a:spcPct val="150000"/>
              </a:lnSpc>
              <a:spcBef>
                <a:spcPct val="0"/>
              </a:spcBef>
              <a:buFont typeface="+mj-lt"/>
              <a:buAutoNum type="arabicPeriod"/>
            </a:pPr>
            <a:r>
              <a:rPr lang="en-GB" altLang="en-US" sz="2000" dirty="0">
                <a:solidFill>
                  <a:schemeClr val="tx1"/>
                </a:solidFill>
                <a:latin typeface="Andika" panose="02000000000000000000" pitchFamily="2" charset="0"/>
              </a:rPr>
              <a:t>Aimee </a:t>
            </a:r>
            <a:r>
              <a:rPr lang="en-GB" altLang="en-US" sz="2000" dirty="0">
                <a:solidFill>
                  <a:srgbClr val="FF0000"/>
                </a:solidFill>
                <a:latin typeface="Andika" panose="02000000000000000000" pitchFamily="2" charset="0"/>
              </a:rPr>
              <a:t>is scann</a:t>
            </a:r>
            <a:r>
              <a:rPr lang="en-GB" altLang="en-US" sz="2000" b="1" i="1" u="sng" dirty="0">
                <a:solidFill>
                  <a:srgbClr val="FF0000"/>
                </a:solidFill>
                <a:latin typeface="Andika" panose="02000000000000000000" pitchFamily="2" charset="0"/>
              </a:rPr>
              <a:t>ing</a:t>
            </a:r>
            <a:r>
              <a:rPr lang="en-GB" altLang="en-US" sz="2000" dirty="0">
                <a:solidFill>
                  <a:schemeClr val="tx1"/>
                </a:solidFill>
                <a:latin typeface="Andika" panose="02000000000000000000" pitchFamily="2" charset="0"/>
              </a:rPr>
              <a:t> (</a:t>
            </a:r>
            <a:r>
              <a:rPr lang="en-GB" altLang="en-US" sz="2000" b="1" i="1" u="sng" dirty="0">
                <a:solidFill>
                  <a:schemeClr val="tx1"/>
                </a:solidFill>
                <a:latin typeface="Andika" panose="02000000000000000000" pitchFamily="2" charset="0"/>
              </a:rPr>
              <a:t>scan</a:t>
            </a:r>
            <a:r>
              <a:rPr lang="en-GB" altLang="en-US" sz="2000" dirty="0">
                <a:solidFill>
                  <a:schemeClr val="tx1"/>
                </a:solidFill>
                <a:latin typeface="Andika" panose="02000000000000000000" pitchFamily="2" charset="0"/>
              </a:rPr>
              <a:t> in the present progressive tense)  the area.</a:t>
            </a:r>
          </a:p>
          <a:p>
            <a:pPr marL="819150" indent="-733425">
              <a:lnSpc>
                <a:spcPct val="150000"/>
              </a:lnSpc>
              <a:spcBef>
                <a:spcPct val="0"/>
              </a:spcBef>
              <a:buFont typeface="+mj-lt"/>
              <a:buAutoNum type="arabicPeriod"/>
            </a:pPr>
            <a:r>
              <a:rPr lang="en-GB" altLang="en-US" sz="2000" dirty="0">
                <a:solidFill>
                  <a:schemeClr val="tx1"/>
                </a:solidFill>
                <a:latin typeface="Andika" panose="02000000000000000000" pitchFamily="2" charset="0"/>
              </a:rPr>
              <a:t>Scrambler </a:t>
            </a:r>
            <a:r>
              <a:rPr lang="en-GB" altLang="en-US" sz="2000" dirty="0">
                <a:solidFill>
                  <a:srgbClr val="FF0000"/>
                </a:solidFill>
                <a:latin typeface="Andika" panose="02000000000000000000" pitchFamily="2" charset="0"/>
              </a:rPr>
              <a:t>disappear</a:t>
            </a:r>
            <a:r>
              <a:rPr lang="en-GB" altLang="en-US" sz="2000" b="1" i="1" u="sng" dirty="0">
                <a:solidFill>
                  <a:srgbClr val="FF0000"/>
                </a:solidFill>
                <a:latin typeface="Andika" panose="02000000000000000000" pitchFamily="2" charset="0"/>
              </a:rPr>
              <a:t>ed</a:t>
            </a:r>
            <a:r>
              <a:rPr lang="en-GB" altLang="en-US" sz="2000" dirty="0">
                <a:solidFill>
                  <a:schemeClr val="tx1"/>
                </a:solidFill>
                <a:latin typeface="Andika" panose="02000000000000000000" pitchFamily="2" charset="0"/>
              </a:rPr>
              <a:t> (</a:t>
            </a:r>
            <a:r>
              <a:rPr lang="en-GB" altLang="en-US" sz="2000" b="1" i="1" u="sng" dirty="0">
                <a:solidFill>
                  <a:schemeClr val="tx1"/>
                </a:solidFill>
                <a:latin typeface="Andika" panose="02000000000000000000" pitchFamily="2" charset="0"/>
              </a:rPr>
              <a:t>disappear</a:t>
            </a:r>
            <a:r>
              <a:rPr lang="en-GB" altLang="en-US" sz="2000" b="1" i="1" dirty="0">
                <a:solidFill>
                  <a:schemeClr val="tx1"/>
                </a:solidFill>
                <a:latin typeface="Andika" panose="02000000000000000000" pitchFamily="2" charset="0"/>
              </a:rPr>
              <a:t> </a:t>
            </a:r>
            <a:r>
              <a:rPr lang="en-GB" altLang="en-US" sz="2000" dirty="0">
                <a:solidFill>
                  <a:schemeClr val="tx1"/>
                </a:solidFill>
                <a:latin typeface="Andika" panose="02000000000000000000" pitchFamily="2" charset="0"/>
              </a:rPr>
              <a:t>in the past simple tense)</a:t>
            </a:r>
            <a:r>
              <a:rPr lang="en-GB" altLang="en-US" sz="2000" b="1" i="1" dirty="0">
                <a:solidFill>
                  <a:schemeClr val="tx1"/>
                </a:solidFill>
                <a:latin typeface="Andika" panose="02000000000000000000" pitchFamily="2" charset="0"/>
              </a:rPr>
              <a:t> </a:t>
            </a:r>
            <a:r>
              <a:rPr lang="en-GB" altLang="en-US" sz="2000" dirty="0">
                <a:solidFill>
                  <a:schemeClr val="tx1"/>
                </a:solidFill>
                <a:latin typeface="Andika" panose="02000000000000000000" pitchFamily="2" charset="0"/>
              </a:rPr>
              <a:t>into the shadows.</a:t>
            </a:r>
          </a:p>
          <a:p>
            <a:pPr marL="819150" indent="-733425">
              <a:lnSpc>
                <a:spcPct val="150000"/>
              </a:lnSpc>
              <a:spcBef>
                <a:spcPct val="0"/>
              </a:spcBef>
              <a:buFont typeface="+mj-lt"/>
              <a:buAutoNum type="arabicPeriod"/>
            </a:pPr>
            <a:r>
              <a:rPr lang="en-GB" altLang="en-US" sz="2000" dirty="0">
                <a:solidFill>
                  <a:schemeClr val="tx1"/>
                </a:solidFill>
                <a:latin typeface="Andika" panose="02000000000000000000" pitchFamily="2" charset="0"/>
              </a:rPr>
              <a:t>Aimee </a:t>
            </a:r>
            <a:r>
              <a:rPr lang="en-GB" altLang="en-US" sz="2000" dirty="0">
                <a:solidFill>
                  <a:srgbClr val="FF0000"/>
                </a:solidFill>
                <a:latin typeface="Andika" panose="02000000000000000000" pitchFamily="2" charset="0"/>
              </a:rPr>
              <a:t>activate</a:t>
            </a:r>
            <a:r>
              <a:rPr lang="en-GB" altLang="en-US" sz="2000" b="1" i="1" u="sng" dirty="0">
                <a:solidFill>
                  <a:srgbClr val="FF0000"/>
                </a:solidFill>
                <a:latin typeface="Andika" panose="02000000000000000000" pitchFamily="2" charset="0"/>
              </a:rPr>
              <a:t>s</a:t>
            </a:r>
            <a:r>
              <a:rPr lang="en-GB" altLang="en-US" sz="2000" dirty="0">
                <a:solidFill>
                  <a:schemeClr val="tx1"/>
                </a:solidFill>
                <a:latin typeface="Andika" panose="02000000000000000000" pitchFamily="2" charset="0"/>
              </a:rPr>
              <a:t> (</a:t>
            </a:r>
            <a:r>
              <a:rPr lang="en-GB" altLang="en-US" sz="2000" b="1" i="1" u="sng" dirty="0">
                <a:solidFill>
                  <a:schemeClr val="tx1"/>
                </a:solidFill>
                <a:latin typeface="Andika" panose="02000000000000000000" pitchFamily="2" charset="0"/>
              </a:rPr>
              <a:t>activate</a:t>
            </a:r>
            <a:r>
              <a:rPr lang="en-GB" altLang="en-US" sz="2000" dirty="0">
                <a:solidFill>
                  <a:schemeClr val="tx1"/>
                </a:solidFill>
                <a:latin typeface="Andika" panose="02000000000000000000" pitchFamily="2" charset="0"/>
              </a:rPr>
              <a:t> in the present simple tense) her shield.</a:t>
            </a:r>
          </a:p>
          <a:p>
            <a:pPr marL="819150" indent="-733425">
              <a:lnSpc>
                <a:spcPct val="150000"/>
              </a:lnSpc>
              <a:spcBef>
                <a:spcPct val="0"/>
              </a:spcBef>
              <a:buFont typeface="+mj-lt"/>
              <a:buAutoNum type="arabicPeriod"/>
            </a:pPr>
            <a:r>
              <a:rPr lang="en-GB" altLang="en-US" sz="2000" dirty="0">
                <a:solidFill>
                  <a:schemeClr val="tx1"/>
                </a:solidFill>
                <a:latin typeface="Andika" panose="02000000000000000000" pitchFamily="2" charset="0"/>
              </a:rPr>
              <a:t>Scrambler _____ (</a:t>
            </a:r>
            <a:r>
              <a:rPr lang="en-GB" altLang="en-US" sz="2000" b="1" i="1" u="sng" dirty="0">
                <a:solidFill>
                  <a:schemeClr val="tx1"/>
                </a:solidFill>
                <a:latin typeface="Andika" panose="02000000000000000000" pitchFamily="2" charset="0"/>
              </a:rPr>
              <a:t>plot</a:t>
            </a:r>
            <a:r>
              <a:rPr lang="en-GB" altLang="en-US" sz="2000" dirty="0">
                <a:solidFill>
                  <a:schemeClr val="tx1"/>
                </a:solidFill>
                <a:latin typeface="Andika" panose="02000000000000000000" pitchFamily="2" charset="0"/>
              </a:rPr>
              <a:t> in the past simple tense) his next move.</a:t>
            </a:r>
          </a:p>
        </p:txBody>
      </p:sp>
      <p:sp>
        <p:nvSpPr>
          <p:cNvPr id="5" name="Amber Oval">
            <a:extLst>
              <a:ext uri="{FF2B5EF4-FFF2-40B4-BE49-F238E27FC236}">
                <a16:creationId xmlns:a16="http://schemas.microsoft.com/office/drawing/2014/main" id="{7962D839-1BA1-244B-67E4-657CA29CBE5D}"/>
              </a:ext>
            </a:extLst>
          </p:cNvPr>
          <p:cNvSpPr/>
          <p:nvPr/>
        </p:nvSpPr>
        <p:spPr>
          <a:xfrm>
            <a:off x="177698" y="3429000"/>
            <a:ext cx="2547938" cy="2547937"/>
          </a:xfrm>
          <a:prstGeom prst="ellipse">
            <a:avLst/>
          </a:prstGeom>
          <a:solidFill>
            <a:srgbClr val="FFFF00"/>
          </a:solid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Andika" panose="02000000000000000000" pitchFamily="2" charset="0"/>
            </a:endParaRPr>
          </a:p>
        </p:txBody>
      </p:sp>
      <p:sp>
        <p:nvSpPr>
          <p:cNvPr id="7" name="Green Oval">
            <a:extLst>
              <a:ext uri="{FF2B5EF4-FFF2-40B4-BE49-F238E27FC236}">
                <a16:creationId xmlns:a16="http://schemas.microsoft.com/office/drawing/2014/main" id="{4AE78D8C-D725-69F4-E36C-DAEF640564A0}"/>
              </a:ext>
            </a:extLst>
          </p:cNvPr>
          <p:cNvSpPr/>
          <p:nvPr/>
        </p:nvSpPr>
        <p:spPr>
          <a:xfrm>
            <a:off x="177698" y="3429000"/>
            <a:ext cx="2547938" cy="2547937"/>
          </a:xfrm>
          <a:prstGeom prst="ellipse">
            <a:avLst/>
          </a:prstGeom>
          <a:solidFill>
            <a:srgbClr val="00B050"/>
          </a:solid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Andika" panose="02000000000000000000" pitchFamily="2" charset="0"/>
            </a:endParaRPr>
          </a:p>
        </p:txBody>
      </p:sp>
      <p:sp>
        <p:nvSpPr>
          <p:cNvPr id="8" name="TextBox 7">
            <a:extLst>
              <a:ext uri="{FF2B5EF4-FFF2-40B4-BE49-F238E27FC236}">
                <a16:creationId xmlns:a16="http://schemas.microsoft.com/office/drawing/2014/main" id="{F181337B-0B33-EB68-4592-736AC42B63B4}"/>
              </a:ext>
            </a:extLst>
          </p:cNvPr>
          <p:cNvSpPr txBox="1"/>
          <p:nvPr/>
        </p:nvSpPr>
        <p:spPr>
          <a:xfrm>
            <a:off x="170317" y="6232233"/>
            <a:ext cx="2542686" cy="408623"/>
          </a:xfrm>
          <a:prstGeom prst="roundRect">
            <a:avLst/>
          </a:prstGeom>
          <a:solidFill>
            <a:srgbClr val="FF0000"/>
          </a:solidFill>
          <a:ln w="28575">
            <a:solidFill>
              <a:srgbClr val="FFC000"/>
            </a:solidFill>
          </a:ln>
        </p:spPr>
        <p:txBody>
          <a:bodyPr wrap="square" rtlCol="0">
            <a:spAutoFit/>
          </a:bodyPr>
          <a:lstStyle/>
          <a:p>
            <a:pPr algn="ctr"/>
            <a:r>
              <a:rPr lang="en-GB" dirty="0">
                <a:solidFill>
                  <a:schemeClr val="bg1"/>
                </a:solidFill>
                <a:latin typeface="Andika" panose="02000000000000000000" pitchFamily="2" charset="0"/>
              </a:rPr>
              <a:t>TIME’S UP!</a:t>
            </a:r>
          </a:p>
        </p:txBody>
      </p:sp>
      <p:sp>
        <p:nvSpPr>
          <p:cNvPr id="14" name="Grey Oval">
            <a:extLst>
              <a:ext uri="{FF2B5EF4-FFF2-40B4-BE49-F238E27FC236}">
                <a16:creationId xmlns:a16="http://schemas.microsoft.com/office/drawing/2014/main" id="{9BA73A97-0BA0-9E8C-9F32-67FDBF164D2C}"/>
              </a:ext>
            </a:extLst>
          </p:cNvPr>
          <p:cNvSpPr/>
          <p:nvPr/>
        </p:nvSpPr>
        <p:spPr>
          <a:xfrm>
            <a:off x="177698" y="3429000"/>
            <a:ext cx="2547938" cy="2547937"/>
          </a:xfrm>
          <a:prstGeom prst="ellipse">
            <a:avLst/>
          </a:prstGeom>
          <a:solidFill>
            <a:schemeClr val="bg1">
              <a:lumMod val="85000"/>
            </a:schemeClr>
          </a:solid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Andika" panose="02000000000000000000" pitchFamily="2" charset="0"/>
            </a:endParaRPr>
          </a:p>
        </p:txBody>
      </p:sp>
      <p:sp>
        <p:nvSpPr>
          <p:cNvPr id="15" name="Oval 14">
            <a:extLst>
              <a:ext uri="{FF2B5EF4-FFF2-40B4-BE49-F238E27FC236}">
                <a16:creationId xmlns:a16="http://schemas.microsoft.com/office/drawing/2014/main" id="{5AC42B85-A51A-FB89-EF6A-B6E2097CED3A}"/>
              </a:ext>
            </a:extLst>
          </p:cNvPr>
          <p:cNvSpPr/>
          <p:nvPr/>
        </p:nvSpPr>
        <p:spPr>
          <a:xfrm>
            <a:off x="1406028" y="4664028"/>
            <a:ext cx="100806" cy="101275"/>
          </a:xfrm>
          <a:prstGeom prst="ellipse">
            <a:avLst/>
          </a:prstGeom>
          <a:solidFill>
            <a:schemeClr val="tx1"/>
          </a:solidFill>
          <a:ln w="9525">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Andika" panose="02000000000000000000" pitchFamily="2" charset="0"/>
            </a:endParaRPr>
          </a:p>
        </p:txBody>
      </p:sp>
      <p:cxnSp>
        <p:nvCxnSpPr>
          <p:cNvPr id="16" name="Straight Connector 15">
            <a:extLst>
              <a:ext uri="{FF2B5EF4-FFF2-40B4-BE49-F238E27FC236}">
                <a16:creationId xmlns:a16="http://schemas.microsoft.com/office/drawing/2014/main" id="{A19C8C37-8610-56B1-FF77-A3AAB6E6B7D1}"/>
              </a:ext>
            </a:extLst>
          </p:cNvPr>
          <p:cNvCxnSpPr>
            <a:cxnSpLocks/>
            <a:stCxn id="14" idx="0"/>
          </p:cNvCxnSpPr>
          <p:nvPr/>
        </p:nvCxnSpPr>
        <p:spPr>
          <a:xfrm flipH="1">
            <a:off x="1446415" y="3429000"/>
            <a:ext cx="5252" cy="221463"/>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B31BE8BB-23AD-0FF6-A2AA-4C988F78ECEE}"/>
              </a:ext>
            </a:extLst>
          </p:cNvPr>
          <p:cNvCxnSpPr/>
          <p:nvPr/>
        </p:nvCxnSpPr>
        <p:spPr>
          <a:xfrm>
            <a:off x="1453268" y="5738310"/>
            <a:ext cx="0" cy="235911"/>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0944CF8D-F7FC-410C-0575-E6E15723C0FD}"/>
              </a:ext>
            </a:extLst>
          </p:cNvPr>
          <p:cNvCxnSpPr>
            <a:cxnSpLocks/>
          </p:cNvCxnSpPr>
          <p:nvPr/>
        </p:nvCxnSpPr>
        <p:spPr>
          <a:xfrm>
            <a:off x="2047630" y="5530074"/>
            <a:ext cx="150648" cy="205515"/>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2F0FA0F3-6FA0-407C-423B-7C22C904B823}"/>
              </a:ext>
            </a:extLst>
          </p:cNvPr>
          <p:cNvCxnSpPr>
            <a:cxnSpLocks/>
          </p:cNvCxnSpPr>
          <p:nvPr/>
        </p:nvCxnSpPr>
        <p:spPr>
          <a:xfrm>
            <a:off x="724577" y="3646253"/>
            <a:ext cx="150648" cy="205515"/>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5954BC71-08DA-4D5E-7FD6-D4B43BA5A3FE}"/>
              </a:ext>
            </a:extLst>
          </p:cNvPr>
          <p:cNvCxnSpPr>
            <a:cxnSpLocks/>
          </p:cNvCxnSpPr>
          <p:nvPr/>
        </p:nvCxnSpPr>
        <p:spPr>
          <a:xfrm>
            <a:off x="309372" y="4139989"/>
            <a:ext cx="233574" cy="119069"/>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6DDE5148-F30E-0A8F-F8A0-F93D2C4787BD}"/>
              </a:ext>
            </a:extLst>
          </p:cNvPr>
          <p:cNvCxnSpPr>
            <a:cxnSpLocks/>
          </p:cNvCxnSpPr>
          <p:nvPr/>
        </p:nvCxnSpPr>
        <p:spPr>
          <a:xfrm>
            <a:off x="2346046" y="5168698"/>
            <a:ext cx="233574" cy="119069"/>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sp>
        <p:nvSpPr>
          <p:cNvPr id="3" name="Red Oval">
            <a:extLst>
              <a:ext uri="{FF2B5EF4-FFF2-40B4-BE49-F238E27FC236}">
                <a16:creationId xmlns:a16="http://schemas.microsoft.com/office/drawing/2014/main" id="{91264DF3-697F-CB6F-9E94-F3FAE282025F}"/>
              </a:ext>
            </a:extLst>
          </p:cNvPr>
          <p:cNvSpPr/>
          <p:nvPr/>
        </p:nvSpPr>
        <p:spPr>
          <a:xfrm>
            <a:off x="177698" y="3429000"/>
            <a:ext cx="2547938" cy="2547937"/>
          </a:xfrm>
          <a:prstGeom prst="ellipse">
            <a:avLst/>
          </a:prstGeom>
          <a:solidFill>
            <a:srgbClr val="FF0000"/>
          </a:solid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Andika" panose="02000000000000000000" pitchFamily="2" charset="0"/>
            </a:endParaRPr>
          </a:p>
        </p:txBody>
      </p:sp>
      <p:cxnSp>
        <p:nvCxnSpPr>
          <p:cNvPr id="22" name="Straight Connector 21">
            <a:extLst>
              <a:ext uri="{FF2B5EF4-FFF2-40B4-BE49-F238E27FC236}">
                <a16:creationId xmlns:a16="http://schemas.microsoft.com/office/drawing/2014/main" id="{F76A413D-D933-B0D5-BC2E-BF949306F900}"/>
              </a:ext>
            </a:extLst>
          </p:cNvPr>
          <p:cNvCxnSpPr>
            <a:cxnSpLocks/>
          </p:cNvCxnSpPr>
          <p:nvPr/>
        </p:nvCxnSpPr>
        <p:spPr>
          <a:xfrm>
            <a:off x="2478390" y="4701337"/>
            <a:ext cx="241994" cy="0"/>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797D7478-286A-A34C-8FBA-413914CF4DA5}"/>
              </a:ext>
            </a:extLst>
          </p:cNvPr>
          <p:cNvCxnSpPr>
            <a:cxnSpLocks/>
          </p:cNvCxnSpPr>
          <p:nvPr/>
        </p:nvCxnSpPr>
        <p:spPr>
          <a:xfrm>
            <a:off x="179299" y="4722966"/>
            <a:ext cx="241994" cy="0"/>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A7BC484B-CBE2-576B-C50F-F8DBCC479DB0}"/>
              </a:ext>
            </a:extLst>
          </p:cNvPr>
          <p:cNvCxnSpPr>
            <a:cxnSpLocks/>
          </p:cNvCxnSpPr>
          <p:nvPr/>
        </p:nvCxnSpPr>
        <p:spPr>
          <a:xfrm flipV="1">
            <a:off x="2399124" y="4154039"/>
            <a:ext cx="200263" cy="105019"/>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70790FD5-836D-F3F2-8C5E-001FFA865D02}"/>
              </a:ext>
            </a:extLst>
          </p:cNvPr>
          <p:cNvCxnSpPr>
            <a:cxnSpLocks/>
          </p:cNvCxnSpPr>
          <p:nvPr/>
        </p:nvCxnSpPr>
        <p:spPr>
          <a:xfrm flipV="1">
            <a:off x="339139" y="5185094"/>
            <a:ext cx="200263" cy="105019"/>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F48476DF-9311-73B1-8A8F-A2843EDE053D}"/>
              </a:ext>
            </a:extLst>
          </p:cNvPr>
          <p:cNvCxnSpPr>
            <a:cxnSpLocks/>
          </p:cNvCxnSpPr>
          <p:nvPr/>
        </p:nvCxnSpPr>
        <p:spPr>
          <a:xfrm flipV="1">
            <a:off x="699769" y="5530074"/>
            <a:ext cx="126308" cy="175958"/>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285AC65A-B0EA-EAE3-EE31-AAB64D417108}"/>
              </a:ext>
            </a:extLst>
          </p:cNvPr>
          <p:cNvCxnSpPr>
            <a:cxnSpLocks/>
          </p:cNvCxnSpPr>
          <p:nvPr/>
        </p:nvCxnSpPr>
        <p:spPr>
          <a:xfrm flipV="1">
            <a:off x="2103279" y="3687750"/>
            <a:ext cx="126308" cy="175958"/>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grpSp>
        <p:nvGrpSpPr>
          <p:cNvPr id="29" name="Group 28">
            <a:extLst>
              <a:ext uri="{FF2B5EF4-FFF2-40B4-BE49-F238E27FC236}">
                <a16:creationId xmlns:a16="http://schemas.microsoft.com/office/drawing/2014/main" id="{08B52F3B-4FE3-75C9-594C-356AE64B9623}"/>
              </a:ext>
            </a:extLst>
          </p:cNvPr>
          <p:cNvGrpSpPr>
            <a:grpSpLocks/>
          </p:cNvGrpSpPr>
          <p:nvPr/>
        </p:nvGrpSpPr>
        <p:grpSpPr bwMode="auto">
          <a:xfrm>
            <a:off x="1452496" y="3618860"/>
            <a:ext cx="7938" cy="2208212"/>
            <a:chOff x="6948614" y="3503140"/>
            <a:chExt cx="7930" cy="2208694"/>
          </a:xfrm>
        </p:grpSpPr>
        <p:cxnSp>
          <p:nvCxnSpPr>
            <p:cNvPr id="30" name="Straight Connector 29">
              <a:extLst>
                <a:ext uri="{FF2B5EF4-FFF2-40B4-BE49-F238E27FC236}">
                  <a16:creationId xmlns:a16="http://schemas.microsoft.com/office/drawing/2014/main" id="{8A7A226A-0503-F2F6-4EA0-3428BEB90B00}"/>
                </a:ext>
              </a:extLst>
            </p:cNvPr>
            <p:cNvCxnSpPr/>
            <p:nvPr/>
          </p:nvCxnSpPr>
          <p:spPr>
            <a:xfrm>
              <a:off x="6948614" y="3503140"/>
              <a:ext cx="4758" cy="1105141"/>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F83C1865-EA62-0D08-1B01-BFBC2E272F88}"/>
                </a:ext>
              </a:extLst>
            </p:cNvPr>
            <p:cNvCxnSpPr/>
            <p:nvPr/>
          </p:nvCxnSpPr>
          <p:spPr>
            <a:xfrm>
              <a:off x="6951786" y="4606693"/>
              <a:ext cx="4758" cy="1105141"/>
            </a:xfrm>
            <a:prstGeom prst="line">
              <a:avLst/>
            </a:prstGeom>
            <a:ln w="38100">
              <a:solidFill>
                <a:schemeClr val="accent3">
                  <a:lumMod val="75000"/>
                  <a:alpha val="0"/>
                </a:schemeClr>
              </a:solidFill>
            </a:ln>
          </p:spPr>
          <p:style>
            <a:lnRef idx="1">
              <a:schemeClr val="accent1"/>
            </a:lnRef>
            <a:fillRef idx="0">
              <a:schemeClr val="accent1"/>
            </a:fillRef>
            <a:effectRef idx="0">
              <a:schemeClr val="accent1"/>
            </a:effectRef>
            <a:fontRef idx="minor">
              <a:schemeClr val="tx1"/>
            </a:fontRef>
          </p:style>
        </p:cxnSp>
      </p:grpSp>
      <p:sp>
        <p:nvSpPr>
          <p:cNvPr id="33" name="TextBox 32">
            <a:extLst>
              <a:ext uri="{FF2B5EF4-FFF2-40B4-BE49-F238E27FC236}">
                <a16:creationId xmlns:a16="http://schemas.microsoft.com/office/drawing/2014/main" id="{99AF03C8-3851-EEC4-6777-D360A364D11C}"/>
              </a:ext>
            </a:extLst>
          </p:cNvPr>
          <p:cNvSpPr txBox="1"/>
          <p:nvPr/>
        </p:nvSpPr>
        <p:spPr>
          <a:xfrm>
            <a:off x="243563" y="2721584"/>
            <a:ext cx="2417865" cy="510778"/>
          </a:xfrm>
          <a:prstGeom prst="roundRect">
            <a:avLst/>
          </a:prstGeom>
          <a:solidFill>
            <a:srgbClr val="FFC000"/>
          </a:solidFill>
        </p:spPr>
        <p:txBody>
          <a:bodyPr wrap="square" rtlCol="0">
            <a:spAutoFit/>
          </a:bodyPr>
          <a:lstStyle/>
          <a:p>
            <a:pPr algn="ctr"/>
            <a:r>
              <a:rPr lang="en-GB" sz="2400" dirty="0">
                <a:solidFill>
                  <a:schemeClr val="bg1"/>
                </a:solidFill>
                <a:latin typeface="Andika" panose="02000000000000000000" pitchFamily="2" charset="0"/>
              </a:rPr>
              <a:t>2 Minute Timer</a:t>
            </a:r>
          </a:p>
        </p:txBody>
      </p:sp>
    </p:spTree>
    <p:extLst>
      <p:ext uri="{BB962C8B-B14F-4D97-AF65-F5344CB8AC3E}">
        <p14:creationId xmlns:p14="http://schemas.microsoft.com/office/powerpoint/2010/main" val="20942628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338DE2-58EA-4E00-8D5A-0577B85F0310}"/>
            </a:ext>
          </a:extLst>
        </p:cNvPr>
        <p:cNvGrpSpPr/>
        <p:nvPr/>
      </p:nvGrpSpPr>
      <p:grpSpPr>
        <a:xfrm>
          <a:off x="0" y="0"/>
          <a:ext cx="0" cy="0"/>
          <a:chOff x="0" y="0"/>
          <a:chExt cx="0" cy="0"/>
        </a:xfrm>
      </p:grpSpPr>
      <p:pic>
        <p:nvPicPr>
          <p:cNvPr id="4" name="Picture 3" descr="Diagram, background pattern&#10;&#10;Description automatically generated">
            <a:extLst>
              <a:ext uri="{FF2B5EF4-FFF2-40B4-BE49-F238E27FC236}">
                <a16:creationId xmlns:a16="http://schemas.microsoft.com/office/drawing/2014/main" id="{E715706D-9541-FA1E-6415-1ADC726BF39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6" name="Rectangle: Rounded Corners 5">
            <a:extLst>
              <a:ext uri="{FF2B5EF4-FFF2-40B4-BE49-F238E27FC236}">
                <a16:creationId xmlns:a16="http://schemas.microsoft.com/office/drawing/2014/main" id="{18F2CCBB-E274-7C89-675F-48B940AD84CD}"/>
              </a:ext>
            </a:extLst>
          </p:cNvPr>
          <p:cNvSpPr/>
          <p:nvPr/>
        </p:nvSpPr>
        <p:spPr>
          <a:xfrm>
            <a:off x="231725" y="1682498"/>
            <a:ext cx="11780975" cy="4827809"/>
          </a:xfrm>
          <a:prstGeom prst="roundRect">
            <a:avLst>
              <a:gd name="adj" fmla="val 7634"/>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Andika" panose="02000000000000000000" pitchFamily="2" charset="0"/>
            </a:endParaRPr>
          </a:p>
        </p:txBody>
      </p:sp>
      <p:sp>
        <p:nvSpPr>
          <p:cNvPr id="11" name="Rectangle 10">
            <a:extLst>
              <a:ext uri="{FF2B5EF4-FFF2-40B4-BE49-F238E27FC236}">
                <a16:creationId xmlns:a16="http://schemas.microsoft.com/office/drawing/2014/main" id="{E4DF48F7-CCD4-140A-CBBB-EB5927089421}"/>
              </a:ext>
            </a:extLst>
          </p:cNvPr>
          <p:cNvSpPr>
            <a:spLocks noChangeArrowheads="1"/>
          </p:cNvSpPr>
          <p:nvPr/>
        </p:nvSpPr>
        <p:spPr bwMode="auto">
          <a:xfrm>
            <a:off x="478312" y="1879958"/>
            <a:ext cx="11481963" cy="566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72000" rIns="0" bIns="72000">
            <a:spAutoFit/>
          </a:bodyPr>
          <a:lstStyle>
            <a:lvl1pPr>
              <a:lnSpc>
                <a:spcPct val="90000"/>
              </a:lnSpc>
              <a:spcBef>
                <a:spcPts val="1000"/>
              </a:spcBef>
              <a:buFont typeface="Arial" panose="020B0604020202020204" pitchFamily="34" charset="0"/>
              <a:buChar char="•"/>
              <a:defRPr>
                <a:solidFill>
                  <a:srgbClr val="1C1C1C"/>
                </a:solidFill>
                <a:latin typeface="Twinkl" pitchFamily="2"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9pPr>
          </a:lstStyle>
          <a:p>
            <a:pPr marL="819150" indent="-733425">
              <a:lnSpc>
                <a:spcPct val="150000"/>
              </a:lnSpc>
              <a:spcBef>
                <a:spcPct val="0"/>
              </a:spcBef>
              <a:buNone/>
            </a:pPr>
            <a:r>
              <a:rPr lang="en-GB" altLang="en-US" sz="2000" dirty="0">
                <a:solidFill>
                  <a:schemeClr val="tx1"/>
                </a:solidFill>
                <a:latin typeface="Andika" panose="02000000000000000000" pitchFamily="2" charset="0"/>
              </a:rPr>
              <a:t>Example: “Emile ____ (</a:t>
            </a:r>
            <a:r>
              <a:rPr lang="en-GB" altLang="en-US" sz="2000" b="1" i="1" u="sng" dirty="0">
                <a:solidFill>
                  <a:schemeClr val="tx1"/>
                </a:solidFill>
                <a:latin typeface="Andika" panose="02000000000000000000" pitchFamily="2" charset="0"/>
              </a:rPr>
              <a:t>fix</a:t>
            </a:r>
            <a:r>
              <a:rPr lang="en-GB" altLang="en-US" sz="2000" dirty="0">
                <a:solidFill>
                  <a:schemeClr val="tx1"/>
                </a:solidFill>
                <a:latin typeface="Andika" panose="02000000000000000000" pitchFamily="2" charset="0"/>
              </a:rPr>
              <a:t> in the simple past tense) the ship.” should be “Emile </a:t>
            </a:r>
            <a:r>
              <a:rPr lang="en-GB" altLang="en-US" sz="2000" b="1" i="1" u="sng" dirty="0">
                <a:solidFill>
                  <a:schemeClr val="tx1"/>
                </a:solidFill>
                <a:latin typeface="Andika" panose="02000000000000000000" pitchFamily="2" charset="0"/>
              </a:rPr>
              <a:t>fixed</a:t>
            </a:r>
            <a:r>
              <a:rPr lang="en-GB" altLang="en-US" sz="2000" dirty="0">
                <a:solidFill>
                  <a:schemeClr val="tx1"/>
                </a:solidFill>
                <a:latin typeface="Andika" panose="02000000000000000000" pitchFamily="2" charset="0"/>
              </a:rPr>
              <a:t> the ship.”</a:t>
            </a:r>
            <a:endParaRPr lang="fr-FR" altLang="en-US" sz="2000" dirty="0">
              <a:solidFill>
                <a:schemeClr val="tx1"/>
              </a:solidFill>
              <a:latin typeface="Andika" panose="02000000000000000000" pitchFamily="2" charset="0"/>
            </a:endParaRPr>
          </a:p>
        </p:txBody>
      </p:sp>
      <p:sp>
        <p:nvSpPr>
          <p:cNvPr id="12" name="Title 1">
            <a:extLst>
              <a:ext uri="{FF2B5EF4-FFF2-40B4-BE49-F238E27FC236}">
                <a16:creationId xmlns:a16="http://schemas.microsoft.com/office/drawing/2014/main" id="{C68BD5F5-338B-088A-E835-5A9936E4316F}"/>
              </a:ext>
            </a:extLst>
          </p:cNvPr>
          <p:cNvSpPr txBox="1">
            <a:spLocks/>
          </p:cNvSpPr>
          <p:nvPr/>
        </p:nvSpPr>
        <p:spPr>
          <a:xfrm>
            <a:off x="680549" y="629733"/>
            <a:ext cx="10591800" cy="1118844"/>
          </a:xfrm>
          <a:prstGeom prst="roundRect">
            <a:avLst>
              <a:gd name="adj" fmla="val 24355"/>
            </a:avLst>
          </a:prstGeom>
          <a:solidFill>
            <a:schemeClr val="accent2"/>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200" dirty="0">
                <a:solidFill>
                  <a:schemeClr val="bg1"/>
                </a:solidFill>
                <a:latin typeface="Andika" panose="02000000000000000000" pitchFamily="2" charset="0"/>
                <a:ea typeface="Andika"/>
                <a:cs typeface="Andika"/>
              </a:rPr>
              <a:t>Can you fill in the blanks in the sentences below? </a:t>
            </a:r>
          </a:p>
        </p:txBody>
      </p:sp>
      <p:sp>
        <p:nvSpPr>
          <p:cNvPr id="10" name="Title 1">
            <a:extLst>
              <a:ext uri="{FF2B5EF4-FFF2-40B4-BE49-F238E27FC236}">
                <a16:creationId xmlns:a16="http://schemas.microsoft.com/office/drawing/2014/main" id="{1C349E7A-A6E0-85CD-F9BA-165A9F10F330}"/>
              </a:ext>
            </a:extLst>
          </p:cNvPr>
          <p:cNvSpPr>
            <a:spLocks noGrp="1"/>
          </p:cNvSpPr>
          <p:nvPr>
            <p:ph type="title"/>
          </p:nvPr>
        </p:nvSpPr>
        <p:spPr>
          <a:xfrm>
            <a:off x="1945161" y="158570"/>
            <a:ext cx="8062577" cy="533369"/>
          </a:xfrm>
          <a:prstGeom prst="roundRect">
            <a:avLst>
              <a:gd name="adj" fmla="val 27573"/>
            </a:avLst>
          </a:prstGeom>
          <a:solidFill>
            <a:srgbClr val="7030A0"/>
          </a:solidFill>
          <a:effectLst>
            <a:outerShdw blurRad="50800" dist="38100" dir="5400000" algn="t" rotWithShape="0">
              <a:prstClr val="black">
                <a:alpha val="40000"/>
              </a:prstClr>
            </a:outerShdw>
          </a:effectLst>
        </p:spPr>
        <p:txBody>
          <a:bodyPr>
            <a:noAutofit/>
          </a:bodyPr>
          <a:lstStyle/>
          <a:p>
            <a:pPr algn="ctr"/>
            <a:r>
              <a:rPr lang="en-GB" sz="3200" b="1" dirty="0">
                <a:solidFill>
                  <a:schemeClr val="bg1"/>
                </a:solidFill>
                <a:latin typeface="Andika" panose="02000000000000000000" pitchFamily="2" charset="0"/>
                <a:ea typeface="Andika"/>
                <a:cs typeface="Andika"/>
              </a:rPr>
              <a:t>AIMEE’S CHALLENGE!!!</a:t>
            </a:r>
          </a:p>
        </p:txBody>
      </p:sp>
      <p:pic>
        <p:nvPicPr>
          <p:cNvPr id="13" name="Picture 12" descr="A cartoon character wearing a person hat&#10;&#10;AI-generated content may be incorrect.">
            <a:extLst>
              <a:ext uri="{FF2B5EF4-FFF2-40B4-BE49-F238E27FC236}">
                <a16:creationId xmlns:a16="http://schemas.microsoft.com/office/drawing/2014/main" id="{A3F8924E-8281-B838-2BE9-53341AB6B0E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690674" y="227838"/>
            <a:ext cx="1402449" cy="1738885"/>
          </a:xfrm>
          <a:prstGeom prst="rect">
            <a:avLst/>
          </a:prstGeom>
        </p:spPr>
      </p:pic>
      <p:sp>
        <p:nvSpPr>
          <p:cNvPr id="2" name="Rectangle 1">
            <a:extLst>
              <a:ext uri="{FF2B5EF4-FFF2-40B4-BE49-F238E27FC236}">
                <a16:creationId xmlns:a16="http://schemas.microsoft.com/office/drawing/2014/main" id="{0966893E-1ED6-4B44-E156-2577F07D8BD4}"/>
              </a:ext>
            </a:extLst>
          </p:cNvPr>
          <p:cNvSpPr>
            <a:spLocks noChangeArrowheads="1"/>
          </p:cNvSpPr>
          <p:nvPr/>
        </p:nvSpPr>
        <p:spPr bwMode="auto">
          <a:xfrm>
            <a:off x="2875607" y="2611352"/>
            <a:ext cx="9183561" cy="33362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72000" rIns="0" bIns="72000">
            <a:spAutoFit/>
          </a:bodyPr>
          <a:lstStyle>
            <a:lvl1pPr>
              <a:lnSpc>
                <a:spcPct val="90000"/>
              </a:lnSpc>
              <a:spcBef>
                <a:spcPts val="1000"/>
              </a:spcBef>
              <a:buFont typeface="Arial" panose="020B0604020202020204" pitchFamily="34" charset="0"/>
              <a:buChar char="•"/>
              <a:defRPr>
                <a:solidFill>
                  <a:srgbClr val="1C1C1C"/>
                </a:solidFill>
                <a:latin typeface="Twinkl" pitchFamily="2"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9pPr>
          </a:lstStyle>
          <a:p>
            <a:pPr marL="819150" indent="-733425">
              <a:lnSpc>
                <a:spcPct val="150000"/>
              </a:lnSpc>
              <a:spcBef>
                <a:spcPct val="0"/>
              </a:spcBef>
              <a:buFont typeface="+mj-lt"/>
              <a:buAutoNum type="arabicPeriod"/>
            </a:pPr>
            <a:r>
              <a:rPr lang="en-GB" altLang="en-US" sz="2000" dirty="0">
                <a:solidFill>
                  <a:schemeClr val="tx1"/>
                </a:solidFill>
                <a:latin typeface="Andika" panose="02000000000000000000" pitchFamily="2" charset="0"/>
              </a:rPr>
              <a:t>Emile </a:t>
            </a:r>
            <a:r>
              <a:rPr lang="en-GB" altLang="en-US" sz="2000" dirty="0">
                <a:solidFill>
                  <a:srgbClr val="FF0000"/>
                </a:solidFill>
                <a:latin typeface="Andika" panose="02000000000000000000" pitchFamily="2" charset="0"/>
              </a:rPr>
              <a:t>fix</a:t>
            </a:r>
            <a:r>
              <a:rPr lang="en-GB" altLang="en-US" sz="2000" b="1" i="1" u="sng" dirty="0">
                <a:solidFill>
                  <a:srgbClr val="FF0000"/>
                </a:solidFill>
                <a:latin typeface="Andika" panose="02000000000000000000" pitchFamily="2" charset="0"/>
              </a:rPr>
              <a:t>es</a:t>
            </a:r>
            <a:r>
              <a:rPr lang="en-GB" altLang="en-US" sz="2000" dirty="0">
                <a:solidFill>
                  <a:schemeClr val="tx1"/>
                </a:solidFill>
                <a:latin typeface="Andika" panose="02000000000000000000" pitchFamily="2" charset="0"/>
              </a:rPr>
              <a:t> (</a:t>
            </a:r>
            <a:r>
              <a:rPr lang="en-GB" altLang="en-US" sz="2000" b="1" i="1" u="sng" dirty="0">
                <a:solidFill>
                  <a:schemeClr val="tx1"/>
                </a:solidFill>
                <a:latin typeface="Andika" panose="02000000000000000000" pitchFamily="2" charset="0"/>
              </a:rPr>
              <a:t>fix</a:t>
            </a:r>
            <a:r>
              <a:rPr lang="en-GB" altLang="en-US" sz="2000" dirty="0">
                <a:solidFill>
                  <a:schemeClr val="tx1"/>
                </a:solidFill>
                <a:latin typeface="Andika" panose="02000000000000000000" pitchFamily="2" charset="0"/>
              </a:rPr>
              <a:t> in the present simple tense) the ship. </a:t>
            </a:r>
          </a:p>
          <a:p>
            <a:pPr marL="819150" indent="-733425">
              <a:lnSpc>
                <a:spcPct val="150000"/>
              </a:lnSpc>
              <a:spcBef>
                <a:spcPct val="0"/>
              </a:spcBef>
              <a:buFont typeface="+mj-lt"/>
              <a:buAutoNum type="arabicPeriod"/>
            </a:pPr>
            <a:r>
              <a:rPr lang="en-GB" altLang="en-US" sz="2000" dirty="0">
                <a:solidFill>
                  <a:schemeClr val="tx1"/>
                </a:solidFill>
                <a:latin typeface="Andika" panose="02000000000000000000" pitchFamily="2" charset="0"/>
              </a:rPr>
              <a:t>Emile </a:t>
            </a:r>
            <a:r>
              <a:rPr lang="en-GB" altLang="en-US" sz="2000" dirty="0">
                <a:solidFill>
                  <a:srgbClr val="FF0000"/>
                </a:solidFill>
                <a:latin typeface="Andika" panose="02000000000000000000" pitchFamily="2" charset="0"/>
              </a:rPr>
              <a:t>pilot</a:t>
            </a:r>
            <a:r>
              <a:rPr lang="en-GB" altLang="en-US" sz="2000" b="1" i="1" u="sng" dirty="0">
                <a:solidFill>
                  <a:srgbClr val="FF0000"/>
                </a:solidFill>
                <a:latin typeface="Andika" panose="02000000000000000000" pitchFamily="2" charset="0"/>
              </a:rPr>
              <a:t>s</a:t>
            </a:r>
            <a:r>
              <a:rPr lang="en-GB" altLang="en-US" sz="2000" dirty="0">
                <a:solidFill>
                  <a:schemeClr val="tx1"/>
                </a:solidFill>
                <a:latin typeface="Andika" panose="02000000000000000000" pitchFamily="2" charset="0"/>
              </a:rPr>
              <a:t> (</a:t>
            </a:r>
            <a:r>
              <a:rPr lang="en-GB" altLang="en-US" sz="2000" b="1" i="1" u="sng" dirty="0">
                <a:solidFill>
                  <a:schemeClr val="tx1"/>
                </a:solidFill>
                <a:latin typeface="Andika" panose="02000000000000000000" pitchFamily="2" charset="0"/>
              </a:rPr>
              <a:t>pilot</a:t>
            </a:r>
            <a:r>
              <a:rPr lang="en-GB" altLang="en-US" sz="2000" dirty="0">
                <a:solidFill>
                  <a:schemeClr val="tx1"/>
                </a:solidFill>
                <a:latin typeface="Andika" panose="02000000000000000000" pitchFamily="2" charset="0"/>
              </a:rPr>
              <a:t> in the present simple tense) the rocket.</a:t>
            </a:r>
          </a:p>
          <a:p>
            <a:pPr marL="819150" indent="-733425">
              <a:lnSpc>
                <a:spcPct val="150000"/>
              </a:lnSpc>
              <a:spcBef>
                <a:spcPct val="0"/>
              </a:spcBef>
              <a:buFont typeface="+mj-lt"/>
              <a:buAutoNum type="arabicPeriod"/>
            </a:pPr>
            <a:r>
              <a:rPr lang="en-GB" altLang="en-US" sz="2000" dirty="0">
                <a:solidFill>
                  <a:schemeClr val="tx1"/>
                </a:solidFill>
                <a:latin typeface="Andika" panose="02000000000000000000" pitchFamily="2" charset="0"/>
              </a:rPr>
              <a:t>Aimee </a:t>
            </a:r>
            <a:r>
              <a:rPr lang="en-GB" altLang="en-US" sz="2000" dirty="0">
                <a:solidFill>
                  <a:srgbClr val="FF0000"/>
                </a:solidFill>
                <a:latin typeface="Andika" panose="02000000000000000000" pitchFamily="2" charset="0"/>
              </a:rPr>
              <a:t>is scann</a:t>
            </a:r>
            <a:r>
              <a:rPr lang="en-GB" altLang="en-US" sz="2000" b="1" i="1" u="sng" dirty="0">
                <a:solidFill>
                  <a:srgbClr val="FF0000"/>
                </a:solidFill>
                <a:latin typeface="Andika" panose="02000000000000000000" pitchFamily="2" charset="0"/>
              </a:rPr>
              <a:t>ing</a:t>
            </a:r>
            <a:r>
              <a:rPr lang="en-GB" altLang="en-US" sz="2000" dirty="0">
                <a:solidFill>
                  <a:schemeClr val="tx1"/>
                </a:solidFill>
                <a:latin typeface="Andika" panose="02000000000000000000" pitchFamily="2" charset="0"/>
              </a:rPr>
              <a:t> (</a:t>
            </a:r>
            <a:r>
              <a:rPr lang="en-GB" altLang="en-US" sz="2000" b="1" i="1" u="sng" dirty="0">
                <a:solidFill>
                  <a:schemeClr val="tx1"/>
                </a:solidFill>
                <a:latin typeface="Andika" panose="02000000000000000000" pitchFamily="2" charset="0"/>
              </a:rPr>
              <a:t>scan</a:t>
            </a:r>
            <a:r>
              <a:rPr lang="en-GB" altLang="en-US" sz="2000" dirty="0">
                <a:solidFill>
                  <a:schemeClr val="tx1"/>
                </a:solidFill>
                <a:latin typeface="Andika" panose="02000000000000000000" pitchFamily="2" charset="0"/>
              </a:rPr>
              <a:t> in the present progressive tense)  the area.</a:t>
            </a:r>
          </a:p>
          <a:p>
            <a:pPr marL="819150" indent="-733425">
              <a:lnSpc>
                <a:spcPct val="150000"/>
              </a:lnSpc>
              <a:spcBef>
                <a:spcPct val="0"/>
              </a:spcBef>
              <a:buFont typeface="+mj-lt"/>
              <a:buAutoNum type="arabicPeriod"/>
            </a:pPr>
            <a:r>
              <a:rPr lang="en-GB" altLang="en-US" sz="2000" dirty="0">
                <a:solidFill>
                  <a:schemeClr val="tx1"/>
                </a:solidFill>
                <a:latin typeface="Andika" panose="02000000000000000000" pitchFamily="2" charset="0"/>
              </a:rPr>
              <a:t>Scrambler </a:t>
            </a:r>
            <a:r>
              <a:rPr lang="en-GB" altLang="en-US" sz="2000" dirty="0">
                <a:solidFill>
                  <a:srgbClr val="FF0000"/>
                </a:solidFill>
                <a:latin typeface="Andika" panose="02000000000000000000" pitchFamily="2" charset="0"/>
              </a:rPr>
              <a:t>disappear</a:t>
            </a:r>
            <a:r>
              <a:rPr lang="en-GB" altLang="en-US" sz="2000" b="1" i="1" u="sng" dirty="0">
                <a:solidFill>
                  <a:srgbClr val="FF0000"/>
                </a:solidFill>
                <a:latin typeface="Andika" panose="02000000000000000000" pitchFamily="2" charset="0"/>
              </a:rPr>
              <a:t>ed</a:t>
            </a:r>
            <a:r>
              <a:rPr lang="en-GB" altLang="en-US" sz="2000" dirty="0">
                <a:solidFill>
                  <a:schemeClr val="tx1"/>
                </a:solidFill>
                <a:latin typeface="Andika" panose="02000000000000000000" pitchFamily="2" charset="0"/>
              </a:rPr>
              <a:t> (</a:t>
            </a:r>
            <a:r>
              <a:rPr lang="en-GB" altLang="en-US" sz="2000" b="1" i="1" u="sng" dirty="0">
                <a:solidFill>
                  <a:schemeClr val="tx1"/>
                </a:solidFill>
                <a:latin typeface="Andika" panose="02000000000000000000" pitchFamily="2" charset="0"/>
              </a:rPr>
              <a:t>disappear</a:t>
            </a:r>
            <a:r>
              <a:rPr lang="en-GB" altLang="en-US" sz="2000" b="1" i="1" dirty="0">
                <a:solidFill>
                  <a:schemeClr val="tx1"/>
                </a:solidFill>
                <a:latin typeface="Andika" panose="02000000000000000000" pitchFamily="2" charset="0"/>
              </a:rPr>
              <a:t> </a:t>
            </a:r>
            <a:r>
              <a:rPr lang="en-GB" altLang="en-US" sz="2000" dirty="0">
                <a:solidFill>
                  <a:schemeClr val="tx1"/>
                </a:solidFill>
                <a:latin typeface="Andika" panose="02000000000000000000" pitchFamily="2" charset="0"/>
              </a:rPr>
              <a:t>in the past simple tense)</a:t>
            </a:r>
            <a:r>
              <a:rPr lang="en-GB" altLang="en-US" sz="2000" b="1" i="1" dirty="0">
                <a:solidFill>
                  <a:schemeClr val="tx1"/>
                </a:solidFill>
                <a:latin typeface="Andika" panose="02000000000000000000" pitchFamily="2" charset="0"/>
              </a:rPr>
              <a:t> </a:t>
            </a:r>
            <a:r>
              <a:rPr lang="en-GB" altLang="en-US" sz="2000" dirty="0">
                <a:solidFill>
                  <a:schemeClr val="tx1"/>
                </a:solidFill>
                <a:latin typeface="Andika" panose="02000000000000000000" pitchFamily="2" charset="0"/>
              </a:rPr>
              <a:t>into the shadows.</a:t>
            </a:r>
          </a:p>
          <a:p>
            <a:pPr marL="819150" indent="-733425">
              <a:lnSpc>
                <a:spcPct val="150000"/>
              </a:lnSpc>
              <a:spcBef>
                <a:spcPct val="0"/>
              </a:spcBef>
              <a:buFont typeface="+mj-lt"/>
              <a:buAutoNum type="arabicPeriod"/>
            </a:pPr>
            <a:r>
              <a:rPr lang="en-GB" altLang="en-US" sz="2000" dirty="0">
                <a:solidFill>
                  <a:schemeClr val="tx1"/>
                </a:solidFill>
                <a:latin typeface="Andika" panose="02000000000000000000" pitchFamily="2" charset="0"/>
              </a:rPr>
              <a:t>Aimee </a:t>
            </a:r>
            <a:r>
              <a:rPr lang="en-GB" altLang="en-US" sz="2000" dirty="0">
                <a:solidFill>
                  <a:srgbClr val="FF0000"/>
                </a:solidFill>
                <a:latin typeface="Andika" panose="02000000000000000000" pitchFamily="2" charset="0"/>
              </a:rPr>
              <a:t>activate</a:t>
            </a:r>
            <a:r>
              <a:rPr lang="en-GB" altLang="en-US" sz="2000" b="1" i="1" u="sng" dirty="0">
                <a:solidFill>
                  <a:srgbClr val="FF0000"/>
                </a:solidFill>
                <a:latin typeface="Andika" panose="02000000000000000000" pitchFamily="2" charset="0"/>
              </a:rPr>
              <a:t>s</a:t>
            </a:r>
            <a:r>
              <a:rPr lang="en-GB" altLang="en-US" sz="2000" dirty="0">
                <a:solidFill>
                  <a:schemeClr val="tx1"/>
                </a:solidFill>
                <a:latin typeface="Andika" panose="02000000000000000000" pitchFamily="2" charset="0"/>
              </a:rPr>
              <a:t> (</a:t>
            </a:r>
            <a:r>
              <a:rPr lang="en-GB" altLang="en-US" sz="2000" b="1" i="1" u="sng" dirty="0">
                <a:solidFill>
                  <a:schemeClr val="tx1"/>
                </a:solidFill>
                <a:latin typeface="Andika" panose="02000000000000000000" pitchFamily="2" charset="0"/>
              </a:rPr>
              <a:t>activate</a:t>
            </a:r>
            <a:r>
              <a:rPr lang="en-GB" altLang="en-US" sz="2000" dirty="0">
                <a:solidFill>
                  <a:schemeClr val="tx1"/>
                </a:solidFill>
                <a:latin typeface="Andika" panose="02000000000000000000" pitchFamily="2" charset="0"/>
              </a:rPr>
              <a:t> in the present simple tense) her shield.</a:t>
            </a:r>
          </a:p>
          <a:p>
            <a:pPr marL="819150" indent="-733425">
              <a:lnSpc>
                <a:spcPct val="150000"/>
              </a:lnSpc>
              <a:spcBef>
                <a:spcPct val="0"/>
              </a:spcBef>
              <a:buFont typeface="+mj-lt"/>
              <a:buAutoNum type="arabicPeriod"/>
            </a:pPr>
            <a:r>
              <a:rPr lang="en-GB" altLang="en-US" sz="2000" dirty="0">
                <a:solidFill>
                  <a:schemeClr val="tx1"/>
                </a:solidFill>
                <a:latin typeface="Andika" panose="02000000000000000000" pitchFamily="2" charset="0"/>
              </a:rPr>
              <a:t>Scrambler </a:t>
            </a:r>
            <a:r>
              <a:rPr lang="en-GB" altLang="en-US" sz="2000" dirty="0">
                <a:solidFill>
                  <a:srgbClr val="FF0000"/>
                </a:solidFill>
                <a:latin typeface="Andika" panose="02000000000000000000" pitchFamily="2" charset="0"/>
              </a:rPr>
              <a:t>plott</a:t>
            </a:r>
            <a:r>
              <a:rPr lang="en-GB" altLang="en-US" sz="2000" b="1" i="1" u="sng" dirty="0">
                <a:solidFill>
                  <a:srgbClr val="FF0000"/>
                </a:solidFill>
                <a:latin typeface="Andika" panose="02000000000000000000" pitchFamily="2" charset="0"/>
              </a:rPr>
              <a:t>ed</a:t>
            </a:r>
            <a:r>
              <a:rPr lang="en-GB" altLang="en-US" sz="2000" dirty="0">
                <a:solidFill>
                  <a:schemeClr val="tx1"/>
                </a:solidFill>
                <a:latin typeface="Andika" panose="02000000000000000000" pitchFamily="2" charset="0"/>
              </a:rPr>
              <a:t> (</a:t>
            </a:r>
            <a:r>
              <a:rPr lang="en-GB" altLang="en-US" sz="2000" b="1" i="1" u="sng" dirty="0">
                <a:solidFill>
                  <a:schemeClr val="tx1"/>
                </a:solidFill>
                <a:latin typeface="Andika" panose="02000000000000000000" pitchFamily="2" charset="0"/>
              </a:rPr>
              <a:t>plot</a:t>
            </a:r>
            <a:r>
              <a:rPr lang="en-GB" altLang="en-US" sz="2000" dirty="0">
                <a:solidFill>
                  <a:schemeClr val="tx1"/>
                </a:solidFill>
                <a:latin typeface="Andika" panose="02000000000000000000" pitchFamily="2" charset="0"/>
              </a:rPr>
              <a:t> in the past simple tense) his next move.</a:t>
            </a:r>
          </a:p>
        </p:txBody>
      </p:sp>
      <p:sp>
        <p:nvSpPr>
          <p:cNvPr id="5" name="Amber Oval">
            <a:extLst>
              <a:ext uri="{FF2B5EF4-FFF2-40B4-BE49-F238E27FC236}">
                <a16:creationId xmlns:a16="http://schemas.microsoft.com/office/drawing/2014/main" id="{A293B46E-5F7F-D4DD-ADBA-515E99AF434D}"/>
              </a:ext>
            </a:extLst>
          </p:cNvPr>
          <p:cNvSpPr/>
          <p:nvPr/>
        </p:nvSpPr>
        <p:spPr>
          <a:xfrm>
            <a:off x="177698" y="3429000"/>
            <a:ext cx="2547938" cy="2547937"/>
          </a:xfrm>
          <a:prstGeom prst="ellipse">
            <a:avLst/>
          </a:prstGeom>
          <a:solidFill>
            <a:srgbClr val="FFFF00"/>
          </a:solid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Andika" panose="02000000000000000000" pitchFamily="2" charset="0"/>
            </a:endParaRPr>
          </a:p>
        </p:txBody>
      </p:sp>
      <p:sp>
        <p:nvSpPr>
          <p:cNvPr id="7" name="Green Oval">
            <a:extLst>
              <a:ext uri="{FF2B5EF4-FFF2-40B4-BE49-F238E27FC236}">
                <a16:creationId xmlns:a16="http://schemas.microsoft.com/office/drawing/2014/main" id="{A13E10D6-19AF-B2D0-B7A0-C6F74C42422D}"/>
              </a:ext>
            </a:extLst>
          </p:cNvPr>
          <p:cNvSpPr/>
          <p:nvPr/>
        </p:nvSpPr>
        <p:spPr>
          <a:xfrm>
            <a:off x="177698" y="3429000"/>
            <a:ext cx="2547938" cy="2547937"/>
          </a:xfrm>
          <a:prstGeom prst="ellipse">
            <a:avLst/>
          </a:prstGeom>
          <a:solidFill>
            <a:srgbClr val="00B050"/>
          </a:solid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Andika" panose="02000000000000000000" pitchFamily="2" charset="0"/>
            </a:endParaRPr>
          </a:p>
        </p:txBody>
      </p:sp>
      <p:sp>
        <p:nvSpPr>
          <p:cNvPr id="8" name="TextBox 7">
            <a:extLst>
              <a:ext uri="{FF2B5EF4-FFF2-40B4-BE49-F238E27FC236}">
                <a16:creationId xmlns:a16="http://schemas.microsoft.com/office/drawing/2014/main" id="{80D89326-6303-9FAF-1D89-82FC5225CCF4}"/>
              </a:ext>
            </a:extLst>
          </p:cNvPr>
          <p:cNvSpPr txBox="1"/>
          <p:nvPr/>
        </p:nvSpPr>
        <p:spPr>
          <a:xfrm>
            <a:off x="170317" y="6232233"/>
            <a:ext cx="2542686" cy="408623"/>
          </a:xfrm>
          <a:prstGeom prst="roundRect">
            <a:avLst/>
          </a:prstGeom>
          <a:solidFill>
            <a:srgbClr val="FF0000"/>
          </a:solidFill>
          <a:ln w="28575">
            <a:solidFill>
              <a:srgbClr val="FFC000"/>
            </a:solidFill>
          </a:ln>
        </p:spPr>
        <p:txBody>
          <a:bodyPr wrap="square" rtlCol="0">
            <a:spAutoFit/>
          </a:bodyPr>
          <a:lstStyle/>
          <a:p>
            <a:pPr algn="ctr"/>
            <a:r>
              <a:rPr lang="en-GB" dirty="0">
                <a:solidFill>
                  <a:schemeClr val="bg1"/>
                </a:solidFill>
                <a:latin typeface="Andika" panose="02000000000000000000" pitchFamily="2" charset="0"/>
              </a:rPr>
              <a:t>TIME’S UP!</a:t>
            </a:r>
          </a:p>
        </p:txBody>
      </p:sp>
      <p:sp>
        <p:nvSpPr>
          <p:cNvPr id="14" name="Grey Oval">
            <a:extLst>
              <a:ext uri="{FF2B5EF4-FFF2-40B4-BE49-F238E27FC236}">
                <a16:creationId xmlns:a16="http://schemas.microsoft.com/office/drawing/2014/main" id="{A716D179-185A-885A-C1D4-7CA129E867EB}"/>
              </a:ext>
            </a:extLst>
          </p:cNvPr>
          <p:cNvSpPr/>
          <p:nvPr/>
        </p:nvSpPr>
        <p:spPr>
          <a:xfrm>
            <a:off x="177698" y="3429000"/>
            <a:ext cx="2547938" cy="2547937"/>
          </a:xfrm>
          <a:prstGeom prst="ellipse">
            <a:avLst/>
          </a:prstGeom>
          <a:solidFill>
            <a:schemeClr val="bg1">
              <a:lumMod val="85000"/>
            </a:schemeClr>
          </a:solid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Andika" panose="02000000000000000000" pitchFamily="2" charset="0"/>
            </a:endParaRPr>
          </a:p>
        </p:txBody>
      </p:sp>
      <p:sp>
        <p:nvSpPr>
          <p:cNvPr id="15" name="Oval 14">
            <a:extLst>
              <a:ext uri="{FF2B5EF4-FFF2-40B4-BE49-F238E27FC236}">
                <a16:creationId xmlns:a16="http://schemas.microsoft.com/office/drawing/2014/main" id="{3407484F-3EE4-1721-DBA0-C11401C847C1}"/>
              </a:ext>
            </a:extLst>
          </p:cNvPr>
          <p:cNvSpPr/>
          <p:nvPr/>
        </p:nvSpPr>
        <p:spPr>
          <a:xfrm>
            <a:off x="1406028" y="4664028"/>
            <a:ext cx="100806" cy="101275"/>
          </a:xfrm>
          <a:prstGeom prst="ellipse">
            <a:avLst/>
          </a:prstGeom>
          <a:solidFill>
            <a:schemeClr val="tx1"/>
          </a:solidFill>
          <a:ln w="9525">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Andika" panose="02000000000000000000" pitchFamily="2" charset="0"/>
            </a:endParaRPr>
          </a:p>
        </p:txBody>
      </p:sp>
      <p:cxnSp>
        <p:nvCxnSpPr>
          <p:cNvPr id="16" name="Straight Connector 15">
            <a:extLst>
              <a:ext uri="{FF2B5EF4-FFF2-40B4-BE49-F238E27FC236}">
                <a16:creationId xmlns:a16="http://schemas.microsoft.com/office/drawing/2014/main" id="{D518406B-5675-D143-CE95-52059CC3129A}"/>
              </a:ext>
            </a:extLst>
          </p:cNvPr>
          <p:cNvCxnSpPr>
            <a:cxnSpLocks/>
            <a:stCxn id="14" idx="0"/>
          </p:cNvCxnSpPr>
          <p:nvPr/>
        </p:nvCxnSpPr>
        <p:spPr>
          <a:xfrm flipH="1">
            <a:off x="1446415" y="3429000"/>
            <a:ext cx="5252" cy="221463"/>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95B5EA04-3891-BBE9-FA42-A251E1D56DCF}"/>
              </a:ext>
            </a:extLst>
          </p:cNvPr>
          <p:cNvCxnSpPr/>
          <p:nvPr/>
        </p:nvCxnSpPr>
        <p:spPr>
          <a:xfrm>
            <a:off x="1453268" y="5738310"/>
            <a:ext cx="0" cy="235911"/>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DD1B5753-0989-AF42-64B0-3ED146FB9B4D}"/>
              </a:ext>
            </a:extLst>
          </p:cNvPr>
          <p:cNvCxnSpPr>
            <a:cxnSpLocks/>
          </p:cNvCxnSpPr>
          <p:nvPr/>
        </p:nvCxnSpPr>
        <p:spPr>
          <a:xfrm>
            <a:off x="2047630" y="5530074"/>
            <a:ext cx="150648" cy="205515"/>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F7269B70-EFE4-C1A9-BE58-CD1694B0A36F}"/>
              </a:ext>
            </a:extLst>
          </p:cNvPr>
          <p:cNvCxnSpPr>
            <a:cxnSpLocks/>
          </p:cNvCxnSpPr>
          <p:nvPr/>
        </p:nvCxnSpPr>
        <p:spPr>
          <a:xfrm>
            <a:off x="724577" y="3646253"/>
            <a:ext cx="150648" cy="205515"/>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BDE59F8B-A0AF-4E37-B14E-7FC9D8868917}"/>
              </a:ext>
            </a:extLst>
          </p:cNvPr>
          <p:cNvCxnSpPr>
            <a:cxnSpLocks/>
          </p:cNvCxnSpPr>
          <p:nvPr/>
        </p:nvCxnSpPr>
        <p:spPr>
          <a:xfrm>
            <a:off x="309372" y="4139989"/>
            <a:ext cx="233574" cy="119069"/>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6C62AFE7-F27D-DC04-76AD-5B7F3A342302}"/>
              </a:ext>
            </a:extLst>
          </p:cNvPr>
          <p:cNvCxnSpPr>
            <a:cxnSpLocks/>
          </p:cNvCxnSpPr>
          <p:nvPr/>
        </p:nvCxnSpPr>
        <p:spPr>
          <a:xfrm>
            <a:off x="2346046" y="5168698"/>
            <a:ext cx="233574" cy="119069"/>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sp>
        <p:nvSpPr>
          <p:cNvPr id="3" name="Red Oval">
            <a:extLst>
              <a:ext uri="{FF2B5EF4-FFF2-40B4-BE49-F238E27FC236}">
                <a16:creationId xmlns:a16="http://schemas.microsoft.com/office/drawing/2014/main" id="{60F7BA47-3FAA-CD59-2662-82252F3815E9}"/>
              </a:ext>
            </a:extLst>
          </p:cNvPr>
          <p:cNvSpPr/>
          <p:nvPr/>
        </p:nvSpPr>
        <p:spPr>
          <a:xfrm>
            <a:off x="177698" y="3429000"/>
            <a:ext cx="2547938" cy="2547937"/>
          </a:xfrm>
          <a:prstGeom prst="ellipse">
            <a:avLst/>
          </a:prstGeom>
          <a:solidFill>
            <a:srgbClr val="FF0000"/>
          </a:solid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Andika" panose="02000000000000000000" pitchFamily="2" charset="0"/>
            </a:endParaRPr>
          </a:p>
        </p:txBody>
      </p:sp>
      <p:cxnSp>
        <p:nvCxnSpPr>
          <p:cNvPr id="22" name="Straight Connector 21">
            <a:extLst>
              <a:ext uri="{FF2B5EF4-FFF2-40B4-BE49-F238E27FC236}">
                <a16:creationId xmlns:a16="http://schemas.microsoft.com/office/drawing/2014/main" id="{0588FA6B-CBC1-52EC-60BA-980D0C1EDB09}"/>
              </a:ext>
            </a:extLst>
          </p:cNvPr>
          <p:cNvCxnSpPr>
            <a:cxnSpLocks/>
          </p:cNvCxnSpPr>
          <p:nvPr/>
        </p:nvCxnSpPr>
        <p:spPr>
          <a:xfrm>
            <a:off x="2478390" y="4701337"/>
            <a:ext cx="241994" cy="0"/>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A5CD1507-CA2B-6132-A5CD-965FE909FA9B}"/>
              </a:ext>
            </a:extLst>
          </p:cNvPr>
          <p:cNvCxnSpPr>
            <a:cxnSpLocks/>
          </p:cNvCxnSpPr>
          <p:nvPr/>
        </p:nvCxnSpPr>
        <p:spPr>
          <a:xfrm>
            <a:off x="179299" y="4722966"/>
            <a:ext cx="241994" cy="0"/>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EC30E0D0-8ED2-87A2-9434-EFB1AA447A66}"/>
              </a:ext>
            </a:extLst>
          </p:cNvPr>
          <p:cNvCxnSpPr>
            <a:cxnSpLocks/>
          </p:cNvCxnSpPr>
          <p:nvPr/>
        </p:nvCxnSpPr>
        <p:spPr>
          <a:xfrm flipV="1">
            <a:off x="2399124" y="4154039"/>
            <a:ext cx="200263" cy="105019"/>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8CC086E3-02C4-68CD-5D11-85B5C93CB25F}"/>
              </a:ext>
            </a:extLst>
          </p:cNvPr>
          <p:cNvCxnSpPr>
            <a:cxnSpLocks/>
          </p:cNvCxnSpPr>
          <p:nvPr/>
        </p:nvCxnSpPr>
        <p:spPr>
          <a:xfrm flipV="1">
            <a:off x="339139" y="5185094"/>
            <a:ext cx="200263" cy="105019"/>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12C63CBE-8118-4B8E-609C-3F56057E81EA}"/>
              </a:ext>
            </a:extLst>
          </p:cNvPr>
          <p:cNvCxnSpPr>
            <a:cxnSpLocks/>
          </p:cNvCxnSpPr>
          <p:nvPr/>
        </p:nvCxnSpPr>
        <p:spPr>
          <a:xfrm flipV="1">
            <a:off x="699769" y="5530074"/>
            <a:ext cx="126308" cy="175958"/>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C4B70069-DE2B-CECE-6169-EA3E204B2FE2}"/>
              </a:ext>
            </a:extLst>
          </p:cNvPr>
          <p:cNvCxnSpPr>
            <a:cxnSpLocks/>
          </p:cNvCxnSpPr>
          <p:nvPr/>
        </p:nvCxnSpPr>
        <p:spPr>
          <a:xfrm flipV="1">
            <a:off x="2103279" y="3687750"/>
            <a:ext cx="126308" cy="175958"/>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grpSp>
        <p:nvGrpSpPr>
          <p:cNvPr id="29" name="Group 28">
            <a:extLst>
              <a:ext uri="{FF2B5EF4-FFF2-40B4-BE49-F238E27FC236}">
                <a16:creationId xmlns:a16="http://schemas.microsoft.com/office/drawing/2014/main" id="{AFA9ED4F-AFB5-93F2-092A-5FD8C6EA6E94}"/>
              </a:ext>
            </a:extLst>
          </p:cNvPr>
          <p:cNvGrpSpPr>
            <a:grpSpLocks/>
          </p:cNvGrpSpPr>
          <p:nvPr/>
        </p:nvGrpSpPr>
        <p:grpSpPr bwMode="auto">
          <a:xfrm>
            <a:off x="1452496" y="3618860"/>
            <a:ext cx="7938" cy="2208212"/>
            <a:chOff x="6948614" y="3503140"/>
            <a:chExt cx="7930" cy="2208694"/>
          </a:xfrm>
        </p:grpSpPr>
        <p:cxnSp>
          <p:nvCxnSpPr>
            <p:cNvPr id="30" name="Straight Connector 29">
              <a:extLst>
                <a:ext uri="{FF2B5EF4-FFF2-40B4-BE49-F238E27FC236}">
                  <a16:creationId xmlns:a16="http://schemas.microsoft.com/office/drawing/2014/main" id="{28155B15-5791-2C7F-9BF5-642F621D577D}"/>
                </a:ext>
              </a:extLst>
            </p:cNvPr>
            <p:cNvCxnSpPr/>
            <p:nvPr/>
          </p:nvCxnSpPr>
          <p:spPr>
            <a:xfrm>
              <a:off x="6948614" y="3503140"/>
              <a:ext cx="4758" cy="1105141"/>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06A9E27B-7BF8-5F48-9481-BDC842F35450}"/>
                </a:ext>
              </a:extLst>
            </p:cNvPr>
            <p:cNvCxnSpPr/>
            <p:nvPr/>
          </p:nvCxnSpPr>
          <p:spPr>
            <a:xfrm>
              <a:off x="6951786" y="4606693"/>
              <a:ext cx="4758" cy="1105141"/>
            </a:xfrm>
            <a:prstGeom prst="line">
              <a:avLst/>
            </a:prstGeom>
            <a:ln w="38100">
              <a:solidFill>
                <a:schemeClr val="accent3">
                  <a:lumMod val="75000"/>
                  <a:alpha val="0"/>
                </a:schemeClr>
              </a:solidFill>
            </a:ln>
          </p:spPr>
          <p:style>
            <a:lnRef idx="1">
              <a:schemeClr val="accent1"/>
            </a:lnRef>
            <a:fillRef idx="0">
              <a:schemeClr val="accent1"/>
            </a:fillRef>
            <a:effectRef idx="0">
              <a:schemeClr val="accent1"/>
            </a:effectRef>
            <a:fontRef idx="minor">
              <a:schemeClr val="tx1"/>
            </a:fontRef>
          </p:style>
        </p:cxnSp>
      </p:grpSp>
      <p:sp>
        <p:nvSpPr>
          <p:cNvPr id="33" name="TextBox 32">
            <a:extLst>
              <a:ext uri="{FF2B5EF4-FFF2-40B4-BE49-F238E27FC236}">
                <a16:creationId xmlns:a16="http://schemas.microsoft.com/office/drawing/2014/main" id="{10BDA99B-C8FB-7A3B-AA15-EB74E0974482}"/>
              </a:ext>
            </a:extLst>
          </p:cNvPr>
          <p:cNvSpPr txBox="1"/>
          <p:nvPr/>
        </p:nvSpPr>
        <p:spPr>
          <a:xfrm>
            <a:off x="243563" y="2721584"/>
            <a:ext cx="2417865" cy="510778"/>
          </a:xfrm>
          <a:prstGeom prst="roundRect">
            <a:avLst/>
          </a:prstGeom>
          <a:solidFill>
            <a:srgbClr val="FFC000"/>
          </a:solidFill>
        </p:spPr>
        <p:txBody>
          <a:bodyPr wrap="square" rtlCol="0">
            <a:spAutoFit/>
          </a:bodyPr>
          <a:lstStyle/>
          <a:p>
            <a:pPr algn="ctr"/>
            <a:r>
              <a:rPr lang="en-GB" sz="2400" dirty="0">
                <a:solidFill>
                  <a:schemeClr val="bg1"/>
                </a:solidFill>
                <a:latin typeface="Andika" panose="02000000000000000000" pitchFamily="2" charset="0"/>
              </a:rPr>
              <a:t>2 Minute Timer</a:t>
            </a:r>
          </a:p>
        </p:txBody>
      </p:sp>
    </p:spTree>
    <p:extLst>
      <p:ext uri="{BB962C8B-B14F-4D97-AF65-F5344CB8AC3E}">
        <p14:creationId xmlns:p14="http://schemas.microsoft.com/office/powerpoint/2010/main" val="15163187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502993EB-BEC5-A1F4-818A-FAC580D80C7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graphicFrame>
        <p:nvGraphicFramePr>
          <p:cNvPr id="7" name="Table 4">
            <a:extLst>
              <a:ext uri="{FF2B5EF4-FFF2-40B4-BE49-F238E27FC236}">
                <a16:creationId xmlns:a16="http://schemas.microsoft.com/office/drawing/2014/main" id="{F27B061C-BBB5-7253-90D7-E79123DB55D3}"/>
              </a:ext>
            </a:extLst>
          </p:cNvPr>
          <p:cNvGraphicFramePr>
            <a:graphicFrameLocks/>
          </p:cNvGraphicFramePr>
          <p:nvPr/>
        </p:nvGraphicFramePr>
        <p:xfrm>
          <a:off x="252410" y="285750"/>
          <a:ext cx="11687175" cy="5913802"/>
        </p:xfrm>
        <a:graphic>
          <a:graphicData uri="http://schemas.openxmlformats.org/drawingml/2006/table">
            <a:tbl>
              <a:tblPr firstRow="1" bandRow="1">
                <a:tableStyleId>{5C22544A-7EE6-4342-B048-85BDC9FD1C3A}</a:tableStyleId>
              </a:tblPr>
              <a:tblGrid>
                <a:gridCol w="4000500">
                  <a:extLst>
                    <a:ext uri="{9D8B030D-6E8A-4147-A177-3AD203B41FA5}">
                      <a16:colId xmlns:a16="http://schemas.microsoft.com/office/drawing/2014/main" val="3074923577"/>
                    </a:ext>
                  </a:extLst>
                </a:gridCol>
                <a:gridCol w="2171700">
                  <a:extLst>
                    <a:ext uri="{9D8B030D-6E8A-4147-A177-3AD203B41FA5}">
                      <a16:colId xmlns:a16="http://schemas.microsoft.com/office/drawing/2014/main" val="3218423113"/>
                    </a:ext>
                  </a:extLst>
                </a:gridCol>
                <a:gridCol w="3600450">
                  <a:extLst>
                    <a:ext uri="{9D8B030D-6E8A-4147-A177-3AD203B41FA5}">
                      <a16:colId xmlns:a16="http://schemas.microsoft.com/office/drawing/2014/main" val="3479947622"/>
                    </a:ext>
                  </a:extLst>
                </a:gridCol>
                <a:gridCol w="1914525">
                  <a:extLst>
                    <a:ext uri="{9D8B030D-6E8A-4147-A177-3AD203B41FA5}">
                      <a16:colId xmlns:a16="http://schemas.microsoft.com/office/drawing/2014/main" val="118736995"/>
                    </a:ext>
                  </a:extLst>
                </a:gridCol>
              </a:tblGrid>
              <a:tr h="565914">
                <a:tc>
                  <a:txBody>
                    <a:bodyPr/>
                    <a:lstStyle/>
                    <a:p>
                      <a:r>
                        <a:rPr lang="en-GB" sz="2400" dirty="0"/>
                        <a:t>Topic </a:t>
                      </a:r>
                    </a:p>
                  </a:txBody>
                  <a:tcPr>
                    <a:solidFill>
                      <a:srgbClr val="7030A0"/>
                    </a:solidFill>
                  </a:tcPr>
                </a:tc>
                <a:tc gridSpan="2">
                  <a:txBody>
                    <a:bodyPr/>
                    <a:lstStyle/>
                    <a:p>
                      <a:pPr algn="ctr"/>
                      <a:r>
                        <a:rPr lang="en-GB" sz="2400" dirty="0"/>
                        <a:t>Example Question</a:t>
                      </a:r>
                    </a:p>
                  </a:txBody>
                  <a:tcPr>
                    <a:solidFill>
                      <a:srgbClr val="7030A0"/>
                    </a:solidFill>
                  </a:tcPr>
                </a:tc>
                <a:tc hMerge="1">
                  <a:txBody>
                    <a:bodyPr/>
                    <a:lstStyle/>
                    <a:p>
                      <a:pPr algn="ctr"/>
                      <a:endParaRPr lang="en-GB" sz="4400" dirty="0"/>
                    </a:p>
                  </a:txBody>
                  <a:tcPr>
                    <a:solidFill>
                      <a:srgbClr val="7030A0"/>
                    </a:solidFill>
                  </a:tcPr>
                </a:tc>
                <a:tc>
                  <a:txBody>
                    <a:bodyPr/>
                    <a:lstStyle/>
                    <a:p>
                      <a:pPr algn="ctr"/>
                      <a:r>
                        <a:rPr lang="en-GB" sz="2400" dirty="0"/>
                        <a:t>Code</a:t>
                      </a:r>
                    </a:p>
                  </a:txBody>
                  <a:tcPr>
                    <a:solidFill>
                      <a:srgbClr val="7030A0"/>
                    </a:solidFill>
                  </a:tcPr>
                </a:tc>
                <a:extLst>
                  <a:ext uri="{0D108BD9-81ED-4DB2-BD59-A6C34878D82A}">
                    <a16:rowId xmlns:a16="http://schemas.microsoft.com/office/drawing/2014/main" val="1080527238"/>
                  </a:ext>
                </a:extLst>
              </a:tr>
              <a:tr h="668486">
                <a:tc>
                  <a:txBody>
                    <a:bodyPr/>
                    <a:lstStyle/>
                    <a:p>
                      <a:r>
                        <a:rPr lang="en-GB" sz="1800" dirty="0"/>
                        <a:t>Spot the verb - Simple tenses</a:t>
                      </a:r>
                    </a:p>
                  </a:txBody>
                  <a:tcPr anchor="ctr"/>
                </a:tc>
                <a:tc>
                  <a:txBody>
                    <a:bodyPr/>
                    <a:lstStyle/>
                    <a:p>
                      <a:pPr marL="0" algn="l" defTabSz="914400" rtl="0" eaLnBrk="1" fontAlgn="b" latinLnBrk="0" hangingPunct="1">
                        <a:buNone/>
                      </a:pPr>
                      <a:r>
                        <a:rPr lang="en-GB" sz="1800" kern="1200" dirty="0">
                          <a:solidFill>
                            <a:schemeClr val="dk1"/>
                          </a:solidFill>
                          <a:latin typeface="+mn-lt"/>
                          <a:ea typeface="+mn-ea"/>
                          <a:cs typeface="+mn-cs"/>
                        </a:rPr>
                        <a:t>Spot the verb!</a:t>
                      </a:r>
                    </a:p>
                  </a:txBody>
                  <a:tcPr marL="28575" marR="28575" marT="0" marB="0" anchor="ctr"/>
                </a:tc>
                <a:tc>
                  <a:txBody>
                    <a:bodyPr/>
                    <a:lstStyle/>
                    <a:p>
                      <a:pPr algn="l" rtl="0" fontAlgn="b">
                        <a:buNone/>
                      </a:pPr>
                      <a:r>
                        <a:rPr lang="en-GB" sz="1800" dirty="0">
                          <a:effectLst/>
                        </a:rPr>
                        <a:t>The cat sat on the mat.</a:t>
                      </a:r>
                    </a:p>
                  </a:txBody>
                  <a:tcPr marL="28575" marR="28575" marT="0" marB="0" anchor="ctr"/>
                </a:tc>
                <a:tc>
                  <a:txBody>
                    <a:bodyPr/>
                    <a:lstStyle/>
                    <a:p>
                      <a:pPr algn="l"/>
                      <a:r>
                        <a:rPr lang="en-GB" sz="1800" kern="1200" dirty="0" err="1">
                          <a:solidFill>
                            <a:schemeClr val="dk1"/>
                          </a:solidFill>
                          <a:effectLst/>
                          <a:latin typeface="+mn-lt"/>
                          <a:ea typeface="+mn-ea"/>
                          <a:cs typeface="+mn-cs"/>
                        </a:rPr>
                        <a:t>GVerb</a:t>
                      </a:r>
                      <a:endParaRPr lang="en-GB" sz="1800" kern="1200" dirty="0">
                        <a:solidFill>
                          <a:schemeClr val="dk1"/>
                        </a:solidFill>
                        <a:effectLst/>
                        <a:latin typeface="+mn-lt"/>
                        <a:ea typeface="+mn-ea"/>
                        <a:cs typeface="+mn-cs"/>
                      </a:endParaRPr>
                    </a:p>
                  </a:txBody>
                  <a:tcPr anchor="ctr"/>
                </a:tc>
                <a:extLst>
                  <a:ext uri="{0D108BD9-81ED-4DB2-BD59-A6C34878D82A}">
                    <a16:rowId xmlns:a16="http://schemas.microsoft.com/office/drawing/2014/main" val="3827501023"/>
                  </a:ext>
                </a:extLst>
              </a:tr>
              <a:tr h="668486">
                <a:tc>
                  <a:txBody>
                    <a:bodyPr/>
                    <a:lstStyle/>
                    <a:p>
                      <a:pPr marL="0" algn="l" defTabSz="914400" rtl="0" eaLnBrk="1" latinLnBrk="0" hangingPunct="1"/>
                      <a:r>
                        <a:rPr lang="en-GB" sz="1800" kern="1200" dirty="0">
                          <a:solidFill>
                            <a:schemeClr val="dk1"/>
                          </a:solidFill>
                          <a:latin typeface="+mn-lt"/>
                          <a:ea typeface="+mn-ea"/>
                          <a:cs typeface="+mn-cs"/>
                        </a:rPr>
                        <a:t>Spot the verb - Two verbs.</a:t>
                      </a:r>
                    </a:p>
                  </a:txBody>
                  <a:tcPr anchor="ctr"/>
                </a:tc>
                <a:tc>
                  <a:txBody>
                    <a:bodyPr/>
                    <a:lstStyle/>
                    <a:p>
                      <a:pPr marL="0" algn="l" defTabSz="914400" rtl="0" eaLnBrk="1" fontAlgn="b" latinLnBrk="0" hangingPunct="1">
                        <a:buNone/>
                      </a:pPr>
                      <a:r>
                        <a:rPr lang="en-GB" sz="1800" kern="1200" dirty="0">
                          <a:solidFill>
                            <a:schemeClr val="dk1"/>
                          </a:solidFill>
                          <a:latin typeface="+mn-lt"/>
                          <a:ea typeface="+mn-ea"/>
                          <a:cs typeface="+mn-cs"/>
                        </a:rPr>
                        <a:t>Spot the verbs!</a:t>
                      </a:r>
                    </a:p>
                  </a:txBody>
                  <a:tcPr marL="28575" marR="28575" marT="0" marB="0" anchor="ctr"/>
                </a:tc>
                <a:tc>
                  <a:txBody>
                    <a:bodyPr/>
                    <a:lstStyle/>
                    <a:p>
                      <a:pPr marL="0" algn="l" defTabSz="914400" rtl="0" eaLnBrk="1" fontAlgn="b" latinLnBrk="0" hangingPunct="1">
                        <a:buNone/>
                      </a:pPr>
                      <a:r>
                        <a:rPr lang="en-GB" sz="1800" kern="1200" dirty="0">
                          <a:solidFill>
                            <a:schemeClr val="dk1"/>
                          </a:solidFill>
                          <a:latin typeface="+mn-lt"/>
                          <a:ea typeface="+mn-ea"/>
                          <a:cs typeface="+mn-cs"/>
                        </a:rPr>
                        <a:t>The cat catches a mouse and eats it.</a:t>
                      </a:r>
                    </a:p>
                  </a:txBody>
                  <a:tcPr marL="28575" marR="28575" marT="0" marB="0" anchor="b"/>
                </a:tc>
                <a:tc>
                  <a:txBody>
                    <a:bodyPr/>
                    <a:lstStyle/>
                    <a:p>
                      <a:pPr algn="l"/>
                      <a:r>
                        <a:rPr lang="en-GB" sz="1800" i="0" kern="1200" dirty="0">
                          <a:solidFill>
                            <a:schemeClr val="dk1"/>
                          </a:solidFill>
                          <a:effectLst/>
                          <a:latin typeface="+mn-lt"/>
                          <a:ea typeface="+mn-ea"/>
                          <a:cs typeface="+mn-cs"/>
                        </a:rPr>
                        <a:t>GVerb7</a:t>
                      </a:r>
                      <a:endParaRPr lang="en-GB" sz="1800" kern="1200" dirty="0">
                        <a:solidFill>
                          <a:schemeClr val="dk1"/>
                        </a:solidFill>
                        <a:effectLst/>
                        <a:latin typeface="+mn-lt"/>
                        <a:ea typeface="+mn-ea"/>
                        <a:cs typeface="+mn-cs"/>
                      </a:endParaRPr>
                    </a:p>
                  </a:txBody>
                  <a:tcPr anchor="ctr"/>
                </a:tc>
                <a:extLst>
                  <a:ext uri="{0D108BD9-81ED-4DB2-BD59-A6C34878D82A}">
                    <a16:rowId xmlns:a16="http://schemas.microsoft.com/office/drawing/2014/main" val="1800653337"/>
                  </a:ext>
                </a:extLst>
              </a:tr>
              <a:tr h="668486">
                <a:tc>
                  <a:txBody>
                    <a:bodyPr/>
                    <a:lstStyle/>
                    <a:p>
                      <a:pPr marL="0" algn="l" defTabSz="914400" rtl="0" eaLnBrk="1" latinLnBrk="0" hangingPunct="1"/>
                      <a:r>
                        <a:rPr lang="en-GB" sz="1800" kern="1200" dirty="0">
                          <a:solidFill>
                            <a:schemeClr val="dk1"/>
                          </a:solidFill>
                          <a:latin typeface="+mn-lt"/>
                          <a:ea typeface="+mn-ea"/>
                          <a:cs typeface="+mn-cs"/>
                        </a:rPr>
                        <a:t>Verb tenses – Simple present/past.</a:t>
                      </a:r>
                    </a:p>
                  </a:txBody>
                  <a:tcPr anchor="ctr"/>
                </a:tc>
                <a:tc>
                  <a:txBody>
                    <a:bodyPr/>
                    <a:lstStyle/>
                    <a:p>
                      <a:pPr marL="0" algn="l" defTabSz="914400" rtl="0" eaLnBrk="1" fontAlgn="b" latinLnBrk="0" hangingPunct="1">
                        <a:buNone/>
                      </a:pPr>
                      <a:r>
                        <a:rPr lang="en-GB" sz="1800" kern="1200" dirty="0">
                          <a:solidFill>
                            <a:schemeClr val="dk1"/>
                          </a:solidFill>
                          <a:latin typeface="+mn-lt"/>
                          <a:ea typeface="+mn-ea"/>
                          <a:cs typeface="+mn-cs"/>
                        </a:rPr>
                        <a:t>Which tense?</a:t>
                      </a:r>
                    </a:p>
                  </a:txBody>
                  <a:tcPr marL="28575" marR="28575" marT="0" marB="0" anchor="ctr"/>
                </a:tc>
                <a:tc>
                  <a:txBody>
                    <a:bodyPr/>
                    <a:lstStyle/>
                    <a:p>
                      <a:pPr marL="0" algn="l" defTabSz="914400" rtl="0" eaLnBrk="1" fontAlgn="b" latinLnBrk="0" hangingPunct="1">
                        <a:buNone/>
                      </a:pPr>
                      <a:r>
                        <a:rPr lang="en-GB" sz="1800" kern="1200" dirty="0">
                          <a:solidFill>
                            <a:schemeClr val="dk1"/>
                          </a:solidFill>
                          <a:latin typeface="+mn-lt"/>
                          <a:ea typeface="+mn-ea"/>
                          <a:cs typeface="+mn-cs"/>
                        </a:rPr>
                        <a:t>My sister lives in Malaysia.</a:t>
                      </a:r>
                    </a:p>
                  </a:txBody>
                  <a:tcPr marL="28575" marR="28575" marT="0" marB="0" anchor="ctr"/>
                </a:tc>
                <a:tc>
                  <a:txBody>
                    <a:bodyPr/>
                    <a:lstStyle/>
                    <a:p>
                      <a:pPr algn="l"/>
                      <a:r>
                        <a:rPr lang="en-GB" sz="1800" i="0" kern="1200" dirty="0" err="1">
                          <a:solidFill>
                            <a:schemeClr val="dk1"/>
                          </a:solidFill>
                          <a:effectLst/>
                          <a:latin typeface="+mn-lt"/>
                          <a:ea typeface="+mn-ea"/>
                          <a:cs typeface="+mn-cs"/>
                        </a:rPr>
                        <a:t>Gtense</a:t>
                      </a:r>
                      <a:endParaRPr lang="en-GB" sz="1800" kern="1200" dirty="0">
                        <a:solidFill>
                          <a:schemeClr val="dk1"/>
                        </a:solidFill>
                        <a:effectLst/>
                        <a:latin typeface="+mn-lt"/>
                        <a:ea typeface="+mn-ea"/>
                        <a:cs typeface="+mn-cs"/>
                      </a:endParaRPr>
                    </a:p>
                  </a:txBody>
                  <a:tcPr anchor="ctr"/>
                </a:tc>
                <a:extLst>
                  <a:ext uri="{0D108BD9-81ED-4DB2-BD59-A6C34878D82A}">
                    <a16:rowId xmlns:a16="http://schemas.microsoft.com/office/drawing/2014/main" val="686086147"/>
                  </a:ext>
                </a:extLst>
              </a:tr>
              <a:tr h="668486">
                <a:tc>
                  <a:txBody>
                    <a:bodyPr/>
                    <a:lstStyle/>
                    <a:p>
                      <a:pPr marL="0" algn="l" defTabSz="914400" rtl="0" eaLnBrk="1" latinLnBrk="0" hangingPunct="1"/>
                      <a:r>
                        <a:rPr lang="en-GB" sz="1800" i="0" kern="1200" noProof="0" dirty="0">
                          <a:solidFill>
                            <a:schemeClr val="dk1"/>
                          </a:solidFill>
                          <a:effectLst/>
                          <a:latin typeface="+mn-lt"/>
                          <a:ea typeface="+mn-ea"/>
                          <a:cs typeface="+mn-cs"/>
                        </a:rPr>
                        <a:t>Verb tenses - Present </a:t>
                      </a:r>
                      <a:r>
                        <a:rPr lang="fr-FR" sz="1800" i="0" kern="1200" dirty="0">
                          <a:solidFill>
                            <a:schemeClr val="dk1"/>
                          </a:solidFill>
                          <a:effectLst/>
                          <a:latin typeface="+mn-lt"/>
                          <a:ea typeface="+mn-ea"/>
                          <a:cs typeface="+mn-cs"/>
                        </a:rPr>
                        <a:t>simple/progressive?</a:t>
                      </a:r>
                      <a:endParaRPr lang="en-GB" sz="1800" kern="1200" dirty="0">
                        <a:solidFill>
                          <a:schemeClr val="dk1"/>
                        </a:solidFill>
                        <a:latin typeface="+mn-lt"/>
                        <a:ea typeface="+mn-ea"/>
                        <a:cs typeface="+mn-cs"/>
                      </a:endParaRPr>
                    </a:p>
                  </a:txBody>
                  <a:tcPr anchor="ctr"/>
                </a:tc>
                <a:tc>
                  <a:txBody>
                    <a:bodyPr/>
                    <a:lstStyle/>
                    <a:p>
                      <a:pPr rtl="0" fontAlgn="b">
                        <a:buNone/>
                      </a:pPr>
                      <a:r>
                        <a:rPr lang="en-GB" sz="1800" kern="1200" dirty="0">
                          <a:solidFill>
                            <a:schemeClr val="dk1"/>
                          </a:solidFill>
                          <a:latin typeface="+mn-lt"/>
                          <a:ea typeface="+mn-ea"/>
                          <a:cs typeface="+mn-cs"/>
                        </a:rPr>
                        <a:t>Which</a:t>
                      </a:r>
                      <a:r>
                        <a:rPr lang="en-GB" sz="1800" dirty="0">
                          <a:effectLst/>
                        </a:rPr>
                        <a:t> tense?</a:t>
                      </a:r>
                    </a:p>
                  </a:txBody>
                  <a:tcPr marL="28575" marR="28575" marT="0" marB="0" anchor="ctr"/>
                </a:tc>
                <a:tc>
                  <a:txBody>
                    <a:bodyPr/>
                    <a:lstStyle/>
                    <a:p>
                      <a:pPr algn="l" rtl="0" fontAlgn="b">
                        <a:buNone/>
                      </a:pPr>
                      <a:r>
                        <a:rPr lang="en-GB" sz="1800" dirty="0">
                          <a:effectLst/>
                        </a:rPr>
                        <a:t>The small cat chases a red ball.</a:t>
                      </a:r>
                    </a:p>
                  </a:txBody>
                  <a:tcPr marL="28575" marR="28575" marT="0" marB="0" anchor="ctr"/>
                </a:tc>
                <a:tc>
                  <a:txBody>
                    <a:bodyPr/>
                    <a:lstStyle/>
                    <a:p>
                      <a:pPr algn="l"/>
                      <a:r>
                        <a:rPr lang="en-GB" sz="1800" i="0" kern="1200" dirty="0" err="1">
                          <a:solidFill>
                            <a:schemeClr val="dk1"/>
                          </a:solidFill>
                          <a:effectLst/>
                          <a:latin typeface="+mn-lt"/>
                          <a:ea typeface="+mn-ea"/>
                          <a:cs typeface="+mn-cs"/>
                        </a:rPr>
                        <a:t>GSimProgPres</a:t>
                      </a:r>
                      <a:endParaRPr lang="en-GB" sz="1800" kern="1200" dirty="0">
                        <a:solidFill>
                          <a:schemeClr val="dk1"/>
                        </a:solidFill>
                        <a:latin typeface="+mn-lt"/>
                        <a:ea typeface="+mn-ea"/>
                        <a:cs typeface="+mn-cs"/>
                      </a:endParaRPr>
                    </a:p>
                  </a:txBody>
                  <a:tcPr anchor="ctr"/>
                </a:tc>
                <a:extLst>
                  <a:ext uri="{0D108BD9-81ED-4DB2-BD59-A6C34878D82A}">
                    <a16:rowId xmlns:a16="http://schemas.microsoft.com/office/drawing/2014/main" val="3553359931"/>
                  </a:ext>
                </a:extLst>
              </a:tr>
              <a:tr h="668486">
                <a:tc>
                  <a:txBody>
                    <a:bodyPr/>
                    <a:lstStyle/>
                    <a:p>
                      <a:pPr marL="0" algn="l" defTabSz="914400" rtl="0" eaLnBrk="1" latinLnBrk="0" hangingPunct="1"/>
                      <a:r>
                        <a:rPr lang="en-GB" sz="1800" kern="1200" dirty="0">
                          <a:solidFill>
                            <a:schemeClr val="dk1"/>
                          </a:solidFill>
                          <a:latin typeface="+mn-lt"/>
                          <a:ea typeface="+mn-ea"/>
                          <a:cs typeface="+mn-cs"/>
                        </a:rPr>
                        <a:t>Verb tenses - Simple past/present/future 2?</a:t>
                      </a:r>
                    </a:p>
                  </a:txBody>
                  <a:tcPr anchor="ct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GB" sz="1800" kern="1200" dirty="0">
                          <a:solidFill>
                            <a:schemeClr val="dk1"/>
                          </a:solidFill>
                          <a:latin typeface="+mn-lt"/>
                          <a:ea typeface="+mn-ea"/>
                          <a:cs typeface="+mn-cs"/>
                        </a:rPr>
                        <a:t>Which</a:t>
                      </a:r>
                      <a:r>
                        <a:rPr lang="en-GB" sz="1800" dirty="0">
                          <a:effectLst/>
                        </a:rPr>
                        <a:t> tense?</a:t>
                      </a:r>
                    </a:p>
                  </a:txBody>
                  <a:tcPr marL="28575" marR="28575" marT="0" marB="0" anchor="ctr"/>
                </a:tc>
                <a:tc>
                  <a:txBody>
                    <a:bodyPr/>
                    <a:lstStyle/>
                    <a:p>
                      <a:pPr rtl="0" fontAlgn="b">
                        <a:buNone/>
                      </a:pPr>
                      <a:r>
                        <a:rPr lang="en-GB" sz="1800" dirty="0">
                          <a:effectLst/>
                        </a:rPr>
                        <a:t>She played with her doll.</a:t>
                      </a:r>
                    </a:p>
                  </a:txBody>
                  <a:tcPr marL="28575" marR="28575" marT="0" marB="0" anchor="ctr"/>
                </a:tc>
                <a:tc>
                  <a:txBody>
                    <a:bodyPr/>
                    <a:lstStyle/>
                    <a:p>
                      <a:pPr algn="l"/>
                      <a:r>
                        <a:rPr lang="en-GB" sz="1800" kern="1200" dirty="0" err="1">
                          <a:solidFill>
                            <a:schemeClr val="dk1"/>
                          </a:solidFill>
                          <a:latin typeface="+mn-lt"/>
                          <a:ea typeface="+mn-ea"/>
                          <a:cs typeface="+mn-cs"/>
                        </a:rPr>
                        <a:t>GSimpleTenses</a:t>
                      </a:r>
                      <a:endParaRPr lang="en-GB" sz="1800" kern="1200" dirty="0">
                        <a:solidFill>
                          <a:schemeClr val="dk1"/>
                        </a:solidFill>
                        <a:latin typeface="+mn-lt"/>
                        <a:ea typeface="+mn-ea"/>
                        <a:cs typeface="+mn-cs"/>
                      </a:endParaRPr>
                    </a:p>
                  </a:txBody>
                  <a:tcPr anchor="ctr"/>
                </a:tc>
                <a:extLst>
                  <a:ext uri="{0D108BD9-81ED-4DB2-BD59-A6C34878D82A}">
                    <a16:rowId xmlns:a16="http://schemas.microsoft.com/office/drawing/2014/main" val="4034643559"/>
                  </a:ext>
                </a:extLst>
              </a:tr>
              <a:tr h="668486">
                <a:tc>
                  <a:txBody>
                    <a:bodyPr/>
                    <a:lstStyle/>
                    <a:p>
                      <a:pPr marL="0" algn="l" defTabSz="914400" rtl="0" eaLnBrk="1" latinLnBrk="0" hangingPunct="1"/>
                      <a:r>
                        <a:rPr lang="en-GB" sz="1800" i="0" kern="1200" dirty="0">
                          <a:solidFill>
                            <a:schemeClr val="dk1"/>
                          </a:solidFill>
                          <a:effectLst/>
                          <a:latin typeface="+mn-lt"/>
                          <a:ea typeface="+mn-ea"/>
                          <a:cs typeface="+mn-cs"/>
                        </a:rPr>
                        <a:t>Verb tenses - Perfect past/present/future?</a:t>
                      </a:r>
                      <a:endParaRPr lang="en-GB" sz="1800" kern="1200" dirty="0">
                        <a:solidFill>
                          <a:schemeClr val="dk1"/>
                        </a:solidFill>
                        <a:latin typeface="+mn-lt"/>
                        <a:ea typeface="+mn-ea"/>
                        <a:cs typeface="+mn-cs"/>
                      </a:endParaRPr>
                    </a:p>
                  </a:txBody>
                  <a:tcPr anchor="ct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GB" sz="1800" kern="1200" dirty="0">
                          <a:solidFill>
                            <a:schemeClr val="dk1"/>
                          </a:solidFill>
                          <a:latin typeface="+mn-lt"/>
                          <a:ea typeface="+mn-ea"/>
                          <a:cs typeface="+mn-cs"/>
                        </a:rPr>
                        <a:t>Which</a:t>
                      </a:r>
                      <a:r>
                        <a:rPr lang="en-GB" sz="1800" dirty="0">
                          <a:effectLst/>
                        </a:rPr>
                        <a:t> tense?</a:t>
                      </a:r>
                    </a:p>
                  </a:txBody>
                  <a:tcPr marL="28575" marR="28575" marT="0" marB="0" anchor="ctr"/>
                </a:tc>
                <a:tc>
                  <a:txBody>
                    <a:bodyPr/>
                    <a:lstStyle/>
                    <a:p>
                      <a:pPr rtl="0" fontAlgn="b">
                        <a:buNone/>
                      </a:pPr>
                      <a:r>
                        <a:rPr lang="en-GB" sz="1800" dirty="0">
                          <a:effectLst/>
                        </a:rPr>
                        <a:t>She had eaten all the sweets before lunch.</a:t>
                      </a:r>
                    </a:p>
                  </a:txBody>
                  <a:tcPr marL="28575" marR="28575" marT="0" marB="0" anchor="ctr"/>
                </a:tc>
                <a:tc>
                  <a:txBody>
                    <a:bodyPr/>
                    <a:lstStyle/>
                    <a:p>
                      <a:pPr algn="l"/>
                      <a:r>
                        <a:rPr lang="en-GB" sz="1800" i="0" kern="1200" dirty="0" err="1">
                          <a:solidFill>
                            <a:schemeClr val="dk1"/>
                          </a:solidFill>
                          <a:effectLst/>
                          <a:latin typeface="+mn-lt"/>
                          <a:ea typeface="+mn-ea"/>
                          <a:cs typeface="+mn-cs"/>
                        </a:rPr>
                        <a:t>GPerfectTenses</a:t>
                      </a:r>
                      <a:endParaRPr lang="en-GB" sz="1800" kern="1200" dirty="0">
                        <a:solidFill>
                          <a:schemeClr val="dk1"/>
                        </a:solidFill>
                        <a:latin typeface="+mn-lt"/>
                        <a:ea typeface="+mn-ea"/>
                        <a:cs typeface="+mn-cs"/>
                      </a:endParaRPr>
                    </a:p>
                  </a:txBody>
                  <a:tcPr anchor="ctr"/>
                </a:tc>
                <a:extLst>
                  <a:ext uri="{0D108BD9-81ED-4DB2-BD59-A6C34878D82A}">
                    <a16:rowId xmlns:a16="http://schemas.microsoft.com/office/drawing/2014/main" val="2919889994"/>
                  </a:ext>
                </a:extLst>
              </a:tr>
              <a:tr h="668486">
                <a:tc>
                  <a:txBody>
                    <a:bodyPr/>
                    <a:lstStyle/>
                    <a:p>
                      <a:pPr marL="0" algn="l" defTabSz="914400" rtl="0" eaLnBrk="1" latinLnBrk="0" hangingPunct="1"/>
                      <a:r>
                        <a:rPr lang="en-GB" sz="1800" kern="1200" dirty="0">
                          <a:solidFill>
                            <a:schemeClr val="dk1"/>
                          </a:solidFill>
                          <a:latin typeface="+mn-lt"/>
                          <a:ea typeface="+mn-ea"/>
                          <a:cs typeface="+mn-cs"/>
                        </a:rPr>
                        <a:t>Verb tenses - Progressive past/present/future?</a:t>
                      </a:r>
                    </a:p>
                  </a:txBody>
                  <a:tcPr anchor="ct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GB" sz="1800" kern="1200" dirty="0">
                          <a:solidFill>
                            <a:schemeClr val="dk1"/>
                          </a:solidFill>
                          <a:latin typeface="+mn-lt"/>
                          <a:ea typeface="+mn-ea"/>
                          <a:cs typeface="+mn-cs"/>
                        </a:rPr>
                        <a:t>Which</a:t>
                      </a:r>
                      <a:r>
                        <a:rPr lang="en-GB" sz="1800" dirty="0">
                          <a:effectLst/>
                        </a:rPr>
                        <a:t> tense?</a:t>
                      </a:r>
                    </a:p>
                  </a:txBody>
                  <a:tcPr marL="28575" marR="28575" marT="0" marB="0" anchor="ctr"/>
                </a:tc>
                <a:tc>
                  <a:txBody>
                    <a:bodyPr/>
                    <a:lstStyle/>
                    <a:p>
                      <a:pPr rtl="0" fontAlgn="b">
                        <a:buNone/>
                      </a:pPr>
                      <a:r>
                        <a:rPr lang="en-GB" sz="1800" dirty="0">
                          <a:effectLst/>
                        </a:rPr>
                        <a:t>I was reading a book about dinosaurs.</a:t>
                      </a:r>
                    </a:p>
                  </a:txBody>
                  <a:tcPr marL="28575" marR="28575" marT="0" marB="0" anchor="ctr"/>
                </a:tc>
                <a:tc>
                  <a:txBody>
                    <a:bodyPr/>
                    <a:lstStyle/>
                    <a:p>
                      <a:pPr algn="l"/>
                      <a:r>
                        <a:rPr lang="en-GB" sz="1800" kern="1200" dirty="0" err="1">
                          <a:solidFill>
                            <a:schemeClr val="dk1"/>
                          </a:solidFill>
                          <a:latin typeface="+mn-lt"/>
                          <a:ea typeface="+mn-ea"/>
                          <a:cs typeface="+mn-cs"/>
                        </a:rPr>
                        <a:t>GProgTenses</a:t>
                      </a:r>
                      <a:endParaRPr lang="en-GB" sz="1800" kern="1200" dirty="0">
                        <a:solidFill>
                          <a:schemeClr val="dk1"/>
                        </a:solidFill>
                        <a:latin typeface="+mn-lt"/>
                        <a:ea typeface="+mn-ea"/>
                        <a:cs typeface="+mn-cs"/>
                      </a:endParaRPr>
                    </a:p>
                  </a:txBody>
                  <a:tcPr anchor="ctr"/>
                </a:tc>
                <a:extLst>
                  <a:ext uri="{0D108BD9-81ED-4DB2-BD59-A6C34878D82A}">
                    <a16:rowId xmlns:a16="http://schemas.microsoft.com/office/drawing/2014/main" val="429674112"/>
                  </a:ext>
                </a:extLst>
              </a:tr>
              <a:tr h="668486">
                <a:tc>
                  <a:txBody>
                    <a:bodyPr/>
                    <a:lstStyle/>
                    <a:p>
                      <a:pPr marL="0" algn="l" defTabSz="914400" rtl="0" eaLnBrk="1" latinLnBrk="0" hangingPunct="1"/>
                      <a:r>
                        <a:rPr lang="en-GB" sz="1800" kern="1200" dirty="0">
                          <a:solidFill>
                            <a:schemeClr val="dk1"/>
                          </a:solidFill>
                          <a:latin typeface="+mn-lt"/>
                          <a:ea typeface="+mn-ea"/>
                          <a:cs typeface="+mn-cs"/>
                        </a:rPr>
                        <a:t>Verb tenses - Past/present/future &amp; simple/past/progressive.</a:t>
                      </a:r>
                    </a:p>
                  </a:txBody>
                  <a:tcPr anchor="ct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GB" sz="1800" kern="1200" dirty="0">
                          <a:solidFill>
                            <a:schemeClr val="dk1"/>
                          </a:solidFill>
                          <a:latin typeface="+mn-lt"/>
                          <a:ea typeface="+mn-ea"/>
                          <a:cs typeface="+mn-cs"/>
                        </a:rPr>
                        <a:t>Which</a:t>
                      </a:r>
                      <a:r>
                        <a:rPr lang="en-GB" sz="1800" dirty="0">
                          <a:effectLst/>
                        </a:rPr>
                        <a:t> tense?</a:t>
                      </a:r>
                    </a:p>
                  </a:txBody>
                  <a:tcPr marL="28575" marR="28575" marT="0" marB="0" anchor="ctr"/>
                </a:tc>
                <a:tc>
                  <a:txBody>
                    <a:bodyPr/>
                    <a:lstStyle/>
                    <a:p>
                      <a:pPr rtl="0" fontAlgn="b">
                        <a:buNone/>
                      </a:pPr>
                      <a:r>
                        <a:rPr lang="en-GB" sz="1800" dirty="0">
                          <a:effectLst/>
                        </a:rPr>
                        <a:t>She walks to school every day.</a:t>
                      </a:r>
                    </a:p>
                  </a:txBody>
                  <a:tcPr marL="28575" marR="28575" marT="0" marB="0" anchor="ctr"/>
                </a:tc>
                <a:tc>
                  <a:txBody>
                    <a:bodyPr/>
                    <a:lstStyle/>
                    <a:p>
                      <a:pPr algn="l"/>
                      <a:r>
                        <a:rPr lang="en-GB" sz="1800" kern="1200" dirty="0">
                          <a:solidFill>
                            <a:schemeClr val="dk1"/>
                          </a:solidFill>
                          <a:latin typeface="+mn-lt"/>
                          <a:ea typeface="+mn-ea"/>
                          <a:cs typeface="+mn-cs"/>
                        </a:rPr>
                        <a:t>Gtenses5</a:t>
                      </a:r>
                    </a:p>
                  </a:txBody>
                  <a:tcPr anchor="ctr"/>
                </a:tc>
                <a:extLst>
                  <a:ext uri="{0D108BD9-81ED-4DB2-BD59-A6C34878D82A}">
                    <a16:rowId xmlns:a16="http://schemas.microsoft.com/office/drawing/2014/main" val="4064309331"/>
                  </a:ext>
                </a:extLst>
              </a:tr>
            </a:tbl>
          </a:graphicData>
        </a:graphic>
      </p:graphicFrame>
      <p:sp>
        <p:nvSpPr>
          <p:cNvPr id="2" name="Rectangle: Rounded Corners 1">
            <a:hlinkClick r:id="rId3"/>
            <a:extLst>
              <a:ext uri="{FF2B5EF4-FFF2-40B4-BE49-F238E27FC236}">
                <a16:creationId xmlns:a16="http://schemas.microsoft.com/office/drawing/2014/main" id="{0D861451-32EC-A82C-4800-4079B569781D}"/>
              </a:ext>
            </a:extLst>
          </p:cNvPr>
          <p:cNvSpPr/>
          <p:nvPr/>
        </p:nvSpPr>
        <p:spPr>
          <a:xfrm>
            <a:off x="3330635" y="6113824"/>
            <a:ext cx="5530727" cy="539756"/>
          </a:xfrm>
          <a:prstGeom prst="roundRect">
            <a:avLst/>
          </a:prstGeom>
          <a:solidFill>
            <a:srgbClr val="FF0000"/>
          </a:solidFill>
          <a:effectLst>
            <a:outerShdw blurRad="635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400" b="1" dirty="0">
                <a:solidFill>
                  <a:schemeClr val="bg1"/>
                </a:solidFill>
              </a:rPr>
              <a:t>Rate this resource.</a:t>
            </a:r>
            <a:endParaRPr lang="en-GB" sz="800" b="1" dirty="0">
              <a:solidFill>
                <a:schemeClr val="bg1"/>
              </a:solidFill>
            </a:endParaRPr>
          </a:p>
        </p:txBody>
      </p:sp>
    </p:spTree>
    <p:extLst>
      <p:ext uri="{BB962C8B-B14F-4D97-AF65-F5344CB8AC3E}">
        <p14:creationId xmlns:p14="http://schemas.microsoft.com/office/powerpoint/2010/main" val="32748631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B6739A-459A-5FEA-0824-8686C38D7F3E}"/>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09740D2C-ED2F-2409-5DCE-4FDCE2C5DAE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E38533F3-A6EA-04B4-4EB4-042052B75528}"/>
              </a:ext>
            </a:extLst>
          </p:cNvPr>
          <p:cNvSpPr txBox="1">
            <a:spLocks/>
          </p:cNvSpPr>
          <p:nvPr/>
        </p:nvSpPr>
        <p:spPr>
          <a:xfrm>
            <a:off x="6195399" y="247650"/>
            <a:ext cx="5770417" cy="2932006"/>
          </a:xfrm>
          <a:prstGeom prst="roundRect">
            <a:avLst>
              <a:gd name="adj" fmla="val 8408"/>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2. What is wrong with this sentence?</a:t>
            </a:r>
          </a:p>
          <a:p>
            <a:br>
              <a:rPr lang="en-GB" sz="2400" dirty="0">
                <a:solidFill>
                  <a:schemeClr val="bg1"/>
                </a:solidFill>
                <a:latin typeface="+mn-lt"/>
                <a:ea typeface="Andika"/>
                <a:cs typeface="Andika"/>
              </a:rPr>
            </a:br>
            <a:br>
              <a:rPr lang="en-GB" sz="4000" dirty="0">
                <a:solidFill>
                  <a:schemeClr val="bg1"/>
                </a:solidFill>
                <a:latin typeface="+mn-lt"/>
                <a:ea typeface="Andika"/>
                <a:cs typeface="Andika"/>
              </a:rPr>
            </a:br>
            <a:br>
              <a:rPr lang="en-GB" sz="4000" dirty="0">
                <a:solidFill>
                  <a:schemeClr val="bg1"/>
                </a:solidFill>
                <a:latin typeface="+mn-lt"/>
                <a:ea typeface="Andika"/>
                <a:cs typeface="Andika"/>
              </a:rPr>
            </a:br>
            <a:r>
              <a:rPr lang="en-GB" sz="4000" dirty="0">
                <a:solidFill>
                  <a:schemeClr val="bg1"/>
                </a:solidFill>
                <a:latin typeface="+mn-lt"/>
                <a:ea typeface="Andika"/>
                <a:cs typeface="Andika"/>
              </a:rPr>
              <a:t>what a shiny gem</a:t>
            </a:r>
          </a:p>
          <a:p>
            <a:endParaRPr lang="en-GB" sz="4000" dirty="0">
              <a:solidFill>
                <a:schemeClr val="bg1"/>
              </a:solidFill>
              <a:latin typeface="+mn-lt"/>
              <a:ea typeface="Andika"/>
              <a:cs typeface="Andika"/>
            </a:endParaRPr>
          </a:p>
        </p:txBody>
      </p:sp>
      <p:sp>
        <p:nvSpPr>
          <p:cNvPr id="4" name="Title 1">
            <a:extLst>
              <a:ext uri="{FF2B5EF4-FFF2-40B4-BE49-F238E27FC236}">
                <a16:creationId xmlns:a16="http://schemas.microsoft.com/office/drawing/2014/main" id="{DB0DE065-681D-4329-2BAE-2A2392F2EB19}"/>
              </a:ext>
            </a:extLst>
          </p:cNvPr>
          <p:cNvSpPr txBox="1">
            <a:spLocks/>
          </p:cNvSpPr>
          <p:nvPr/>
        </p:nvSpPr>
        <p:spPr>
          <a:xfrm>
            <a:off x="297008" y="3322531"/>
            <a:ext cx="5675167" cy="3181350"/>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3. Can you spot the verb in this sentence?</a:t>
            </a:r>
          </a:p>
          <a:p>
            <a:endParaRPr lang="en-GB" sz="2400" dirty="0">
              <a:solidFill>
                <a:schemeClr val="bg1"/>
              </a:solidFill>
              <a:latin typeface="+mn-lt"/>
              <a:ea typeface="Andika"/>
              <a:cs typeface="Andika"/>
            </a:endParaRPr>
          </a:p>
          <a:p>
            <a:endParaRPr lang="en-GB" sz="2400" dirty="0">
              <a:solidFill>
                <a:schemeClr val="bg1"/>
              </a:solidFill>
              <a:latin typeface="+mn-lt"/>
              <a:ea typeface="Andika"/>
              <a:cs typeface="Andika"/>
            </a:endParaRPr>
          </a:p>
          <a:p>
            <a:endParaRPr lang="en-GB" sz="2400" dirty="0">
              <a:solidFill>
                <a:schemeClr val="bg1"/>
              </a:solidFill>
              <a:latin typeface="+mn-lt"/>
              <a:ea typeface="Andika"/>
              <a:cs typeface="Andika"/>
            </a:endParaRPr>
          </a:p>
          <a:p>
            <a:r>
              <a:rPr lang="en-GB" sz="4000" dirty="0">
                <a:solidFill>
                  <a:schemeClr val="bg1"/>
                </a:solidFill>
                <a:ea typeface="Andika"/>
                <a:cs typeface="Andika"/>
              </a:rPr>
              <a:t>Scrambler hides a shiny gem.</a:t>
            </a:r>
          </a:p>
        </p:txBody>
      </p:sp>
      <p:sp>
        <p:nvSpPr>
          <p:cNvPr id="5" name="Title 1">
            <a:extLst>
              <a:ext uri="{FF2B5EF4-FFF2-40B4-BE49-F238E27FC236}">
                <a16:creationId xmlns:a16="http://schemas.microsoft.com/office/drawing/2014/main" id="{12FB2EFC-0551-3774-506E-FE82C7A436BB}"/>
              </a:ext>
            </a:extLst>
          </p:cNvPr>
          <p:cNvSpPr txBox="1">
            <a:spLocks/>
          </p:cNvSpPr>
          <p:nvPr/>
        </p:nvSpPr>
        <p:spPr>
          <a:xfrm>
            <a:off x="6266223" y="3322531"/>
            <a:ext cx="5770417" cy="3181350"/>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4. Can you spot the adjective?</a:t>
            </a:r>
          </a:p>
          <a:p>
            <a:endParaRPr lang="en-GB" sz="2400" dirty="0">
              <a:solidFill>
                <a:schemeClr val="bg1"/>
              </a:solidFill>
              <a:latin typeface="+mn-lt"/>
              <a:ea typeface="Andika"/>
              <a:cs typeface="Andika"/>
            </a:endParaRPr>
          </a:p>
          <a:p>
            <a:endParaRPr lang="en-GB" sz="2400" dirty="0">
              <a:solidFill>
                <a:schemeClr val="bg1"/>
              </a:solidFill>
              <a:latin typeface="+mn-lt"/>
              <a:ea typeface="Andika"/>
              <a:cs typeface="Andika"/>
            </a:endParaRPr>
          </a:p>
          <a:p>
            <a:endParaRPr lang="en-GB" sz="2400" dirty="0">
              <a:solidFill>
                <a:schemeClr val="bg1"/>
              </a:solidFill>
              <a:latin typeface="+mn-lt"/>
              <a:ea typeface="Andika"/>
              <a:cs typeface="Andika"/>
            </a:endParaRPr>
          </a:p>
          <a:p>
            <a:endParaRPr lang="en-GB" sz="2400" dirty="0">
              <a:solidFill>
                <a:schemeClr val="bg1"/>
              </a:solidFill>
              <a:latin typeface="+mn-lt"/>
              <a:ea typeface="Andika"/>
              <a:cs typeface="Andika"/>
            </a:endParaRPr>
          </a:p>
          <a:p>
            <a:r>
              <a:rPr lang="en-GB" sz="4000" dirty="0">
                <a:solidFill>
                  <a:schemeClr val="bg1"/>
                </a:solidFill>
                <a:ea typeface="Andika"/>
                <a:cs typeface="Andika"/>
              </a:rPr>
              <a:t>Scrambler hides a shiny gem.</a:t>
            </a:r>
          </a:p>
        </p:txBody>
      </p:sp>
      <p:sp>
        <p:nvSpPr>
          <p:cNvPr id="6" name="Title 1">
            <a:extLst>
              <a:ext uri="{FF2B5EF4-FFF2-40B4-BE49-F238E27FC236}">
                <a16:creationId xmlns:a16="http://schemas.microsoft.com/office/drawing/2014/main" id="{40D3399F-596B-695D-4B13-A09278F7F9E9}"/>
              </a:ext>
            </a:extLst>
          </p:cNvPr>
          <p:cNvSpPr txBox="1">
            <a:spLocks/>
          </p:cNvSpPr>
          <p:nvPr/>
        </p:nvSpPr>
        <p:spPr>
          <a:xfrm>
            <a:off x="297008" y="285750"/>
            <a:ext cx="5675167" cy="2893906"/>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1a. Can you spot the </a:t>
            </a:r>
            <a:r>
              <a:rPr lang="en-GB" sz="2400" u="sng" dirty="0">
                <a:solidFill>
                  <a:srgbClr val="FFFF00"/>
                </a:solidFill>
                <a:latin typeface="+mn-lt"/>
                <a:ea typeface="Andika"/>
                <a:cs typeface="Andika"/>
              </a:rPr>
              <a:t>nouns</a:t>
            </a:r>
            <a:r>
              <a:rPr lang="en-GB" sz="2400" dirty="0">
                <a:solidFill>
                  <a:schemeClr val="bg1"/>
                </a:solidFill>
                <a:latin typeface="+mn-lt"/>
                <a:ea typeface="Andika"/>
                <a:cs typeface="Andika"/>
              </a:rPr>
              <a:t>?</a:t>
            </a:r>
          </a:p>
          <a:p>
            <a:r>
              <a:rPr lang="en-GB" sz="2400" dirty="0">
                <a:solidFill>
                  <a:schemeClr val="bg1"/>
                </a:solidFill>
                <a:ea typeface="Andika"/>
                <a:cs typeface="Andika"/>
              </a:rPr>
              <a:t>1b. Can you spot the common noun?</a:t>
            </a:r>
            <a:br>
              <a:rPr lang="en-GB" sz="2400" dirty="0">
                <a:solidFill>
                  <a:schemeClr val="bg1"/>
                </a:solidFill>
                <a:latin typeface="+mn-lt"/>
                <a:ea typeface="Andika"/>
                <a:cs typeface="Andika"/>
              </a:rPr>
            </a:br>
            <a:endParaRPr lang="en-GB" sz="2400" dirty="0">
              <a:solidFill>
                <a:schemeClr val="bg1"/>
              </a:solidFill>
              <a:latin typeface="+mn-lt"/>
              <a:ea typeface="Andika"/>
              <a:cs typeface="Andika"/>
            </a:endParaRPr>
          </a:p>
          <a:p>
            <a:endParaRPr lang="en-GB" sz="4000" dirty="0">
              <a:solidFill>
                <a:schemeClr val="bg1"/>
              </a:solidFill>
              <a:latin typeface="+mn-lt"/>
              <a:ea typeface="Andika"/>
              <a:cs typeface="Andika"/>
            </a:endParaRPr>
          </a:p>
          <a:p>
            <a:r>
              <a:rPr lang="en-GB" sz="4000" dirty="0">
                <a:solidFill>
                  <a:srgbClr val="FFFF00"/>
                </a:solidFill>
                <a:latin typeface="+mn-lt"/>
                <a:ea typeface="Andika"/>
                <a:cs typeface="Andika"/>
              </a:rPr>
              <a:t>Scrambler</a:t>
            </a:r>
            <a:r>
              <a:rPr lang="en-GB" sz="4000" dirty="0">
                <a:solidFill>
                  <a:schemeClr val="bg1"/>
                </a:solidFill>
                <a:latin typeface="+mn-lt"/>
                <a:ea typeface="Andika"/>
                <a:cs typeface="Andika"/>
              </a:rPr>
              <a:t> hides a shiny </a:t>
            </a:r>
            <a:r>
              <a:rPr lang="en-GB" sz="4000" dirty="0">
                <a:solidFill>
                  <a:srgbClr val="FFFF00"/>
                </a:solidFill>
                <a:latin typeface="+mn-lt"/>
                <a:ea typeface="Andika"/>
                <a:cs typeface="Andika"/>
              </a:rPr>
              <a:t>gem</a:t>
            </a:r>
            <a:r>
              <a:rPr lang="en-GB" sz="4000" dirty="0">
                <a:solidFill>
                  <a:schemeClr val="bg1"/>
                </a:solidFill>
                <a:latin typeface="+mn-lt"/>
                <a:ea typeface="Andika"/>
                <a:cs typeface="Andika"/>
              </a:rPr>
              <a:t>.</a:t>
            </a:r>
          </a:p>
        </p:txBody>
      </p:sp>
    </p:spTree>
    <p:extLst>
      <p:ext uri="{BB962C8B-B14F-4D97-AF65-F5344CB8AC3E}">
        <p14:creationId xmlns:p14="http://schemas.microsoft.com/office/powerpoint/2010/main" val="32761517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EA97AC-87A9-501C-2C67-B62B212CFD5E}"/>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2122FF10-E408-AABF-0F90-68910FF8DF8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4CF045D0-E44D-854A-9552-DECD42112284}"/>
              </a:ext>
            </a:extLst>
          </p:cNvPr>
          <p:cNvSpPr txBox="1">
            <a:spLocks/>
          </p:cNvSpPr>
          <p:nvPr/>
        </p:nvSpPr>
        <p:spPr>
          <a:xfrm>
            <a:off x="6195399" y="247650"/>
            <a:ext cx="5770417" cy="2932006"/>
          </a:xfrm>
          <a:prstGeom prst="roundRect">
            <a:avLst>
              <a:gd name="adj" fmla="val 8408"/>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2. What is wrong with this sentence?</a:t>
            </a:r>
          </a:p>
          <a:p>
            <a:br>
              <a:rPr lang="en-GB" sz="2400" dirty="0">
                <a:solidFill>
                  <a:schemeClr val="bg1"/>
                </a:solidFill>
                <a:latin typeface="+mn-lt"/>
                <a:ea typeface="Andika"/>
                <a:cs typeface="Andika"/>
              </a:rPr>
            </a:br>
            <a:br>
              <a:rPr lang="en-GB" sz="4000" dirty="0">
                <a:solidFill>
                  <a:schemeClr val="bg1"/>
                </a:solidFill>
                <a:latin typeface="+mn-lt"/>
                <a:ea typeface="Andika"/>
                <a:cs typeface="Andika"/>
              </a:rPr>
            </a:br>
            <a:br>
              <a:rPr lang="en-GB" sz="4000" dirty="0">
                <a:solidFill>
                  <a:schemeClr val="bg1"/>
                </a:solidFill>
                <a:latin typeface="+mn-lt"/>
                <a:ea typeface="Andika"/>
                <a:cs typeface="Andika"/>
              </a:rPr>
            </a:br>
            <a:r>
              <a:rPr lang="en-GB" sz="4000" dirty="0">
                <a:solidFill>
                  <a:srgbClr val="FFFF00"/>
                </a:solidFill>
                <a:latin typeface="+mn-lt"/>
                <a:ea typeface="Andika"/>
                <a:cs typeface="Andika"/>
              </a:rPr>
              <a:t>W</a:t>
            </a:r>
            <a:r>
              <a:rPr lang="en-GB" sz="4000" dirty="0">
                <a:solidFill>
                  <a:schemeClr val="bg1"/>
                </a:solidFill>
                <a:latin typeface="+mn-lt"/>
                <a:ea typeface="Andika"/>
                <a:cs typeface="Andika"/>
              </a:rPr>
              <a:t>hat a shiny gem</a:t>
            </a:r>
            <a:r>
              <a:rPr lang="en-GB" sz="4000" dirty="0">
                <a:solidFill>
                  <a:srgbClr val="FFFF00"/>
                </a:solidFill>
                <a:latin typeface="+mn-lt"/>
                <a:ea typeface="Andika"/>
                <a:cs typeface="Andika"/>
              </a:rPr>
              <a:t>!</a:t>
            </a:r>
          </a:p>
          <a:p>
            <a:endParaRPr lang="en-GB" sz="4000" dirty="0">
              <a:solidFill>
                <a:schemeClr val="bg1"/>
              </a:solidFill>
              <a:latin typeface="+mn-lt"/>
              <a:ea typeface="Andika"/>
              <a:cs typeface="Andika"/>
            </a:endParaRPr>
          </a:p>
        </p:txBody>
      </p:sp>
      <p:sp>
        <p:nvSpPr>
          <p:cNvPr id="4" name="Title 1">
            <a:extLst>
              <a:ext uri="{FF2B5EF4-FFF2-40B4-BE49-F238E27FC236}">
                <a16:creationId xmlns:a16="http://schemas.microsoft.com/office/drawing/2014/main" id="{C90551BA-5A63-8A9E-78C2-E879FAA5F3A9}"/>
              </a:ext>
            </a:extLst>
          </p:cNvPr>
          <p:cNvSpPr txBox="1">
            <a:spLocks/>
          </p:cNvSpPr>
          <p:nvPr/>
        </p:nvSpPr>
        <p:spPr>
          <a:xfrm>
            <a:off x="297008" y="3322531"/>
            <a:ext cx="5675167" cy="3181350"/>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3. Can you spot the </a:t>
            </a:r>
            <a:r>
              <a:rPr lang="en-GB" sz="2400" b="1" u="sng" dirty="0">
                <a:solidFill>
                  <a:srgbClr val="FFFF00"/>
                </a:solidFill>
                <a:latin typeface="+mn-lt"/>
                <a:ea typeface="Andika"/>
                <a:cs typeface="Andika"/>
              </a:rPr>
              <a:t>verb</a:t>
            </a:r>
            <a:r>
              <a:rPr lang="en-GB" sz="2400" dirty="0">
                <a:solidFill>
                  <a:schemeClr val="bg1"/>
                </a:solidFill>
                <a:latin typeface="+mn-lt"/>
                <a:ea typeface="Andika"/>
                <a:cs typeface="Andika"/>
              </a:rPr>
              <a:t> in this sentence?</a:t>
            </a:r>
          </a:p>
          <a:p>
            <a:endParaRPr lang="en-GB" sz="2400" dirty="0">
              <a:solidFill>
                <a:schemeClr val="bg1"/>
              </a:solidFill>
              <a:latin typeface="+mn-lt"/>
              <a:ea typeface="Andika"/>
              <a:cs typeface="Andika"/>
            </a:endParaRPr>
          </a:p>
          <a:p>
            <a:endParaRPr lang="en-GB" sz="2400" dirty="0">
              <a:solidFill>
                <a:schemeClr val="bg1"/>
              </a:solidFill>
              <a:latin typeface="+mn-lt"/>
              <a:ea typeface="Andika"/>
              <a:cs typeface="Andika"/>
            </a:endParaRPr>
          </a:p>
          <a:p>
            <a:endParaRPr lang="en-GB" sz="2400" dirty="0">
              <a:solidFill>
                <a:schemeClr val="bg1"/>
              </a:solidFill>
              <a:latin typeface="+mn-lt"/>
              <a:ea typeface="Andika"/>
              <a:cs typeface="Andika"/>
            </a:endParaRPr>
          </a:p>
          <a:p>
            <a:r>
              <a:rPr lang="en-GB" sz="4000" dirty="0">
                <a:solidFill>
                  <a:schemeClr val="bg1"/>
                </a:solidFill>
                <a:ea typeface="Andika"/>
                <a:cs typeface="Andika"/>
              </a:rPr>
              <a:t>Scrambler </a:t>
            </a:r>
            <a:r>
              <a:rPr lang="en-GB" sz="4000" dirty="0">
                <a:solidFill>
                  <a:srgbClr val="FFFF00"/>
                </a:solidFill>
                <a:ea typeface="Andika"/>
                <a:cs typeface="Andika"/>
              </a:rPr>
              <a:t>hides</a:t>
            </a:r>
            <a:r>
              <a:rPr lang="en-GB" sz="4000" dirty="0">
                <a:solidFill>
                  <a:schemeClr val="bg1"/>
                </a:solidFill>
                <a:ea typeface="Andika"/>
                <a:cs typeface="Andika"/>
              </a:rPr>
              <a:t> a shiny gem.</a:t>
            </a:r>
          </a:p>
        </p:txBody>
      </p:sp>
      <p:sp>
        <p:nvSpPr>
          <p:cNvPr id="5" name="Title 1">
            <a:extLst>
              <a:ext uri="{FF2B5EF4-FFF2-40B4-BE49-F238E27FC236}">
                <a16:creationId xmlns:a16="http://schemas.microsoft.com/office/drawing/2014/main" id="{DC6A7C56-C1F0-992A-42C7-E941A4E9D0A3}"/>
              </a:ext>
            </a:extLst>
          </p:cNvPr>
          <p:cNvSpPr txBox="1">
            <a:spLocks/>
          </p:cNvSpPr>
          <p:nvPr/>
        </p:nvSpPr>
        <p:spPr>
          <a:xfrm>
            <a:off x="6266223" y="3322531"/>
            <a:ext cx="5770417" cy="3181350"/>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4. Can you spot the adjective?</a:t>
            </a:r>
          </a:p>
          <a:p>
            <a:endParaRPr lang="en-GB" sz="2400" dirty="0">
              <a:solidFill>
                <a:schemeClr val="bg1"/>
              </a:solidFill>
              <a:latin typeface="+mn-lt"/>
              <a:ea typeface="Andika"/>
              <a:cs typeface="Andika"/>
            </a:endParaRPr>
          </a:p>
          <a:p>
            <a:endParaRPr lang="en-GB" sz="2400" dirty="0">
              <a:solidFill>
                <a:schemeClr val="bg1"/>
              </a:solidFill>
              <a:latin typeface="+mn-lt"/>
              <a:ea typeface="Andika"/>
              <a:cs typeface="Andika"/>
            </a:endParaRPr>
          </a:p>
          <a:p>
            <a:endParaRPr lang="en-GB" sz="2400" dirty="0">
              <a:solidFill>
                <a:schemeClr val="bg1"/>
              </a:solidFill>
              <a:latin typeface="+mn-lt"/>
              <a:ea typeface="Andika"/>
              <a:cs typeface="Andika"/>
            </a:endParaRPr>
          </a:p>
          <a:p>
            <a:endParaRPr lang="en-GB" sz="2400" dirty="0">
              <a:solidFill>
                <a:schemeClr val="bg1"/>
              </a:solidFill>
              <a:latin typeface="+mn-lt"/>
              <a:ea typeface="Andika"/>
              <a:cs typeface="Andika"/>
            </a:endParaRPr>
          </a:p>
          <a:p>
            <a:r>
              <a:rPr lang="en-GB" sz="4000" dirty="0">
                <a:solidFill>
                  <a:schemeClr val="bg1"/>
                </a:solidFill>
                <a:ea typeface="Andika"/>
                <a:cs typeface="Andika"/>
              </a:rPr>
              <a:t>Scrambler hides a shiny gem.</a:t>
            </a:r>
          </a:p>
        </p:txBody>
      </p:sp>
      <p:sp>
        <p:nvSpPr>
          <p:cNvPr id="6" name="Title 1">
            <a:extLst>
              <a:ext uri="{FF2B5EF4-FFF2-40B4-BE49-F238E27FC236}">
                <a16:creationId xmlns:a16="http://schemas.microsoft.com/office/drawing/2014/main" id="{5BCCA8A9-B596-DE91-B08B-CBB1008E0D2D}"/>
              </a:ext>
            </a:extLst>
          </p:cNvPr>
          <p:cNvSpPr txBox="1">
            <a:spLocks/>
          </p:cNvSpPr>
          <p:nvPr/>
        </p:nvSpPr>
        <p:spPr>
          <a:xfrm>
            <a:off x="297008" y="285750"/>
            <a:ext cx="5675167" cy="2893906"/>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1a. Can you spot the </a:t>
            </a:r>
            <a:r>
              <a:rPr lang="en-GB" sz="2400" u="sng" dirty="0">
                <a:solidFill>
                  <a:srgbClr val="FFFF00"/>
                </a:solidFill>
                <a:latin typeface="+mn-lt"/>
                <a:ea typeface="Andika"/>
                <a:cs typeface="Andika"/>
              </a:rPr>
              <a:t>nouns</a:t>
            </a:r>
            <a:r>
              <a:rPr lang="en-GB" sz="2400" dirty="0">
                <a:solidFill>
                  <a:schemeClr val="bg1"/>
                </a:solidFill>
                <a:latin typeface="+mn-lt"/>
                <a:ea typeface="Andika"/>
                <a:cs typeface="Andika"/>
              </a:rPr>
              <a:t>?</a:t>
            </a:r>
          </a:p>
          <a:p>
            <a:r>
              <a:rPr lang="en-GB" sz="2400" dirty="0">
                <a:solidFill>
                  <a:schemeClr val="bg1"/>
                </a:solidFill>
                <a:ea typeface="Andika"/>
                <a:cs typeface="Andika"/>
              </a:rPr>
              <a:t>1b. Can you spot the </a:t>
            </a:r>
            <a:r>
              <a:rPr lang="en-GB" sz="2400" u="sng" dirty="0">
                <a:solidFill>
                  <a:srgbClr val="00FF00"/>
                </a:solidFill>
                <a:ea typeface="Andika"/>
                <a:cs typeface="Andika"/>
              </a:rPr>
              <a:t>common noun</a:t>
            </a:r>
            <a:r>
              <a:rPr lang="en-GB" sz="2400" dirty="0">
                <a:solidFill>
                  <a:schemeClr val="bg1"/>
                </a:solidFill>
                <a:ea typeface="Andika"/>
                <a:cs typeface="Andika"/>
              </a:rPr>
              <a:t>?</a:t>
            </a:r>
            <a:br>
              <a:rPr lang="en-GB" sz="2400" dirty="0">
                <a:solidFill>
                  <a:schemeClr val="bg1"/>
                </a:solidFill>
                <a:latin typeface="+mn-lt"/>
                <a:ea typeface="Andika"/>
                <a:cs typeface="Andika"/>
              </a:rPr>
            </a:br>
            <a:endParaRPr lang="en-GB" sz="2400" dirty="0">
              <a:solidFill>
                <a:schemeClr val="bg1"/>
              </a:solidFill>
              <a:latin typeface="+mn-lt"/>
              <a:ea typeface="Andika"/>
              <a:cs typeface="Andika"/>
            </a:endParaRPr>
          </a:p>
          <a:p>
            <a:endParaRPr lang="en-GB" sz="4000" dirty="0">
              <a:solidFill>
                <a:schemeClr val="bg1"/>
              </a:solidFill>
              <a:latin typeface="+mn-lt"/>
              <a:ea typeface="Andika"/>
              <a:cs typeface="Andika"/>
            </a:endParaRPr>
          </a:p>
          <a:p>
            <a:r>
              <a:rPr lang="en-GB" sz="4000" dirty="0">
                <a:solidFill>
                  <a:srgbClr val="FFFF00"/>
                </a:solidFill>
                <a:latin typeface="+mn-lt"/>
                <a:ea typeface="Andika"/>
                <a:cs typeface="Andika"/>
              </a:rPr>
              <a:t>Scrambler</a:t>
            </a:r>
            <a:r>
              <a:rPr lang="en-GB" sz="4000" dirty="0">
                <a:solidFill>
                  <a:schemeClr val="bg1"/>
                </a:solidFill>
                <a:latin typeface="+mn-lt"/>
                <a:ea typeface="Andika"/>
                <a:cs typeface="Andika"/>
              </a:rPr>
              <a:t> hides a shiny </a:t>
            </a:r>
            <a:r>
              <a:rPr lang="en-GB" sz="4000" dirty="0">
                <a:solidFill>
                  <a:srgbClr val="00FF00"/>
                </a:solidFill>
                <a:latin typeface="+mn-lt"/>
                <a:ea typeface="Andika"/>
                <a:cs typeface="Andika"/>
              </a:rPr>
              <a:t>gem</a:t>
            </a:r>
            <a:r>
              <a:rPr lang="en-GB" sz="4000" dirty="0">
                <a:solidFill>
                  <a:schemeClr val="bg1"/>
                </a:solidFill>
                <a:latin typeface="+mn-lt"/>
                <a:ea typeface="Andika"/>
                <a:cs typeface="Andika"/>
              </a:rPr>
              <a:t>.</a:t>
            </a:r>
          </a:p>
        </p:txBody>
      </p:sp>
    </p:spTree>
    <p:extLst>
      <p:ext uri="{BB962C8B-B14F-4D97-AF65-F5344CB8AC3E}">
        <p14:creationId xmlns:p14="http://schemas.microsoft.com/office/powerpoint/2010/main" val="15870597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D8F7F3-79E3-341E-044F-C0DDD21B45B4}"/>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965E3478-8576-61B0-3A0A-960250E49A3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5E8F96E2-6EBC-820E-7C6A-28F48732D185}"/>
              </a:ext>
            </a:extLst>
          </p:cNvPr>
          <p:cNvSpPr txBox="1">
            <a:spLocks/>
          </p:cNvSpPr>
          <p:nvPr/>
        </p:nvSpPr>
        <p:spPr>
          <a:xfrm>
            <a:off x="6195399" y="247650"/>
            <a:ext cx="5770417" cy="2932006"/>
          </a:xfrm>
          <a:prstGeom prst="roundRect">
            <a:avLst>
              <a:gd name="adj" fmla="val 8408"/>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2. What is wrong with this sentence?</a:t>
            </a:r>
          </a:p>
          <a:p>
            <a:br>
              <a:rPr lang="en-GB" sz="2400" dirty="0">
                <a:solidFill>
                  <a:schemeClr val="bg1"/>
                </a:solidFill>
                <a:latin typeface="+mn-lt"/>
                <a:ea typeface="Andika"/>
                <a:cs typeface="Andika"/>
              </a:rPr>
            </a:br>
            <a:br>
              <a:rPr lang="en-GB" sz="4000" dirty="0">
                <a:solidFill>
                  <a:schemeClr val="bg1"/>
                </a:solidFill>
                <a:latin typeface="+mn-lt"/>
                <a:ea typeface="Andika"/>
                <a:cs typeface="Andika"/>
              </a:rPr>
            </a:br>
            <a:br>
              <a:rPr lang="en-GB" sz="4000" dirty="0">
                <a:solidFill>
                  <a:schemeClr val="bg1"/>
                </a:solidFill>
                <a:latin typeface="+mn-lt"/>
                <a:ea typeface="Andika"/>
                <a:cs typeface="Andika"/>
              </a:rPr>
            </a:br>
            <a:r>
              <a:rPr lang="en-GB" sz="4000" dirty="0">
                <a:solidFill>
                  <a:srgbClr val="FFFF00"/>
                </a:solidFill>
                <a:latin typeface="+mn-lt"/>
                <a:ea typeface="Andika"/>
                <a:cs typeface="Andika"/>
              </a:rPr>
              <a:t>W</a:t>
            </a:r>
            <a:r>
              <a:rPr lang="en-GB" sz="4000" dirty="0">
                <a:solidFill>
                  <a:schemeClr val="bg1"/>
                </a:solidFill>
                <a:latin typeface="+mn-lt"/>
                <a:ea typeface="Andika"/>
                <a:cs typeface="Andika"/>
              </a:rPr>
              <a:t>hat a shiny gem</a:t>
            </a:r>
            <a:r>
              <a:rPr lang="en-GB" sz="4000" dirty="0">
                <a:solidFill>
                  <a:srgbClr val="FFFF00"/>
                </a:solidFill>
                <a:latin typeface="+mn-lt"/>
                <a:ea typeface="Andika"/>
                <a:cs typeface="Andika"/>
              </a:rPr>
              <a:t>!</a:t>
            </a:r>
          </a:p>
          <a:p>
            <a:endParaRPr lang="en-GB" sz="4000" dirty="0">
              <a:solidFill>
                <a:schemeClr val="bg1"/>
              </a:solidFill>
              <a:latin typeface="+mn-lt"/>
              <a:ea typeface="Andika"/>
              <a:cs typeface="Andika"/>
            </a:endParaRPr>
          </a:p>
        </p:txBody>
      </p:sp>
      <p:sp>
        <p:nvSpPr>
          <p:cNvPr id="4" name="Title 1">
            <a:extLst>
              <a:ext uri="{FF2B5EF4-FFF2-40B4-BE49-F238E27FC236}">
                <a16:creationId xmlns:a16="http://schemas.microsoft.com/office/drawing/2014/main" id="{020D9D63-956C-9E81-6436-6DAA3E55A2C7}"/>
              </a:ext>
            </a:extLst>
          </p:cNvPr>
          <p:cNvSpPr txBox="1">
            <a:spLocks/>
          </p:cNvSpPr>
          <p:nvPr/>
        </p:nvSpPr>
        <p:spPr>
          <a:xfrm>
            <a:off x="297008" y="3322531"/>
            <a:ext cx="5675167" cy="3181350"/>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3. Can you spot the </a:t>
            </a:r>
            <a:r>
              <a:rPr lang="en-GB" sz="2400" b="1" u="sng" dirty="0">
                <a:solidFill>
                  <a:srgbClr val="FFFF00"/>
                </a:solidFill>
                <a:latin typeface="+mn-lt"/>
                <a:ea typeface="Andika"/>
                <a:cs typeface="Andika"/>
              </a:rPr>
              <a:t>verb</a:t>
            </a:r>
            <a:r>
              <a:rPr lang="en-GB" sz="2400" dirty="0">
                <a:solidFill>
                  <a:schemeClr val="bg1"/>
                </a:solidFill>
                <a:latin typeface="+mn-lt"/>
                <a:ea typeface="Andika"/>
                <a:cs typeface="Andika"/>
              </a:rPr>
              <a:t> in this sentence?</a:t>
            </a:r>
          </a:p>
          <a:p>
            <a:endParaRPr lang="en-GB" sz="2400" dirty="0">
              <a:solidFill>
                <a:schemeClr val="bg1"/>
              </a:solidFill>
              <a:latin typeface="+mn-lt"/>
              <a:ea typeface="Andika"/>
              <a:cs typeface="Andika"/>
            </a:endParaRPr>
          </a:p>
          <a:p>
            <a:endParaRPr lang="en-GB" sz="2400" dirty="0">
              <a:solidFill>
                <a:schemeClr val="bg1"/>
              </a:solidFill>
              <a:latin typeface="+mn-lt"/>
              <a:ea typeface="Andika"/>
              <a:cs typeface="Andika"/>
            </a:endParaRPr>
          </a:p>
          <a:p>
            <a:endParaRPr lang="en-GB" sz="2400" dirty="0">
              <a:solidFill>
                <a:schemeClr val="bg1"/>
              </a:solidFill>
              <a:latin typeface="+mn-lt"/>
              <a:ea typeface="Andika"/>
              <a:cs typeface="Andika"/>
            </a:endParaRPr>
          </a:p>
          <a:p>
            <a:r>
              <a:rPr lang="en-GB" sz="4000" dirty="0">
                <a:solidFill>
                  <a:schemeClr val="bg1"/>
                </a:solidFill>
                <a:ea typeface="Andika"/>
                <a:cs typeface="Andika"/>
              </a:rPr>
              <a:t>Scrambler </a:t>
            </a:r>
            <a:r>
              <a:rPr lang="en-GB" sz="4000" dirty="0">
                <a:solidFill>
                  <a:srgbClr val="FFFF00"/>
                </a:solidFill>
                <a:ea typeface="Andika"/>
                <a:cs typeface="Andika"/>
              </a:rPr>
              <a:t>hides</a:t>
            </a:r>
            <a:r>
              <a:rPr lang="en-GB" sz="4000" dirty="0">
                <a:solidFill>
                  <a:schemeClr val="bg1"/>
                </a:solidFill>
                <a:ea typeface="Andika"/>
                <a:cs typeface="Andika"/>
              </a:rPr>
              <a:t> a shiny gem.</a:t>
            </a:r>
          </a:p>
        </p:txBody>
      </p:sp>
      <p:sp>
        <p:nvSpPr>
          <p:cNvPr id="5" name="Title 1">
            <a:extLst>
              <a:ext uri="{FF2B5EF4-FFF2-40B4-BE49-F238E27FC236}">
                <a16:creationId xmlns:a16="http://schemas.microsoft.com/office/drawing/2014/main" id="{79C0757E-AF2A-C88A-A818-BF7CA663EB99}"/>
              </a:ext>
            </a:extLst>
          </p:cNvPr>
          <p:cNvSpPr txBox="1">
            <a:spLocks/>
          </p:cNvSpPr>
          <p:nvPr/>
        </p:nvSpPr>
        <p:spPr>
          <a:xfrm>
            <a:off x="6266223" y="3322531"/>
            <a:ext cx="5770417" cy="3181350"/>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4. Can you spot the </a:t>
            </a:r>
            <a:r>
              <a:rPr lang="en-GB" sz="2400" u="sng" dirty="0">
                <a:solidFill>
                  <a:srgbClr val="FFFF00"/>
                </a:solidFill>
                <a:latin typeface="+mn-lt"/>
                <a:ea typeface="Andika"/>
                <a:cs typeface="Andika"/>
              </a:rPr>
              <a:t>adjective</a:t>
            </a:r>
            <a:r>
              <a:rPr lang="en-GB" sz="2400" dirty="0">
                <a:solidFill>
                  <a:schemeClr val="bg1"/>
                </a:solidFill>
                <a:latin typeface="+mn-lt"/>
                <a:ea typeface="Andika"/>
                <a:cs typeface="Andika"/>
              </a:rPr>
              <a:t>?</a:t>
            </a:r>
          </a:p>
          <a:p>
            <a:endParaRPr lang="en-GB" sz="2400" dirty="0">
              <a:solidFill>
                <a:schemeClr val="bg1"/>
              </a:solidFill>
              <a:latin typeface="+mn-lt"/>
              <a:ea typeface="Andika"/>
              <a:cs typeface="Andika"/>
            </a:endParaRPr>
          </a:p>
          <a:p>
            <a:endParaRPr lang="en-GB" sz="2400" dirty="0">
              <a:solidFill>
                <a:schemeClr val="bg1"/>
              </a:solidFill>
              <a:latin typeface="+mn-lt"/>
              <a:ea typeface="Andika"/>
              <a:cs typeface="Andika"/>
            </a:endParaRPr>
          </a:p>
          <a:p>
            <a:endParaRPr lang="en-GB" sz="2400" dirty="0">
              <a:solidFill>
                <a:schemeClr val="bg1"/>
              </a:solidFill>
              <a:latin typeface="+mn-lt"/>
              <a:ea typeface="Andika"/>
              <a:cs typeface="Andika"/>
            </a:endParaRPr>
          </a:p>
          <a:p>
            <a:endParaRPr lang="en-GB" sz="2400" dirty="0">
              <a:solidFill>
                <a:schemeClr val="bg1"/>
              </a:solidFill>
              <a:latin typeface="+mn-lt"/>
              <a:ea typeface="Andika"/>
              <a:cs typeface="Andika"/>
            </a:endParaRPr>
          </a:p>
          <a:p>
            <a:r>
              <a:rPr lang="en-GB" sz="4000" dirty="0">
                <a:solidFill>
                  <a:schemeClr val="bg1"/>
                </a:solidFill>
                <a:ea typeface="Andika"/>
                <a:cs typeface="Andika"/>
              </a:rPr>
              <a:t>Scrambler hides a </a:t>
            </a:r>
            <a:r>
              <a:rPr lang="en-GB" sz="4000" dirty="0">
                <a:solidFill>
                  <a:srgbClr val="FFFF00"/>
                </a:solidFill>
                <a:ea typeface="Andika"/>
                <a:cs typeface="Andika"/>
              </a:rPr>
              <a:t>shiny</a:t>
            </a:r>
            <a:r>
              <a:rPr lang="en-GB" sz="4000" dirty="0">
                <a:solidFill>
                  <a:schemeClr val="bg1"/>
                </a:solidFill>
                <a:ea typeface="Andika"/>
                <a:cs typeface="Andika"/>
              </a:rPr>
              <a:t> gem.</a:t>
            </a:r>
          </a:p>
        </p:txBody>
      </p:sp>
      <p:sp>
        <p:nvSpPr>
          <p:cNvPr id="6" name="Title 1">
            <a:extLst>
              <a:ext uri="{FF2B5EF4-FFF2-40B4-BE49-F238E27FC236}">
                <a16:creationId xmlns:a16="http://schemas.microsoft.com/office/drawing/2014/main" id="{23AF00D6-B04F-D11C-210E-A6C6958B99C8}"/>
              </a:ext>
            </a:extLst>
          </p:cNvPr>
          <p:cNvSpPr txBox="1">
            <a:spLocks/>
          </p:cNvSpPr>
          <p:nvPr/>
        </p:nvSpPr>
        <p:spPr>
          <a:xfrm>
            <a:off x="297008" y="285750"/>
            <a:ext cx="5675167" cy="2893906"/>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1a. Can you spot the </a:t>
            </a:r>
            <a:r>
              <a:rPr lang="en-GB" sz="2400" u="sng" dirty="0">
                <a:solidFill>
                  <a:srgbClr val="FFFF00"/>
                </a:solidFill>
                <a:latin typeface="+mn-lt"/>
                <a:ea typeface="Andika"/>
                <a:cs typeface="Andika"/>
              </a:rPr>
              <a:t>nouns</a:t>
            </a:r>
            <a:r>
              <a:rPr lang="en-GB" sz="2400" dirty="0">
                <a:solidFill>
                  <a:schemeClr val="bg1"/>
                </a:solidFill>
                <a:latin typeface="+mn-lt"/>
                <a:ea typeface="Andika"/>
                <a:cs typeface="Andika"/>
              </a:rPr>
              <a:t>?</a:t>
            </a:r>
          </a:p>
          <a:p>
            <a:r>
              <a:rPr lang="en-GB" sz="2400" dirty="0">
                <a:solidFill>
                  <a:schemeClr val="bg1"/>
                </a:solidFill>
                <a:ea typeface="Andika"/>
                <a:cs typeface="Andika"/>
              </a:rPr>
              <a:t>1b. Can you spot the </a:t>
            </a:r>
            <a:r>
              <a:rPr lang="en-GB" sz="2400" u="sng" dirty="0">
                <a:solidFill>
                  <a:srgbClr val="00FF00"/>
                </a:solidFill>
                <a:ea typeface="Andika"/>
                <a:cs typeface="Andika"/>
              </a:rPr>
              <a:t>common noun</a:t>
            </a:r>
            <a:r>
              <a:rPr lang="en-GB" sz="2400" dirty="0">
                <a:solidFill>
                  <a:schemeClr val="bg1"/>
                </a:solidFill>
                <a:ea typeface="Andika"/>
                <a:cs typeface="Andika"/>
              </a:rPr>
              <a:t>?</a:t>
            </a:r>
            <a:br>
              <a:rPr lang="en-GB" sz="2400" dirty="0">
                <a:solidFill>
                  <a:schemeClr val="bg1"/>
                </a:solidFill>
                <a:latin typeface="+mn-lt"/>
                <a:ea typeface="Andika"/>
                <a:cs typeface="Andika"/>
              </a:rPr>
            </a:br>
            <a:endParaRPr lang="en-GB" sz="2400" dirty="0">
              <a:solidFill>
                <a:schemeClr val="bg1"/>
              </a:solidFill>
              <a:latin typeface="+mn-lt"/>
              <a:ea typeface="Andika"/>
              <a:cs typeface="Andika"/>
            </a:endParaRPr>
          </a:p>
          <a:p>
            <a:endParaRPr lang="en-GB" sz="4000" dirty="0">
              <a:solidFill>
                <a:schemeClr val="bg1"/>
              </a:solidFill>
              <a:latin typeface="+mn-lt"/>
              <a:ea typeface="Andika"/>
              <a:cs typeface="Andika"/>
            </a:endParaRPr>
          </a:p>
          <a:p>
            <a:r>
              <a:rPr lang="en-GB" sz="4000" dirty="0">
                <a:solidFill>
                  <a:srgbClr val="FFFF00"/>
                </a:solidFill>
                <a:latin typeface="+mn-lt"/>
                <a:ea typeface="Andika"/>
                <a:cs typeface="Andika"/>
              </a:rPr>
              <a:t>Scrambler</a:t>
            </a:r>
            <a:r>
              <a:rPr lang="en-GB" sz="4000" dirty="0">
                <a:solidFill>
                  <a:schemeClr val="bg1"/>
                </a:solidFill>
                <a:latin typeface="+mn-lt"/>
                <a:ea typeface="Andika"/>
                <a:cs typeface="Andika"/>
              </a:rPr>
              <a:t> hides a shiny </a:t>
            </a:r>
            <a:r>
              <a:rPr lang="en-GB" sz="4000" dirty="0">
                <a:solidFill>
                  <a:srgbClr val="00FF00"/>
                </a:solidFill>
                <a:latin typeface="+mn-lt"/>
                <a:ea typeface="Andika"/>
                <a:cs typeface="Andika"/>
              </a:rPr>
              <a:t>gem</a:t>
            </a:r>
            <a:r>
              <a:rPr lang="en-GB" sz="4000" dirty="0">
                <a:solidFill>
                  <a:schemeClr val="bg1"/>
                </a:solidFill>
                <a:latin typeface="+mn-lt"/>
                <a:ea typeface="Andika"/>
                <a:cs typeface="Andika"/>
              </a:rPr>
              <a:t>.</a:t>
            </a:r>
          </a:p>
        </p:txBody>
      </p:sp>
    </p:spTree>
    <p:extLst>
      <p:ext uri="{BB962C8B-B14F-4D97-AF65-F5344CB8AC3E}">
        <p14:creationId xmlns:p14="http://schemas.microsoft.com/office/powerpoint/2010/main" val="21095570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12F41B-C847-69A8-8010-9EE580CFFDFC}"/>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20F58078-3F2A-F0A5-3C6B-18FAAF1B30E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6080" cy="6858000"/>
          </a:xfrm>
          <a:prstGeom prst="rect">
            <a:avLst/>
          </a:prstGeom>
        </p:spPr>
      </p:pic>
      <p:sp>
        <p:nvSpPr>
          <p:cNvPr id="7" name="Title 1">
            <a:extLst>
              <a:ext uri="{FF2B5EF4-FFF2-40B4-BE49-F238E27FC236}">
                <a16:creationId xmlns:a16="http://schemas.microsoft.com/office/drawing/2014/main" id="{21E6207E-4027-9B89-58E7-6DD4FF6E112E}"/>
              </a:ext>
            </a:extLst>
          </p:cNvPr>
          <p:cNvSpPr txBox="1">
            <a:spLocks/>
          </p:cNvSpPr>
          <p:nvPr/>
        </p:nvSpPr>
        <p:spPr>
          <a:xfrm>
            <a:off x="697058" y="447675"/>
            <a:ext cx="4513117" cy="619125"/>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Can you spot the nouns? </a:t>
            </a:r>
            <a:endParaRPr lang="en-GB" sz="3200" dirty="0">
              <a:solidFill>
                <a:schemeClr val="bg1"/>
              </a:solidFill>
              <a:latin typeface="+mn-lt"/>
              <a:ea typeface="Andika"/>
              <a:cs typeface="Andika"/>
            </a:endParaRPr>
          </a:p>
        </p:txBody>
      </p:sp>
      <p:sp>
        <p:nvSpPr>
          <p:cNvPr id="10" name="Title 1">
            <a:extLst>
              <a:ext uri="{FF2B5EF4-FFF2-40B4-BE49-F238E27FC236}">
                <a16:creationId xmlns:a16="http://schemas.microsoft.com/office/drawing/2014/main" id="{C050D0BC-587B-CD65-AA87-A4EEF99EC315}"/>
              </a:ext>
            </a:extLst>
          </p:cNvPr>
          <p:cNvSpPr txBox="1">
            <a:spLocks/>
          </p:cNvSpPr>
          <p:nvPr/>
        </p:nvSpPr>
        <p:spPr>
          <a:xfrm>
            <a:off x="3320819" y="5009345"/>
            <a:ext cx="5868009" cy="619125"/>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Nouns</a:t>
            </a:r>
            <a:endParaRPr lang="en-GB" sz="3200" dirty="0">
              <a:solidFill>
                <a:schemeClr val="bg1"/>
              </a:solidFill>
              <a:latin typeface="+mn-lt"/>
              <a:ea typeface="Andika"/>
              <a:cs typeface="Andika"/>
            </a:endParaRPr>
          </a:p>
        </p:txBody>
      </p:sp>
      <p:sp>
        <p:nvSpPr>
          <p:cNvPr id="2" name="Title 1">
            <a:extLst>
              <a:ext uri="{FF2B5EF4-FFF2-40B4-BE49-F238E27FC236}">
                <a16:creationId xmlns:a16="http://schemas.microsoft.com/office/drawing/2014/main" id="{9506B73C-397E-D746-27A9-40EF73FBA822}"/>
              </a:ext>
            </a:extLst>
          </p:cNvPr>
          <p:cNvSpPr txBox="1">
            <a:spLocks/>
          </p:cNvSpPr>
          <p:nvPr/>
        </p:nvSpPr>
        <p:spPr>
          <a:xfrm>
            <a:off x="238126" y="3065356"/>
            <a:ext cx="11744324" cy="1181322"/>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latin typeface="+mn-lt"/>
                <a:ea typeface="Andika"/>
                <a:cs typeface="Andika"/>
              </a:rPr>
              <a:t>Scrambler breaks  powerful  gems.</a:t>
            </a:r>
          </a:p>
        </p:txBody>
      </p:sp>
      <p:sp>
        <p:nvSpPr>
          <p:cNvPr id="16" name="Arrow: Right 15">
            <a:extLst>
              <a:ext uri="{FF2B5EF4-FFF2-40B4-BE49-F238E27FC236}">
                <a16:creationId xmlns:a16="http://schemas.microsoft.com/office/drawing/2014/main" id="{919B7F75-8C7B-51D0-BB29-C7A787C12F9C}"/>
              </a:ext>
            </a:extLst>
          </p:cNvPr>
          <p:cNvSpPr/>
          <p:nvPr/>
        </p:nvSpPr>
        <p:spPr>
          <a:xfrm rot="16200000">
            <a:off x="8526873" y="4384058"/>
            <a:ext cx="1091577" cy="232332"/>
          </a:xfrm>
          <a:prstGeom prst="rightArrow">
            <a:avLst>
              <a:gd name="adj1" fmla="val 50000"/>
              <a:gd name="adj2" fmla="val 133168"/>
            </a:avLst>
          </a:prstGeom>
          <a:solidFill>
            <a:srgbClr val="7030A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Arrow: Right 7">
            <a:extLst>
              <a:ext uri="{FF2B5EF4-FFF2-40B4-BE49-F238E27FC236}">
                <a16:creationId xmlns:a16="http://schemas.microsoft.com/office/drawing/2014/main" id="{D7ED1473-BCD5-3075-4FD3-711240ACD595}"/>
              </a:ext>
            </a:extLst>
          </p:cNvPr>
          <p:cNvSpPr/>
          <p:nvPr/>
        </p:nvSpPr>
        <p:spPr>
          <a:xfrm rot="16200000">
            <a:off x="2891196" y="4384058"/>
            <a:ext cx="1091578" cy="232332"/>
          </a:xfrm>
          <a:prstGeom prst="rightArrow">
            <a:avLst>
              <a:gd name="adj1" fmla="val 50000"/>
              <a:gd name="adj2" fmla="val 133168"/>
            </a:avLst>
          </a:prstGeom>
          <a:solidFill>
            <a:srgbClr val="7030A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Rectangle 3">
            <a:extLst>
              <a:ext uri="{FF2B5EF4-FFF2-40B4-BE49-F238E27FC236}">
                <a16:creationId xmlns:a16="http://schemas.microsoft.com/office/drawing/2014/main" id="{597CCCC2-E89F-7CB9-848A-84895472A624}"/>
              </a:ext>
            </a:extLst>
          </p:cNvPr>
          <p:cNvSpPr/>
          <p:nvPr/>
        </p:nvSpPr>
        <p:spPr>
          <a:xfrm>
            <a:off x="8562975" y="3838814"/>
            <a:ext cx="1209675" cy="76430"/>
          </a:xfrm>
          <a:prstGeom prst="rect">
            <a:avLst/>
          </a:prstGeom>
          <a:solidFill>
            <a:srgbClr val="7030A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24FC2617-C38E-E482-4B96-41909C04621E}"/>
              </a:ext>
            </a:extLst>
          </p:cNvPr>
          <p:cNvSpPr/>
          <p:nvPr/>
        </p:nvSpPr>
        <p:spPr>
          <a:xfrm>
            <a:off x="2419350" y="3867771"/>
            <a:ext cx="2009776" cy="86663"/>
          </a:xfrm>
          <a:prstGeom prst="rect">
            <a:avLst/>
          </a:prstGeom>
          <a:solidFill>
            <a:srgbClr val="7030A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0546727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fade">
                                      <p:cBhvr>
                                        <p:cTn id="10" dur="500"/>
                                        <p:tgtEl>
                                          <p:spTgt spid="1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6" grpId="0" animBg="1"/>
      <p:bldP spid="8" grpId="0" animBg="1"/>
      <p:bldP spid="4" grpId="0" animBg="1"/>
      <p:bldP spid="5"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372D57-3B63-19A8-0BFF-7DC7DB72FB15}"/>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92CA841D-EB9D-78C2-213F-442A7A666D3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6080" cy="6858000"/>
          </a:xfrm>
          <a:prstGeom prst="rect">
            <a:avLst/>
          </a:prstGeom>
        </p:spPr>
      </p:pic>
      <p:sp>
        <p:nvSpPr>
          <p:cNvPr id="7" name="Title 1">
            <a:extLst>
              <a:ext uri="{FF2B5EF4-FFF2-40B4-BE49-F238E27FC236}">
                <a16:creationId xmlns:a16="http://schemas.microsoft.com/office/drawing/2014/main" id="{D30D9A98-C26F-4BB2-0F65-E88778B9BE7A}"/>
              </a:ext>
            </a:extLst>
          </p:cNvPr>
          <p:cNvSpPr txBox="1">
            <a:spLocks/>
          </p:cNvSpPr>
          <p:nvPr/>
        </p:nvSpPr>
        <p:spPr>
          <a:xfrm>
            <a:off x="697058" y="447675"/>
            <a:ext cx="4513117" cy="619125"/>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Can you spot the nouns? </a:t>
            </a:r>
            <a:endParaRPr lang="en-GB" sz="3200" dirty="0">
              <a:solidFill>
                <a:schemeClr val="bg1"/>
              </a:solidFill>
              <a:latin typeface="+mn-lt"/>
              <a:ea typeface="Andika"/>
              <a:cs typeface="Andika"/>
            </a:endParaRPr>
          </a:p>
        </p:txBody>
      </p:sp>
      <p:sp>
        <p:nvSpPr>
          <p:cNvPr id="5" name="Title 1">
            <a:extLst>
              <a:ext uri="{FF2B5EF4-FFF2-40B4-BE49-F238E27FC236}">
                <a16:creationId xmlns:a16="http://schemas.microsoft.com/office/drawing/2014/main" id="{220DF956-8DDD-6A2B-334E-286FC0349634}"/>
              </a:ext>
            </a:extLst>
          </p:cNvPr>
          <p:cNvSpPr txBox="1">
            <a:spLocks/>
          </p:cNvSpPr>
          <p:nvPr/>
        </p:nvSpPr>
        <p:spPr>
          <a:xfrm>
            <a:off x="238126" y="3065356"/>
            <a:ext cx="11744324" cy="1181322"/>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latin typeface="+mn-lt"/>
                <a:ea typeface="Andika"/>
                <a:cs typeface="Andika"/>
              </a:rPr>
              <a:t>Scrambler breaks  powerful  gems.</a:t>
            </a:r>
          </a:p>
        </p:txBody>
      </p:sp>
      <p:sp>
        <p:nvSpPr>
          <p:cNvPr id="2" name="Title 1">
            <a:extLst>
              <a:ext uri="{FF2B5EF4-FFF2-40B4-BE49-F238E27FC236}">
                <a16:creationId xmlns:a16="http://schemas.microsoft.com/office/drawing/2014/main" id="{8F62A2AE-8495-24E3-5830-481768CBA3B7}"/>
              </a:ext>
            </a:extLst>
          </p:cNvPr>
          <p:cNvSpPr txBox="1">
            <a:spLocks/>
          </p:cNvSpPr>
          <p:nvPr/>
        </p:nvSpPr>
        <p:spPr>
          <a:xfrm>
            <a:off x="697058" y="1187694"/>
            <a:ext cx="7865917" cy="619125"/>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Which noun is </a:t>
            </a:r>
            <a:r>
              <a:rPr lang="en-GB" sz="2400" dirty="0">
                <a:solidFill>
                  <a:srgbClr val="00B0F0"/>
                </a:solidFill>
                <a:latin typeface="+mn-lt"/>
                <a:ea typeface="Andika"/>
                <a:cs typeface="Andika"/>
              </a:rPr>
              <a:t>singular</a:t>
            </a:r>
            <a:r>
              <a:rPr lang="en-GB" sz="2400" dirty="0">
                <a:solidFill>
                  <a:schemeClr val="bg1"/>
                </a:solidFill>
                <a:latin typeface="+mn-lt"/>
                <a:ea typeface="Andika"/>
                <a:cs typeface="Andika"/>
              </a:rPr>
              <a:t>, and which is </a:t>
            </a:r>
            <a:r>
              <a:rPr lang="en-GB" sz="2400" dirty="0">
                <a:solidFill>
                  <a:srgbClr val="FFC000"/>
                </a:solidFill>
                <a:latin typeface="+mn-lt"/>
                <a:ea typeface="Andika"/>
                <a:cs typeface="Andika"/>
              </a:rPr>
              <a:t>plural</a:t>
            </a:r>
            <a:r>
              <a:rPr lang="en-GB" sz="2400" dirty="0">
                <a:solidFill>
                  <a:schemeClr val="bg1"/>
                </a:solidFill>
                <a:latin typeface="+mn-lt"/>
                <a:ea typeface="Andika"/>
                <a:cs typeface="Andika"/>
              </a:rPr>
              <a:t>? </a:t>
            </a:r>
            <a:endParaRPr lang="en-GB" sz="3200" dirty="0">
              <a:solidFill>
                <a:schemeClr val="bg1"/>
              </a:solidFill>
              <a:latin typeface="+mn-lt"/>
              <a:ea typeface="Andika"/>
              <a:cs typeface="Andika"/>
            </a:endParaRPr>
          </a:p>
        </p:txBody>
      </p:sp>
      <p:sp>
        <p:nvSpPr>
          <p:cNvPr id="11" name="Title 1">
            <a:extLst>
              <a:ext uri="{FF2B5EF4-FFF2-40B4-BE49-F238E27FC236}">
                <a16:creationId xmlns:a16="http://schemas.microsoft.com/office/drawing/2014/main" id="{1C1DDE0A-6EDD-5DAF-46A4-6691230F4643}"/>
              </a:ext>
            </a:extLst>
          </p:cNvPr>
          <p:cNvSpPr txBox="1">
            <a:spLocks/>
          </p:cNvSpPr>
          <p:nvPr/>
        </p:nvSpPr>
        <p:spPr>
          <a:xfrm>
            <a:off x="2510906" y="5051181"/>
            <a:ext cx="2348224" cy="619125"/>
          </a:xfrm>
          <a:prstGeom prst="roundRect">
            <a:avLst>
              <a:gd name="adj" fmla="val 8408"/>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Singular noun</a:t>
            </a:r>
            <a:endParaRPr lang="en-GB" sz="3200" dirty="0">
              <a:solidFill>
                <a:schemeClr val="bg1"/>
              </a:solidFill>
              <a:latin typeface="+mn-lt"/>
              <a:ea typeface="Andika"/>
              <a:cs typeface="Andika"/>
            </a:endParaRPr>
          </a:p>
        </p:txBody>
      </p:sp>
      <p:sp>
        <p:nvSpPr>
          <p:cNvPr id="15" name="Arrow: Right 14">
            <a:extLst>
              <a:ext uri="{FF2B5EF4-FFF2-40B4-BE49-F238E27FC236}">
                <a16:creationId xmlns:a16="http://schemas.microsoft.com/office/drawing/2014/main" id="{40AD262A-3374-7974-C0C7-26B4A8955A4F}"/>
              </a:ext>
            </a:extLst>
          </p:cNvPr>
          <p:cNvSpPr/>
          <p:nvPr/>
        </p:nvSpPr>
        <p:spPr>
          <a:xfrm rot="16200000">
            <a:off x="8678581" y="4432155"/>
            <a:ext cx="1127881" cy="232332"/>
          </a:xfrm>
          <a:prstGeom prst="rightArrow">
            <a:avLst>
              <a:gd name="adj1" fmla="val 50000"/>
              <a:gd name="adj2" fmla="val 133168"/>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Arrow: Right 16">
            <a:extLst>
              <a:ext uri="{FF2B5EF4-FFF2-40B4-BE49-F238E27FC236}">
                <a16:creationId xmlns:a16="http://schemas.microsoft.com/office/drawing/2014/main" id="{186DFC93-9520-ABBA-8394-BBBF003E1AB0}"/>
              </a:ext>
            </a:extLst>
          </p:cNvPr>
          <p:cNvSpPr/>
          <p:nvPr/>
        </p:nvSpPr>
        <p:spPr>
          <a:xfrm rot="16200000">
            <a:off x="3141454" y="4414004"/>
            <a:ext cx="1091578" cy="232332"/>
          </a:xfrm>
          <a:prstGeom prst="rightArrow">
            <a:avLst>
              <a:gd name="adj1" fmla="val 50000"/>
              <a:gd name="adj2" fmla="val 133168"/>
            </a:avLst>
          </a:prstGeom>
          <a:solidFill>
            <a:srgbClr val="00B0F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Title 1">
            <a:extLst>
              <a:ext uri="{FF2B5EF4-FFF2-40B4-BE49-F238E27FC236}">
                <a16:creationId xmlns:a16="http://schemas.microsoft.com/office/drawing/2014/main" id="{46CAA07F-A56D-1257-0DFD-E4112310BC34}"/>
              </a:ext>
            </a:extLst>
          </p:cNvPr>
          <p:cNvSpPr txBox="1">
            <a:spLocks/>
          </p:cNvSpPr>
          <p:nvPr/>
        </p:nvSpPr>
        <p:spPr>
          <a:xfrm>
            <a:off x="8108678" y="5095089"/>
            <a:ext cx="2267685" cy="619125"/>
          </a:xfrm>
          <a:prstGeom prst="roundRect">
            <a:avLst>
              <a:gd name="adj" fmla="val 8408"/>
            </a:avLst>
          </a:prstGeom>
          <a:solidFill>
            <a:schemeClr val="accent2"/>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Plural noun</a:t>
            </a:r>
            <a:endParaRPr lang="en-GB" sz="3200" dirty="0">
              <a:solidFill>
                <a:schemeClr val="bg1"/>
              </a:solidFill>
              <a:latin typeface="+mn-lt"/>
              <a:ea typeface="Andika"/>
              <a:cs typeface="Andika"/>
            </a:endParaRPr>
          </a:p>
        </p:txBody>
      </p:sp>
      <p:sp>
        <p:nvSpPr>
          <p:cNvPr id="6" name="Rectangle 5">
            <a:extLst>
              <a:ext uri="{FF2B5EF4-FFF2-40B4-BE49-F238E27FC236}">
                <a16:creationId xmlns:a16="http://schemas.microsoft.com/office/drawing/2014/main" id="{1CBA2795-2AA5-DDEA-6CE3-0542981CA301}"/>
              </a:ext>
            </a:extLst>
          </p:cNvPr>
          <p:cNvSpPr/>
          <p:nvPr/>
        </p:nvSpPr>
        <p:spPr>
          <a:xfrm>
            <a:off x="8562975" y="3838814"/>
            <a:ext cx="1209675" cy="76430"/>
          </a:xfrm>
          <a:prstGeom prst="rect">
            <a:avLst/>
          </a:prstGeom>
          <a:solidFill>
            <a:srgbClr val="7030A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Rectangle 7">
            <a:extLst>
              <a:ext uri="{FF2B5EF4-FFF2-40B4-BE49-F238E27FC236}">
                <a16:creationId xmlns:a16="http://schemas.microsoft.com/office/drawing/2014/main" id="{511DB360-83AB-CAED-A73F-AFDF375C2651}"/>
              </a:ext>
            </a:extLst>
          </p:cNvPr>
          <p:cNvSpPr/>
          <p:nvPr/>
        </p:nvSpPr>
        <p:spPr>
          <a:xfrm>
            <a:off x="2419350" y="3867771"/>
            <a:ext cx="2009776" cy="86663"/>
          </a:xfrm>
          <a:prstGeom prst="rect">
            <a:avLst/>
          </a:prstGeom>
          <a:solidFill>
            <a:srgbClr val="7030A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7767176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fade">
                                      <p:cBhvr>
                                        <p:cTn id="15" dur="500"/>
                                        <p:tgtEl>
                                          <p:spTgt spid="17"/>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500"/>
                                        <p:tgtEl>
                                          <p:spTgt spid="4"/>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fade">
                                      <p:cBhvr>
                                        <p:cTn id="23" dur="500"/>
                                        <p:tgtEl>
                                          <p:spTgt spid="15"/>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500"/>
                                        <p:tgtEl>
                                          <p:spTgt spid="6"/>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fade">
                                      <p:cBhvr>
                                        <p:cTn id="2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1" grpId="0" animBg="1"/>
      <p:bldP spid="15" grpId="0" animBg="1"/>
      <p:bldP spid="17" grpId="0" animBg="1"/>
      <p:bldP spid="4" grpId="0" animBg="1"/>
      <p:bldP spid="6" grpId="0" animBg="1"/>
      <p:bldP spid="8"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104758-ECA3-1871-0A4B-54F4E85A2A23}"/>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172C2461-35E0-723B-BD16-F7ABDF7F8D6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6080" cy="6858000"/>
          </a:xfrm>
          <a:prstGeom prst="rect">
            <a:avLst/>
          </a:prstGeom>
        </p:spPr>
      </p:pic>
      <p:sp>
        <p:nvSpPr>
          <p:cNvPr id="7" name="Title 1">
            <a:extLst>
              <a:ext uri="{FF2B5EF4-FFF2-40B4-BE49-F238E27FC236}">
                <a16:creationId xmlns:a16="http://schemas.microsoft.com/office/drawing/2014/main" id="{7A682E5B-BE9E-11D7-7E57-38046CA460CB}"/>
              </a:ext>
            </a:extLst>
          </p:cNvPr>
          <p:cNvSpPr txBox="1">
            <a:spLocks/>
          </p:cNvSpPr>
          <p:nvPr/>
        </p:nvSpPr>
        <p:spPr>
          <a:xfrm>
            <a:off x="697058" y="447675"/>
            <a:ext cx="4513117" cy="619125"/>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Can you spot the nouns? </a:t>
            </a:r>
            <a:endParaRPr lang="en-GB" sz="3200" dirty="0">
              <a:solidFill>
                <a:schemeClr val="bg1"/>
              </a:solidFill>
              <a:latin typeface="+mn-lt"/>
              <a:ea typeface="Andika"/>
              <a:cs typeface="Andika"/>
            </a:endParaRPr>
          </a:p>
        </p:txBody>
      </p:sp>
      <p:sp>
        <p:nvSpPr>
          <p:cNvPr id="2" name="Title 1">
            <a:extLst>
              <a:ext uri="{FF2B5EF4-FFF2-40B4-BE49-F238E27FC236}">
                <a16:creationId xmlns:a16="http://schemas.microsoft.com/office/drawing/2014/main" id="{F8C3A7EC-1237-8EDC-0415-57D24C252BB5}"/>
              </a:ext>
            </a:extLst>
          </p:cNvPr>
          <p:cNvSpPr txBox="1">
            <a:spLocks/>
          </p:cNvSpPr>
          <p:nvPr/>
        </p:nvSpPr>
        <p:spPr>
          <a:xfrm>
            <a:off x="697058" y="1187694"/>
            <a:ext cx="7865917" cy="619125"/>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Which noun is </a:t>
            </a:r>
            <a:r>
              <a:rPr lang="en-GB" sz="2400" dirty="0">
                <a:solidFill>
                  <a:srgbClr val="00B0F0"/>
                </a:solidFill>
                <a:latin typeface="+mn-lt"/>
                <a:ea typeface="Andika"/>
                <a:cs typeface="Andika"/>
              </a:rPr>
              <a:t>singular</a:t>
            </a:r>
            <a:r>
              <a:rPr lang="en-GB" sz="2400" dirty="0">
                <a:solidFill>
                  <a:schemeClr val="bg1"/>
                </a:solidFill>
                <a:latin typeface="+mn-lt"/>
                <a:ea typeface="Andika"/>
                <a:cs typeface="Andika"/>
              </a:rPr>
              <a:t>, and which is </a:t>
            </a:r>
            <a:r>
              <a:rPr lang="en-GB" sz="2400" dirty="0">
                <a:solidFill>
                  <a:srgbClr val="FFC000"/>
                </a:solidFill>
                <a:latin typeface="+mn-lt"/>
                <a:ea typeface="Andika"/>
                <a:cs typeface="Andika"/>
              </a:rPr>
              <a:t>plural</a:t>
            </a:r>
            <a:r>
              <a:rPr lang="en-GB" sz="2400" dirty="0">
                <a:solidFill>
                  <a:schemeClr val="bg1"/>
                </a:solidFill>
                <a:latin typeface="+mn-lt"/>
                <a:ea typeface="Andika"/>
                <a:cs typeface="Andika"/>
              </a:rPr>
              <a:t>? </a:t>
            </a:r>
            <a:endParaRPr lang="en-GB" sz="3200" dirty="0">
              <a:solidFill>
                <a:schemeClr val="bg1"/>
              </a:solidFill>
              <a:latin typeface="+mn-lt"/>
              <a:ea typeface="Andika"/>
              <a:cs typeface="Andika"/>
            </a:endParaRPr>
          </a:p>
        </p:txBody>
      </p:sp>
      <p:sp>
        <p:nvSpPr>
          <p:cNvPr id="4" name="Title 1">
            <a:extLst>
              <a:ext uri="{FF2B5EF4-FFF2-40B4-BE49-F238E27FC236}">
                <a16:creationId xmlns:a16="http://schemas.microsoft.com/office/drawing/2014/main" id="{28CB51AD-0428-EDA3-34D2-A142A9A274AA}"/>
              </a:ext>
            </a:extLst>
          </p:cNvPr>
          <p:cNvSpPr txBox="1">
            <a:spLocks/>
          </p:cNvSpPr>
          <p:nvPr/>
        </p:nvSpPr>
        <p:spPr>
          <a:xfrm>
            <a:off x="238126" y="3065356"/>
            <a:ext cx="11744324" cy="1181322"/>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latin typeface="+mn-lt"/>
                <a:ea typeface="Andika"/>
                <a:cs typeface="Andika"/>
              </a:rPr>
              <a:t>Scrambler breaks  powerful  gems.</a:t>
            </a:r>
          </a:p>
        </p:txBody>
      </p:sp>
      <p:sp>
        <p:nvSpPr>
          <p:cNvPr id="6" name="Title 1">
            <a:extLst>
              <a:ext uri="{FF2B5EF4-FFF2-40B4-BE49-F238E27FC236}">
                <a16:creationId xmlns:a16="http://schemas.microsoft.com/office/drawing/2014/main" id="{1296119B-D686-29CC-2269-C900CF3A70AD}"/>
              </a:ext>
            </a:extLst>
          </p:cNvPr>
          <p:cNvSpPr txBox="1">
            <a:spLocks/>
          </p:cNvSpPr>
          <p:nvPr/>
        </p:nvSpPr>
        <p:spPr>
          <a:xfrm>
            <a:off x="697058" y="1983770"/>
            <a:ext cx="11085367" cy="619125"/>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What type of nouns are they? </a:t>
            </a:r>
            <a:r>
              <a:rPr lang="en-GB" sz="2400" dirty="0">
                <a:solidFill>
                  <a:srgbClr val="FF00FF"/>
                </a:solidFill>
                <a:latin typeface="+mn-lt"/>
                <a:ea typeface="Andika"/>
                <a:cs typeface="Andika"/>
              </a:rPr>
              <a:t>Common</a:t>
            </a:r>
            <a:r>
              <a:rPr lang="en-GB" sz="2400" dirty="0">
                <a:solidFill>
                  <a:schemeClr val="bg1"/>
                </a:solidFill>
                <a:latin typeface="+mn-lt"/>
                <a:ea typeface="Andika"/>
                <a:cs typeface="Andika"/>
              </a:rPr>
              <a:t> or </a:t>
            </a:r>
            <a:r>
              <a:rPr lang="en-GB" sz="2400" dirty="0">
                <a:solidFill>
                  <a:srgbClr val="FF0000"/>
                </a:solidFill>
                <a:latin typeface="+mn-lt"/>
                <a:ea typeface="Andika"/>
                <a:cs typeface="Andika"/>
              </a:rPr>
              <a:t>proper</a:t>
            </a:r>
            <a:r>
              <a:rPr lang="en-GB" sz="2400" dirty="0">
                <a:solidFill>
                  <a:schemeClr val="bg1"/>
                </a:solidFill>
                <a:latin typeface="+mn-lt"/>
                <a:ea typeface="Andika"/>
                <a:cs typeface="Andika"/>
              </a:rPr>
              <a:t> nouns?</a:t>
            </a:r>
            <a:endParaRPr lang="en-GB" sz="3200" dirty="0">
              <a:solidFill>
                <a:schemeClr val="bg1"/>
              </a:solidFill>
              <a:latin typeface="+mn-lt"/>
              <a:ea typeface="Andika"/>
              <a:cs typeface="Andika"/>
            </a:endParaRPr>
          </a:p>
        </p:txBody>
      </p:sp>
      <p:sp>
        <p:nvSpPr>
          <p:cNvPr id="9" name="Title 1">
            <a:extLst>
              <a:ext uri="{FF2B5EF4-FFF2-40B4-BE49-F238E27FC236}">
                <a16:creationId xmlns:a16="http://schemas.microsoft.com/office/drawing/2014/main" id="{21F129B3-29F6-7901-F1C3-1CDF1D731B15}"/>
              </a:ext>
            </a:extLst>
          </p:cNvPr>
          <p:cNvSpPr txBox="1">
            <a:spLocks/>
          </p:cNvSpPr>
          <p:nvPr/>
        </p:nvSpPr>
        <p:spPr>
          <a:xfrm>
            <a:off x="8045787" y="4982044"/>
            <a:ext cx="2348224" cy="619125"/>
          </a:xfrm>
          <a:prstGeom prst="roundRect">
            <a:avLst>
              <a:gd name="adj" fmla="val 8408"/>
            </a:avLst>
          </a:prstGeom>
          <a:solidFill>
            <a:srgbClr val="FF00FF"/>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Common noun</a:t>
            </a:r>
            <a:endParaRPr lang="en-GB" sz="3200" dirty="0">
              <a:solidFill>
                <a:schemeClr val="bg1"/>
              </a:solidFill>
              <a:latin typeface="+mn-lt"/>
              <a:ea typeface="Andika"/>
              <a:cs typeface="Andika"/>
            </a:endParaRPr>
          </a:p>
        </p:txBody>
      </p:sp>
      <p:sp>
        <p:nvSpPr>
          <p:cNvPr id="15" name="Arrow: Right 14">
            <a:extLst>
              <a:ext uri="{FF2B5EF4-FFF2-40B4-BE49-F238E27FC236}">
                <a16:creationId xmlns:a16="http://schemas.microsoft.com/office/drawing/2014/main" id="{F158EA0F-AD25-1424-4678-F04FF6C88284}"/>
              </a:ext>
            </a:extLst>
          </p:cNvPr>
          <p:cNvSpPr/>
          <p:nvPr/>
        </p:nvSpPr>
        <p:spPr>
          <a:xfrm rot="16200000">
            <a:off x="3168887" y="4402209"/>
            <a:ext cx="1127881" cy="232332"/>
          </a:xfrm>
          <a:prstGeom prst="rightArrow">
            <a:avLst>
              <a:gd name="adj1" fmla="val 50000"/>
              <a:gd name="adj2" fmla="val 133168"/>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Arrow: Right 16">
            <a:extLst>
              <a:ext uri="{FF2B5EF4-FFF2-40B4-BE49-F238E27FC236}">
                <a16:creationId xmlns:a16="http://schemas.microsoft.com/office/drawing/2014/main" id="{F0AA8936-063B-05F2-D750-91DE51AB9BF5}"/>
              </a:ext>
            </a:extLst>
          </p:cNvPr>
          <p:cNvSpPr/>
          <p:nvPr/>
        </p:nvSpPr>
        <p:spPr>
          <a:xfrm rot="16200000">
            <a:off x="8676335" y="4344867"/>
            <a:ext cx="1091578" cy="232332"/>
          </a:xfrm>
          <a:prstGeom prst="rightArrow">
            <a:avLst>
              <a:gd name="adj1" fmla="val 50000"/>
              <a:gd name="adj2" fmla="val 133168"/>
            </a:avLst>
          </a:prstGeom>
          <a:solidFill>
            <a:srgbClr val="FF00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Title 1">
            <a:extLst>
              <a:ext uri="{FF2B5EF4-FFF2-40B4-BE49-F238E27FC236}">
                <a16:creationId xmlns:a16="http://schemas.microsoft.com/office/drawing/2014/main" id="{116A2CAE-F8FA-22F6-8B50-39E1DB2B1FE2}"/>
              </a:ext>
            </a:extLst>
          </p:cNvPr>
          <p:cNvSpPr txBox="1">
            <a:spLocks/>
          </p:cNvSpPr>
          <p:nvPr/>
        </p:nvSpPr>
        <p:spPr>
          <a:xfrm>
            <a:off x="2688594" y="5082316"/>
            <a:ext cx="2013116" cy="619125"/>
          </a:xfrm>
          <a:prstGeom prst="roundRect">
            <a:avLst>
              <a:gd name="adj" fmla="val 8408"/>
            </a:avLst>
          </a:prstGeom>
          <a:solidFill>
            <a:srgbClr val="FF000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Proper noun</a:t>
            </a:r>
            <a:endParaRPr lang="en-GB" sz="3200" dirty="0">
              <a:solidFill>
                <a:schemeClr val="bg1"/>
              </a:solidFill>
              <a:latin typeface="+mn-lt"/>
              <a:ea typeface="Andika"/>
              <a:cs typeface="Andika"/>
            </a:endParaRPr>
          </a:p>
        </p:txBody>
      </p:sp>
      <p:sp>
        <p:nvSpPr>
          <p:cNvPr id="14" name="Rectangle 13">
            <a:extLst>
              <a:ext uri="{FF2B5EF4-FFF2-40B4-BE49-F238E27FC236}">
                <a16:creationId xmlns:a16="http://schemas.microsoft.com/office/drawing/2014/main" id="{A2FCC0CB-74B9-D746-C919-90A0508444E1}"/>
              </a:ext>
            </a:extLst>
          </p:cNvPr>
          <p:cNvSpPr/>
          <p:nvPr/>
        </p:nvSpPr>
        <p:spPr>
          <a:xfrm>
            <a:off x="8562975" y="3838814"/>
            <a:ext cx="1209675" cy="76430"/>
          </a:xfrm>
          <a:prstGeom prst="rect">
            <a:avLst/>
          </a:prstGeom>
          <a:solidFill>
            <a:srgbClr val="7030A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Rectangle 15">
            <a:extLst>
              <a:ext uri="{FF2B5EF4-FFF2-40B4-BE49-F238E27FC236}">
                <a16:creationId xmlns:a16="http://schemas.microsoft.com/office/drawing/2014/main" id="{987702BF-68B4-B039-113D-EC61E7FD9833}"/>
              </a:ext>
            </a:extLst>
          </p:cNvPr>
          <p:cNvSpPr/>
          <p:nvPr/>
        </p:nvSpPr>
        <p:spPr>
          <a:xfrm>
            <a:off x="2419350" y="3867771"/>
            <a:ext cx="2009776" cy="86663"/>
          </a:xfrm>
          <a:prstGeom prst="rect">
            <a:avLst/>
          </a:prstGeom>
          <a:solidFill>
            <a:srgbClr val="7030A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8266327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fade">
                                      <p:cBhvr>
                                        <p:cTn id="12" dur="500"/>
                                        <p:tgtEl>
                                          <p:spTgt spid="20"/>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fade">
                                      <p:cBhvr>
                                        <p:cTn id="15" dur="500"/>
                                        <p:tgtEl>
                                          <p:spTgt spid="15"/>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500"/>
                                        <p:tgtEl>
                                          <p:spTgt spid="9"/>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fade">
                                      <p:cBhvr>
                                        <p:cTn id="23" dur="500"/>
                                        <p:tgtEl>
                                          <p:spTgt spid="17"/>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fade">
                                      <p:cBhvr>
                                        <p:cTn id="26" dur="500"/>
                                        <p:tgtEl>
                                          <p:spTgt spid="14"/>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16"/>
                                        </p:tgtEl>
                                        <p:attrNameLst>
                                          <p:attrName>style.visibility</p:attrName>
                                        </p:attrNameLst>
                                      </p:cBhvr>
                                      <p:to>
                                        <p:strVal val="visible"/>
                                      </p:to>
                                    </p:set>
                                    <p:animEffect transition="in" filter="fade">
                                      <p:cBhvr>
                                        <p:cTn id="2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animBg="1"/>
      <p:bldP spid="15" grpId="0" animBg="1"/>
      <p:bldP spid="17" grpId="0" animBg="1"/>
      <p:bldP spid="20" grpId="0" animBg="1"/>
      <p:bldP spid="14" grpId="0" animBg="1"/>
      <p:bldP spid="16" grpId="0"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ndika">
      <a:majorFont>
        <a:latin typeface="Andika"/>
        <a:ea typeface=""/>
        <a:cs typeface=""/>
      </a:majorFont>
      <a:minorFont>
        <a:latin typeface="Andik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2493</Words>
  <Application>Microsoft Office PowerPoint</Application>
  <PresentationFormat>Widescreen</PresentationFormat>
  <Paragraphs>376</Paragraphs>
  <Slides>36</Slides>
  <Notes>8</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36</vt:i4>
      </vt:variant>
    </vt:vector>
  </HeadingPairs>
  <TitlesOfParts>
    <vt:vector size="39" baseType="lpstr">
      <vt:lpstr>Arial</vt:lpstr>
      <vt:lpstr>Andika</vt:lpstr>
      <vt:lpstr>Office Theme</vt:lpstr>
      <vt:lpstr> How to Use this PowerPoint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Verb Inflections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AIMEE’S CHALLENGE!!!</vt:lpstr>
      <vt:lpstr>AIMEE’S CHALLENGE!!!</vt:lpstr>
      <vt:lpstr>AIMEE’S CHALLENGE!!!</vt:lpstr>
      <vt:lpstr>AIMEE’S CHALLENGE!!!</vt:lpstr>
      <vt:lpstr>AIMEE’S CHALLENGE!!!</vt:lpstr>
      <vt:lpstr>AIMEE’S CHALLENGE!!!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Y5&amp;6 A –  Endings which sound like /ʃəs/ spelt –cious or –tious</dc:title>
  <dc:creator>Glen Jones</dc:creator>
  <cp:lastModifiedBy>Glen Jones</cp:lastModifiedBy>
  <cp:revision>3</cp:revision>
  <dcterms:created xsi:type="dcterms:W3CDTF">2022-05-31T09:42:07Z</dcterms:created>
  <dcterms:modified xsi:type="dcterms:W3CDTF">2025-12-22T09:12:23Z</dcterms:modified>
</cp:coreProperties>
</file>