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sldIdLst>
    <p:sldId id="2593" r:id="rId2"/>
    <p:sldId id="2612" r:id="rId3"/>
    <p:sldId id="2615" r:id="rId4"/>
    <p:sldId id="2570" r:id="rId5"/>
    <p:sldId id="2616" r:id="rId6"/>
    <p:sldId id="2617" r:id="rId7"/>
    <p:sldId id="2618" r:id="rId8"/>
    <p:sldId id="2619" r:id="rId9"/>
    <p:sldId id="2620" r:id="rId10"/>
    <p:sldId id="385" r:id="rId11"/>
  </p:sldIdLst>
  <p:sldSz cx="12192000" cy="6858000"/>
  <p:notesSz cx="6858000" cy="9144000"/>
  <p:embeddedFontLst>
    <p:embeddedFont>
      <p:font typeface="Andika" panose="02000000000000000000" pitchFamily="2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E41547-223F-421F-9BD1-3383ABCBD44A}" v="91" dt="2025-12-19T11:39:45.8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5" d="100"/>
          <a:sy n="85" d="100"/>
        </p:scale>
        <p:origin x="14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5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376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896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8298301"/>
              </p:ext>
            </p:extLst>
          </p:nvPr>
        </p:nvGraphicFramePr>
        <p:xfrm>
          <a:off x="104775" y="285751"/>
          <a:ext cx="11982451" cy="59055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798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18346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1502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3714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or non-finite verb?</a:t>
                      </a:r>
                    </a:p>
                    <a:p>
                      <a:pPr marL="0" algn="l" defTabSz="914400" rtl="0" eaLnBrk="1" latinLnBrk="0" hangingPunct="1"/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barked?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Gfinite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3CC09-C516-DFAE-ECBF-74CB7F576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2C78A40-46D1-813B-F845-480A17F80414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F88A13-EEE3-7F46-1CFB-BE6465C24302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1BA835-E957-7A01-EC5A-9839F26E994A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might paint a mural on the wall.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1994640-1841-F999-991B-3E7A3A68952E}"/>
              </a:ext>
            </a:extLst>
          </p:cNvPr>
          <p:cNvSpPr txBox="1"/>
          <p:nvPr/>
        </p:nvSpPr>
        <p:spPr>
          <a:xfrm>
            <a:off x="329483" y="2598003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might paint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29B9C2-98D6-43B5-6F58-32EB45B0DA1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8D621B-1B4F-0A80-015A-A9FC11E90D33}"/>
              </a:ext>
            </a:extLst>
          </p:cNvPr>
          <p:cNvSpPr txBox="1"/>
          <p:nvPr/>
        </p:nvSpPr>
        <p:spPr>
          <a:xfrm>
            <a:off x="342900" y="2567947"/>
            <a:ext cx="11596551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might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draw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mural on the wall.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B745B62-80A4-BC65-D182-A3204774532F}"/>
              </a:ext>
            </a:extLst>
          </p:cNvPr>
          <p:cNvSpPr/>
          <p:nvPr/>
        </p:nvSpPr>
        <p:spPr>
          <a:xfrm rot="16200000">
            <a:off x="3003589" y="3568264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B82134-2160-C293-2285-49091AA10096}"/>
              </a:ext>
            </a:extLst>
          </p:cNvPr>
          <p:cNvSpPr txBox="1">
            <a:spLocks/>
          </p:cNvSpPr>
          <p:nvPr/>
        </p:nvSpPr>
        <p:spPr>
          <a:xfrm>
            <a:off x="2648632" y="3478761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DEA031B-0E5D-E180-799D-4F109E863B26}"/>
              </a:ext>
            </a:extLst>
          </p:cNvPr>
          <p:cNvSpPr/>
          <p:nvPr/>
        </p:nvSpPr>
        <p:spPr>
          <a:xfrm rot="16200000">
            <a:off x="4611366" y="3631629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6AAE325-1E2E-DB53-E862-7BAB0E71BDDC}"/>
              </a:ext>
            </a:extLst>
          </p:cNvPr>
          <p:cNvSpPr txBox="1">
            <a:spLocks/>
          </p:cNvSpPr>
          <p:nvPr/>
        </p:nvSpPr>
        <p:spPr>
          <a:xfrm>
            <a:off x="4306409" y="3493565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F695EB-11B1-AE15-7E6D-2039F9E68753}"/>
              </a:ext>
            </a:extLst>
          </p:cNvPr>
          <p:cNvSpPr txBox="1">
            <a:spLocks/>
          </p:cNvSpPr>
          <p:nvPr/>
        </p:nvSpPr>
        <p:spPr>
          <a:xfrm>
            <a:off x="4296784" y="4283450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5ADFA66-F8E7-D791-BCEB-0D198E8BE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BBF1E5-AC3C-AA42-D4A1-CFD1B286B63A}"/>
              </a:ext>
            </a:extLst>
          </p:cNvPr>
          <p:cNvSpPr txBox="1">
            <a:spLocks/>
          </p:cNvSpPr>
          <p:nvPr/>
        </p:nvSpPr>
        <p:spPr>
          <a:xfrm>
            <a:off x="2648632" y="4283450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217454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1" grpId="0" animBg="1"/>
      <p:bldP spid="17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F200D-DA02-18ED-8254-DB9F83C6E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3828826-B5BB-DDF2-3FEC-10BB89C59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F64CECF-BD25-A932-E775-9C265C5F6AD9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CA842A-6B35-FEA6-AA0B-CC35A42A689A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8CE9A9-89CD-302B-9785-ACE89F49C0A9}"/>
              </a:ext>
            </a:extLst>
          </p:cNvPr>
          <p:cNvSpPr txBox="1"/>
          <p:nvPr/>
        </p:nvSpPr>
        <p:spPr>
          <a:xfrm>
            <a:off x="302649" y="2573559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will write a letter to the inventor.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662EEB-97BA-8812-6F80-3F4451278AF8}"/>
              </a:ext>
            </a:extLst>
          </p:cNvPr>
          <p:cNvSpPr txBox="1"/>
          <p:nvPr/>
        </p:nvSpPr>
        <p:spPr>
          <a:xfrm>
            <a:off x="361242" y="2586804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will 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E558F7-8446-43F1-D446-8117E7150E16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737C37-6F47-2271-1BA8-AEDB9D2FCA74}"/>
              </a:ext>
            </a:extLst>
          </p:cNvPr>
          <p:cNvSpPr txBox="1"/>
          <p:nvPr/>
        </p:nvSpPr>
        <p:spPr>
          <a:xfrm>
            <a:off x="379584" y="2436600"/>
            <a:ext cx="11596551" cy="830997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will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write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a letter to the inventor.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49088E9-2FFB-D15C-A1F9-EFAE111D4F73}"/>
              </a:ext>
            </a:extLst>
          </p:cNvPr>
          <p:cNvSpPr/>
          <p:nvPr/>
        </p:nvSpPr>
        <p:spPr>
          <a:xfrm rot="16200000">
            <a:off x="2331690" y="3485559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6EDB54-B2D2-1632-E100-9F58B97E6D49}"/>
              </a:ext>
            </a:extLst>
          </p:cNvPr>
          <p:cNvSpPr txBox="1">
            <a:spLocks/>
          </p:cNvSpPr>
          <p:nvPr/>
        </p:nvSpPr>
        <p:spPr>
          <a:xfrm>
            <a:off x="1976733" y="3396056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Modal verb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EEB2EF48-4492-3671-E9F3-939CD8AD7BE5}"/>
              </a:ext>
            </a:extLst>
          </p:cNvPr>
          <p:cNvSpPr/>
          <p:nvPr/>
        </p:nvSpPr>
        <p:spPr>
          <a:xfrm rot="16200000">
            <a:off x="3979188" y="3555865"/>
            <a:ext cx="876575" cy="175002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1F28C7B-9D49-88A0-1E6F-21F6FC9D35F9}"/>
              </a:ext>
            </a:extLst>
          </p:cNvPr>
          <p:cNvSpPr txBox="1">
            <a:spLocks/>
          </p:cNvSpPr>
          <p:nvPr/>
        </p:nvSpPr>
        <p:spPr>
          <a:xfrm>
            <a:off x="3674231" y="3417801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610FE82-C239-52D5-1416-4195B1548741}"/>
              </a:ext>
            </a:extLst>
          </p:cNvPr>
          <p:cNvSpPr txBox="1">
            <a:spLocks/>
          </p:cNvSpPr>
          <p:nvPr/>
        </p:nvSpPr>
        <p:spPr>
          <a:xfrm>
            <a:off x="3674230" y="4267696"/>
            <a:ext cx="1607901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C0ED3DF-F375-18F1-2192-62DBEB290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60C9544-9591-BFDB-B8C1-AE5F5F6B3589}"/>
              </a:ext>
            </a:extLst>
          </p:cNvPr>
          <p:cNvSpPr txBox="1">
            <a:spLocks/>
          </p:cNvSpPr>
          <p:nvPr/>
        </p:nvSpPr>
        <p:spPr>
          <a:xfrm>
            <a:off x="1976733" y="4267696"/>
            <a:ext cx="1552521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54838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12" grpId="0" animBg="1"/>
      <p:bldP spid="11" grpId="0" animBg="1"/>
      <p:bldP spid="17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85EDB-CD2A-5EC7-7BD0-6CCAADE79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8C28DAC-AE2B-FBCD-6CDC-F45CA1E1C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CDC7AAA-7A46-D2CF-3173-B1E2A9557EFA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87193-B370-B57B-699D-509F97B1CDD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1. Spot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in the sentence below.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6C6FB7-658F-C212-AAE6-536C2FE6A367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has wanted to build a rocket.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AC1E49-4E87-D99C-371F-AF2D0B118DFB}"/>
              </a:ext>
            </a:extLst>
          </p:cNvPr>
          <p:cNvSpPr txBox="1"/>
          <p:nvPr/>
        </p:nvSpPr>
        <p:spPr>
          <a:xfrm>
            <a:off x="342900" y="2492992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has wanted 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A6E629-581A-E818-D8AE-183F4EA40E4C}"/>
              </a:ext>
            </a:extLst>
          </p:cNvPr>
          <p:cNvSpPr txBox="1"/>
          <p:nvPr/>
        </p:nvSpPr>
        <p:spPr>
          <a:xfrm>
            <a:off x="424763" y="1319021"/>
            <a:ext cx="11469511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categorise the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BBFF80-6E52-F6CF-026B-0DD4B00E2327}"/>
              </a:ext>
            </a:extLst>
          </p:cNvPr>
          <p:cNvSpPr txBox="1"/>
          <p:nvPr/>
        </p:nvSpPr>
        <p:spPr>
          <a:xfrm>
            <a:off x="374659" y="2448905"/>
            <a:ext cx="11596551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</a:t>
            </a:r>
            <a:r>
              <a:rPr lang="en-GB" sz="4800" u="sng" dirty="0">
                <a:solidFill>
                  <a:srgbClr val="00FF00"/>
                </a:solidFill>
                <a:latin typeface="Andika" panose="02000000000000000000" pitchFamily="2" charset="0"/>
              </a:rPr>
              <a:t>has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FF00FF"/>
                </a:solidFill>
                <a:latin typeface="Andika" panose="02000000000000000000" pitchFamily="2" charset="0"/>
              </a:rPr>
              <a:t>wanted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 </a:t>
            </a:r>
            <a:r>
              <a:rPr lang="en-GB" sz="4800" u="sng" dirty="0">
                <a:solidFill>
                  <a:srgbClr val="00B0F0"/>
                </a:solidFill>
                <a:latin typeface="Andika" panose="02000000000000000000" pitchFamily="2" charset="0"/>
              </a:rPr>
              <a:t>to build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 rocket.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63C32A3-E1D0-18CB-9186-449F8C01C0AC}"/>
              </a:ext>
            </a:extLst>
          </p:cNvPr>
          <p:cNvSpPr/>
          <p:nvPr/>
        </p:nvSpPr>
        <p:spPr>
          <a:xfrm rot="16200000">
            <a:off x="3043840" y="3487697"/>
            <a:ext cx="830997" cy="175001"/>
          </a:xfrm>
          <a:prstGeom prst="righ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01A3C1-7A72-843F-1204-5FF6C2412B40}"/>
              </a:ext>
            </a:extLst>
          </p:cNvPr>
          <p:cNvSpPr txBox="1">
            <a:spLocks/>
          </p:cNvSpPr>
          <p:nvPr/>
        </p:nvSpPr>
        <p:spPr>
          <a:xfrm>
            <a:off x="2589771" y="3408740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94D84B9-7EB9-4F0C-0B4C-42C5D805437F}"/>
              </a:ext>
            </a:extLst>
          </p:cNvPr>
          <p:cNvSpPr/>
          <p:nvPr/>
        </p:nvSpPr>
        <p:spPr>
          <a:xfrm rot="16200000">
            <a:off x="4635629" y="3487697"/>
            <a:ext cx="830997" cy="175001"/>
          </a:xfrm>
          <a:prstGeom prst="rightArrow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0930F83-4F57-C482-E561-19DBC118F934}"/>
              </a:ext>
            </a:extLst>
          </p:cNvPr>
          <p:cNvSpPr txBox="1">
            <a:spLocks/>
          </p:cNvSpPr>
          <p:nvPr/>
        </p:nvSpPr>
        <p:spPr>
          <a:xfrm>
            <a:off x="4328906" y="3400106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verb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2445871-5646-24BB-CDF2-55A6C3ED5C46}"/>
              </a:ext>
            </a:extLst>
          </p:cNvPr>
          <p:cNvSpPr/>
          <p:nvPr/>
        </p:nvSpPr>
        <p:spPr>
          <a:xfrm rot="16200000">
            <a:off x="6782770" y="3675011"/>
            <a:ext cx="1174128" cy="175003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6B9979F-9BC6-4B0E-98F5-B8B6734A665D}"/>
              </a:ext>
            </a:extLst>
          </p:cNvPr>
          <p:cNvSpPr txBox="1">
            <a:spLocks/>
          </p:cNvSpPr>
          <p:nvPr/>
        </p:nvSpPr>
        <p:spPr>
          <a:xfrm>
            <a:off x="6266220" y="4312033"/>
            <a:ext cx="2207228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698E904-3948-564D-B172-E05A60974C6A}"/>
              </a:ext>
            </a:extLst>
          </p:cNvPr>
          <p:cNvSpPr txBox="1">
            <a:spLocks/>
          </p:cNvSpPr>
          <p:nvPr/>
        </p:nvSpPr>
        <p:spPr>
          <a:xfrm>
            <a:off x="4328906" y="4342910"/>
            <a:ext cx="1739134" cy="720000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Non-finite verb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34053AA-B655-0005-C4EE-D9D6F5418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CBD73D-FB7F-DD56-6080-678C7E349609}"/>
              </a:ext>
            </a:extLst>
          </p:cNvPr>
          <p:cNvSpPr txBox="1">
            <a:spLocks/>
          </p:cNvSpPr>
          <p:nvPr/>
        </p:nvSpPr>
        <p:spPr>
          <a:xfrm>
            <a:off x="2585667" y="4342910"/>
            <a:ext cx="1527963" cy="720000"/>
          </a:xfrm>
          <a:prstGeom prst="roundRect">
            <a:avLst>
              <a:gd name="adj" fmla="val 8408"/>
            </a:avLst>
          </a:prstGeom>
          <a:solidFill>
            <a:srgbClr val="00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Finite verb</a:t>
            </a:r>
          </a:p>
        </p:txBody>
      </p:sp>
    </p:spTree>
    <p:extLst>
      <p:ext uri="{BB962C8B-B14F-4D97-AF65-F5344CB8AC3E}">
        <p14:creationId xmlns:p14="http://schemas.microsoft.com/office/powerpoint/2010/main" val="126697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3" grpId="0" animBg="1"/>
      <p:bldP spid="8" grpId="0" animBg="1"/>
      <p:bldP spid="4" grpId="0" animBg="1"/>
      <p:bldP spid="9" grpId="0" animBg="1"/>
      <p:bldP spid="11" grpId="0" animBg="1"/>
      <p:bldP spid="15" grpId="0" animBg="1"/>
      <p:bldP spid="21" grpId="0" animBg="1"/>
      <p:bldP spid="23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7165D-AE27-014F-1D86-CD137EF42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4545292-E1CC-C540-D66B-35F1835341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5495758-E6C5-AF71-0BB9-A9F383E16CDC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857E7C8-7861-2565-D65B-3AB6DBFFB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020178"/>
              </p:ext>
            </p:extLst>
          </p:nvPr>
        </p:nvGraphicFramePr>
        <p:xfrm>
          <a:off x="505707" y="1614311"/>
          <a:ext cx="11180586" cy="393279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7490EB0-3173-B347-7E15-5E94D8005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382330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546BA-8488-22DE-3067-71C01C4A6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D056CE1-410A-5DEB-FE80-6D66928930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C8BA627-88DF-C21D-236B-3B87B0991327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130ECDD-32BB-92BC-4444-D08481F248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283128"/>
              </p:ext>
            </p:extLst>
          </p:nvPr>
        </p:nvGraphicFramePr>
        <p:xfrm>
          <a:off x="505707" y="1614311"/>
          <a:ext cx="11180586" cy="393279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AF1D8A2-5D68-EE38-EAA3-6E4AA4082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409942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A83B1-8260-00DF-865D-57881817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5C59A08-C57E-238F-4975-8E4C42D4F3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1F831D0-2D83-1D93-9571-012261E985C3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F283BDE-215A-B65A-555D-B2C50CE416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515500"/>
              </p:ext>
            </p:extLst>
          </p:nvPr>
        </p:nvGraphicFramePr>
        <p:xfrm>
          <a:off x="505707" y="1614311"/>
          <a:ext cx="11180586" cy="393279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50F2CDD-1125-ACCD-A5BE-E3964034C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118828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9D274-9F73-8B25-A810-8270599C2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D6C2AB1-BC25-E2D0-0712-527697E891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673C609-A841-CBDE-FC38-06C4E2BE16F9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03E419-2DA8-2AC8-57BF-164CF604F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281950"/>
              </p:ext>
            </p:extLst>
          </p:nvPr>
        </p:nvGraphicFramePr>
        <p:xfrm>
          <a:off x="505707" y="1614311"/>
          <a:ext cx="11180586" cy="393279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551F83-F108-AE5D-5141-77F12E370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8288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BC98E-B94B-B123-66C6-4DD122BCF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59E149D-B41F-5D20-6748-C47B6B8A54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BBE75B6-E075-C4DC-49D3-EA333372445B}"/>
              </a:ext>
            </a:extLst>
          </p:cNvPr>
          <p:cNvSpPr txBox="1">
            <a:spLocks/>
          </p:cNvSpPr>
          <p:nvPr/>
        </p:nvSpPr>
        <p:spPr>
          <a:xfrm>
            <a:off x="284138" y="567771"/>
            <a:ext cx="11498231" cy="9110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 example sentences and underline the verb?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3130A48-6250-D4AF-3EE5-FA31DF13D6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902821"/>
              </p:ext>
            </p:extLst>
          </p:nvPr>
        </p:nvGraphicFramePr>
        <p:xfrm>
          <a:off x="505707" y="1614311"/>
          <a:ext cx="11180586" cy="393279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03437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4073878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5003271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334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Definition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am</a:t>
                      </a:r>
                      <a:r>
                        <a:rPr lang="en-GB" sz="1800" dirty="0"/>
                        <a:t> liking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836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could</a:t>
                      </a:r>
                      <a:r>
                        <a:rPr lang="en-GB" sz="1800" b="1" u="none" dirty="0"/>
                        <a:t> </a:t>
                      </a:r>
                      <a:r>
                        <a:rPr lang="en-GB" sz="1800" dirty="0"/>
                        <a:t>like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087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I </a:t>
                      </a:r>
                      <a:r>
                        <a:rPr lang="en-GB" sz="1800" b="1" u="sng" dirty="0"/>
                        <a:t>like</a:t>
                      </a:r>
                      <a:r>
                        <a:rPr lang="en-GB" sz="1800" dirty="0"/>
                        <a:t> school.</a:t>
                      </a:r>
                    </a:p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likes</a:t>
                      </a:r>
                      <a:r>
                        <a:rPr lang="en-GB" sz="1800" dirty="0"/>
                        <a:t> school.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1A9CBE2-B459-44CB-DAD7-5D7516096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</p:spTree>
    <p:extLst>
      <p:ext uri="{BB962C8B-B14F-4D97-AF65-F5344CB8AC3E}">
        <p14:creationId xmlns:p14="http://schemas.microsoft.com/office/powerpoint/2010/main" val="26789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740</Words>
  <Application>Microsoft Office PowerPoint</Application>
  <PresentationFormat>Widescreen</PresentationFormat>
  <Paragraphs>147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2025-12-22T09:11:13Z</dcterms:modified>
</cp:coreProperties>
</file>