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2593" r:id="rId2"/>
    <p:sldId id="543" r:id="rId3"/>
    <p:sldId id="544" r:id="rId4"/>
    <p:sldId id="545" r:id="rId5"/>
    <p:sldId id="546" r:id="rId6"/>
    <p:sldId id="547" r:id="rId7"/>
    <p:sldId id="548" r:id="rId8"/>
    <p:sldId id="549" r:id="rId9"/>
    <p:sldId id="2587" r:id="rId10"/>
    <p:sldId id="2586" r:id="rId11"/>
    <p:sldId id="2585" r:id="rId12"/>
    <p:sldId id="550" r:id="rId13"/>
    <p:sldId id="2603" r:id="rId14"/>
    <p:sldId id="2604" r:id="rId15"/>
    <p:sldId id="2606" r:id="rId16"/>
    <p:sldId id="553" r:id="rId17"/>
    <p:sldId id="2607" r:id="rId18"/>
    <p:sldId id="2608" r:id="rId19"/>
    <p:sldId id="2596" r:id="rId20"/>
    <p:sldId id="2609" r:id="rId21"/>
    <p:sldId id="2595" r:id="rId22"/>
    <p:sldId id="2610" r:id="rId23"/>
    <p:sldId id="2594" r:id="rId24"/>
    <p:sldId id="2613" r:id="rId25"/>
    <p:sldId id="2597" r:id="rId26"/>
    <p:sldId id="2614" r:id="rId27"/>
    <p:sldId id="2611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F95996-B380-4873-8868-C693AF8D56E4}" v="280" dt="2025-12-19T11:56:10.935"/>
    <p1510:client id="{E57C4A71-989F-4D55-8A3E-46337C55AB39}" v="2" dt="2025-12-19T12:08:04.3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14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5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1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1"/>
      <dgm:spPr/>
    </dgm:pt>
    <dgm:pt modelId="{3B6E7BD8-5DD7-4D81-A50A-38C0BFE271C9}" type="pres">
      <dgm:prSet presAssocID="{922FBE9D-979F-431F-8107-7FB36AEBB9AB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2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2"/>
      <dgm:spPr/>
    </dgm:pt>
    <dgm:pt modelId="{3B6E7BD8-5DD7-4D81-A50A-38C0BFE271C9}" type="pres">
      <dgm:prSet presAssocID="{922FBE9D-979F-431F-8107-7FB36AEBB9AB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1" presStyleCnt="2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1" presStyleCnt="2"/>
      <dgm:spPr/>
    </dgm:pt>
    <dgm:pt modelId="{5927FA73-C84D-446C-B995-FFD43B07E4F6}" type="pres">
      <dgm:prSet presAssocID="{309C185A-4C58-4891-BB8B-C92F13DB9757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D2B6B42-3C27-4171-A132-64CE177F88EC}" srcId="{EBA8B7DB-6598-4380-B1E1-363E74D81801}" destId="{309C185A-4C58-4891-BB8B-C92F13DB9757}" srcOrd="1" destOrd="0" parTransId="{9558E8AD-0D7F-4EA4-AF85-7BBF00939B06}" sibTransId="{939EFC3A-C847-4D65-8347-FDA6F5E77A18}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E3432277-DA07-48CD-9077-EC8E8DBFAA49}" type="presOf" srcId="{9558E8AD-0D7F-4EA4-AF85-7BBF00939B06}" destId="{56C099F9-D30D-48BA-BDF6-F88F0CED2B94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81B0E9F2-C294-4AB4-866B-8D30A89BA9F2}" type="presOf" srcId="{309C185A-4C58-4891-BB8B-C92F13DB9757}" destId="{61602D46-238F-462B-AFB7-53963BF06871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7605D771-727C-472B-8D9B-902718AC7439}" type="presParOf" srcId="{F965F83D-9EC5-422A-AC7F-21013E865C34}" destId="{56C099F9-D30D-48BA-BDF6-F88F0CED2B94}" srcOrd="2" destOrd="0" presId="urn:microsoft.com/office/officeart/2005/8/layout/hierarchy6"/>
    <dgm:cxn modelId="{5874B2C8-0A32-4238-A7A3-7FFFA80DFC54}" type="presParOf" srcId="{F965F83D-9EC5-422A-AC7F-21013E865C34}" destId="{7B73F7B5-1D72-40DB-B389-3FE57A1F477B}" srcOrd="3" destOrd="0" presId="urn:microsoft.com/office/officeart/2005/8/layout/hierarchy6"/>
    <dgm:cxn modelId="{1C8BAC57-2EBD-4227-A4E5-A75ABF75BB6F}" type="presParOf" srcId="{7B73F7B5-1D72-40DB-B389-3FE57A1F477B}" destId="{61602D46-238F-462B-AFB7-53963BF06871}" srcOrd="0" destOrd="0" presId="urn:microsoft.com/office/officeart/2005/8/layout/hierarchy6"/>
    <dgm:cxn modelId="{CFFCD797-E4C2-4977-BB94-C404702DE37A}" type="presParOf" srcId="{7B73F7B5-1D72-40DB-B389-3FE57A1F477B}" destId="{5927FA73-C84D-446C-B995-FFD43B07E4F6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515D44B0-497F-4B66-B27F-E962CFEB4964}">
      <dgm:prSet phldrT="[Text]" custT="1"/>
      <dgm:spPr/>
      <dgm:t>
        <a:bodyPr/>
        <a:lstStyle/>
        <a:p>
          <a:r>
            <a:rPr lang="en-GB" sz="1400" dirty="0"/>
            <a:t>Finite Verbs</a:t>
          </a:r>
        </a:p>
      </dgm:t>
    </dgm:pt>
    <dgm:pt modelId="{FBBDCE28-5645-4FF4-8CCE-ABEF9AE03490}" type="parTrans" cxnId="{427FF352-D0B9-495F-992D-66945BFC3C84}">
      <dgm:prSet/>
      <dgm:spPr/>
      <dgm:t>
        <a:bodyPr/>
        <a:lstStyle/>
        <a:p>
          <a:endParaRPr lang="en-GB"/>
        </a:p>
      </dgm:t>
    </dgm:pt>
    <dgm:pt modelId="{C5FCAC4E-9EF7-45F0-8D3C-88AA244FB5D8}" type="sibTrans" cxnId="{427FF352-D0B9-495F-992D-66945BFC3C8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3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3"/>
      <dgm:spPr/>
    </dgm:pt>
    <dgm:pt modelId="{3B6E7BD8-5DD7-4D81-A50A-38C0BFE271C9}" type="pres">
      <dgm:prSet presAssocID="{922FBE9D-979F-431F-8107-7FB36AEBB9AB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1" presStyleCnt="3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1" presStyleCnt="3"/>
      <dgm:spPr/>
    </dgm:pt>
    <dgm:pt modelId="{5927FA73-C84D-446C-B995-FFD43B07E4F6}" type="pres">
      <dgm:prSet presAssocID="{309C185A-4C58-4891-BB8B-C92F13DB9757}" presName="hierChild3" presStyleCnt="0"/>
      <dgm:spPr/>
    </dgm:pt>
    <dgm:pt modelId="{C72A6311-359C-4214-ADE6-2CF88049D5BA}" type="pres">
      <dgm:prSet presAssocID="{FBBDCE28-5645-4FF4-8CCE-ABEF9AE03490}" presName="Name19" presStyleLbl="parChTrans1D3" presStyleIdx="2" presStyleCnt="3"/>
      <dgm:spPr/>
    </dgm:pt>
    <dgm:pt modelId="{C88FF236-34EF-41CB-B68C-64AB6A8E45B4}" type="pres">
      <dgm:prSet presAssocID="{515D44B0-497F-4B66-B27F-E962CFEB4964}" presName="Name21" presStyleCnt="0"/>
      <dgm:spPr/>
    </dgm:pt>
    <dgm:pt modelId="{BD30DF9F-BF4A-4F8A-9D1B-D259D9F13D00}" type="pres">
      <dgm:prSet presAssocID="{515D44B0-497F-4B66-B27F-E962CFEB4964}" presName="level2Shape" presStyleLbl="node3" presStyleIdx="2" presStyleCnt="3"/>
      <dgm:spPr/>
    </dgm:pt>
    <dgm:pt modelId="{F23ED4CF-4DA3-450D-8E65-78844780A575}" type="pres">
      <dgm:prSet presAssocID="{515D44B0-497F-4B66-B27F-E962CFEB4964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FD14A0C-DE32-4954-8D6E-79F9F9FF01D2}" type="presOf" srcId="{515D44B0-497F-4B66-B27F-E962CFEB4964}" destId="{BD30DF9F-BF4A-4F8A-9D1B-D259D9F13D00}" srcOrd="0" destOrd="0" presId="urn:microsoft.com/office/officeart/2005/8/layout/hierarchy6"/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D2B6B42-3C27-4171-A132-64CE177F88EC}" srcId="{EBA8B7DB-6598-4380-B1E1-363E74D81801}" destId="{309C185A-4C58-4891-BB8B-C92F13DB9757}" srcOrd="1" destOrd="0" parTransId="{9558E8AD-0D7F-4EA4-AF85-7BBF00939B06}" sibTransId="{939EFC3A-C847-4D65-8347-FDA6F5E77A18}"/>
    <dgm:cxn modelId="{8A54BE43-B373-44EE-A69B-09F38542DE04}" type="presOf" srcId="{FBBDCE28-5645-4FF4-8CCE-ABEF9AE03490}" destId="{C72A6311-359C-4214-ADE6-2CF88049D5BA}" srcOrd="0" destOrd="0" presId="urn:microsoft.com/office/officeart/2005/8/layout/hierarchy6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427FF352-D0B9-495F-992D-66945BFC3C84}" srcId="{EBA8B7DB-6598-4380-B1E1-363E74D81801}" destId="{515D44B0-497F-4B66-B27F-E962CFEB4964}" srcOrd="2" destOrd="0" parTransId="{FBBDCE28-5645-4FF4-8CCE-ABEF9AE03490}" sibTransId="{C5FCAC4E-9EF7-45F0-8D3C-88AA244FB5D8}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E3432277-DA07-48CD-9077-EC8E8DBFAA49}" type="presOf" srcId="{9558E8AD-0D7F-4EA4-AF85-7BBF00939B06}" destId="{56C099F9-D30D-48BA-BDF6-F88F0CED2B94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81B0E9F2-C294-4AB4-866B-8D30A89BA9F2}" type="presOf" srcId="{309C185A-4C58-4891-BB8B-C92F13DB9757}" destId="{61602D46-238F-462B-AFB7-53963BF06871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7605D771-727C-472B-8D9B-902718AC7439}" type="presParOf" srcId="{F965F83D-9EC5-422A-AC7F-21013E865C34}" destId="{56C099F9-D30D-48BA-BDF6-F88F0CED2B94}" srcOrd="2" destOrd="0" presId="urn:microsoft.com/office/officeart/2005/8/layout/hierarchy6"/>
    <dgm:cxn modelId="{5874B2C8-0A32-4238-A7A3-7FFFA80DFC54}" type="presParOf" srcId="{F965F83D-9EC5-422A-AC7F-21013E865C34}" destId="{7B73F7B5-1D72-40DB-B389-3FE57A1F477B}" srcOrd="3" destOrd="0" presId="urn:microsoft.com/office/officeart/2005/8/layout/hierarchy6"/>
    <dgm:cxn modelId="{1C8BAC57-2EBD-4227-A4E5-A75ABF75BB6F}" type="presParOf" srcId="{7B73F7B5-1D72-40DB-B389-3FE57A1F477B}" destId="{61602D46-238F-462B-AFB7-53963BF06871}" srcOrd="0" destOrd="0" presId="urn:microsoft.com/office/officeart/2005/8/layout/hierarchy6"/>
    <dgm:cxn modelId="{CFFCD797-E4C2-4977-BB94-C404702DE37A}" type="presParOf" srcId="{7B73F7B5-1D72-40DB-B389-3FE57A1F477B}" destId="{5927FA73-C84D-446C-B995-FFD43B07E4F6}" srcOrd="1" destOrd="0" presId="urn:microsoft.com/office/officeart/2005/8/layout/hierarchy6"/>
    <dgm:cxn modelId="{416F39F8-6A26-4678-B1DE-83CAD6D1B958}" type="presParOf" srcId="{F965F83D-9EC5-422A-AC7F-21013E865C34}" destId="{C72A6311-359C-4214-ADE6-2CF88049D5BA}" srcOrd="4" destOrd="0" presId="urn:microsoft.com/office/officeart/2005/8/layout/hierarchy6"/>
    <dgm:cxn modelId="{062BCE77-F443-43BA-A69F-12B3525F93E6}" type="presParOf" srcId="{F965F83D-9EC5-422A-AC7F-21013E865C34}" destId="{C88FF236-34EF-41CB-B68C-64AB6A8E45B4}" srcOrd="5" destOrd="0" presId="urn:microsoft.com/office/officeart/2005/8/layout/hierarchy6"/>
    <dgm:cxn modelId="{8166ADF6-C276-4CC1-AC13-4A21F0FF1D39}" type="presParOf" srcId="{C88FF236-34EF-41CB-B68C-64AB6A8E45B4}" destId="{BD30DF9F-BF4A-4F8A-9D1B-D259D9F13D00}" srcOrd="0" destOrd="0" presId="urn:microsoft.com/office/officeart/2005/8/layout/hierarchy6"/>
    <dgm:cxn modelId="{8A3D2A92-E6FA-4FE2-B1EC-D9C6031A8C8E}" type="presParOf" srcId="{C88FF236-34EF-41CB-B68C-64AB6A8E45B4}" destId="{F23ED4CF-4DA3-450D-8E65-78844780A575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515D44B0-497F-4B66-B27F-E962CFEB4964}">
      <dgm:prSet phldrT="[Text]" custT="1"/>
      <dgm:spPr/>
      <dgm:t>
        <a:bodyPr/>
        <a:lstStyle/>
        <a:p>
          <a:r>
            <a:rPr lang="en-GB" sz="1400" dirty="0"/>
            <a:t>Finite Verbs</a:t>
          </a:r>
        </a:p>
      </dgm:t>
    </dgm:pt>
    <dgm:pt modelId="{FBBDCE28-5645-4FF4-8CCE-ABEF9AE03490}" type="parTrans" cxnId="{427FF352-D0B9-495F-992D-66945BFC3C84}">
      <dgm:prSet/>
      <dgm:spPr/>
      <dgm:t>
        <a:bodyPr/>
        <a:lstStyle/>
        <a:p>
          <a:endParaRPr lang="en-GB"/>
        </a:p>
      </dgm:t>
    </dgm:pt>
    <dgm:pt modelId="{C5FCAC4E-9EF7-45F0-8D3C-88AA244FB5D8}" type="sibTrans" cxnId="{427FF352-D0B9-495F-992D-66945BFC3C84}">
      <dgm:prSet/>
      <dgm:spPr/>
      <dgm:t>
        <a:bodyPr/>
        <a:lstStyle/>
        <a:p>
          <a:endParaRPr lang="en-GB"/>
        </a:p>
      </dgm:t>
    </dgm:pt>
    <dgm:pt modelId="{7C1455D4-9F81-44B2-8812-CA9FEA51507B}">
      <dgm:prSet phldrT="[Text]" custT="1"/>
      <dgm:spPr/>
      <dgm:t>
        <a:bodyPr/>
        <a:lstStyle/>
        <a:p>
          <a:r>
            <a:rPr lang="en-GB" sz="1400" dirty="0"/>
            <a:t>Transitive Verbs</a:t>
          </a:r>
        </a:p>
      </dgm:t>
    </dgm:pt>
    <dgm:pt modelId="{048C1BBE-3D39-49FF-9945-878AA94413C0}" type="parTrans" cxnId="{1E2A4272-0CF9-43E6-8E64-B477707DE6CC}">
      <dgm:prSet/>
      <dgm:spPr/>
      <dgm:t>
        <a:bodyPr/>
        <a:lstStyle/>
        <a:p>
          <a:endParaRPr lang="en-GB"/>
        </a:p>
      </dgm:t>
    </dgm:pt>
    <dgm:pt modelId="{A85CF92D-9C03-44F5-93B2-5B0C06034255}" type="sibTrans" cxnId="{1E2A4272-0CF9-43E6-8E64-B477707DE6CC}">
      <dgm:prSet/>
      <dgm:spPr/>
      <dgm:t>
        <a:bodyPr/>
        <a:lstStyle/>
        <a:p>
          <a:endParaRPr lang="en-GB"/>
        </a:p>
      </dgm:t>
    </dgm:pt>
    <dgm:pt modelId="{0C2F4FF4-03A8-4648-A5D8-0B4C9595153B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0BAF1E58-3B95-43CD-9FE6-C0828D8695DD}" type="parTrans" cxnId="{FB0300A9-5DFC-4411-A77D-8D54D18BD046}">
      <dgm:prSet/>
      <dgm:spPr/>
    </dgm:pt>
    <dgm:pt modelId="{5F521473-CD1B-40E9-95D0-50904B7C36ED}" type="sibTrans" cxnId="{FB0300A9-5DFC-4411-A77D-8D54D18BD046}">
      <dgm:prSet/>
      <dgm:spPr/>
    </dgm:pt>
    <dgm:pt modelId="{DFF75712-1067-4481-B7D4-8AA507159631}">
      <dgm:prSet phldrT="[Text]" custT="1"/>
      <dgm:spPr/>
      <dgm:t>
        <a:bodyPr/>
        <a:lstStyle/>
        <a:p>
          <a:r>
            <a:rPr lang="en-GB" sz="1400"/>
            <a:t>Modal Verbs</a:t>
          </a:r>
          <a:endParaRPr lang="en-GB" sz="1400" dirty="0"/>
        </a:p>
      </dgm:t>
    </dgm:pt>
    <dgm:pt modelId="{D7BF36EF-3E0D-479F-88A9-52FC72E6501A}" type="parTrans" cxnId="{D80E4E7F-8B75-49D9-AFB3-03AA518607CD}">
      <dgm:prSet/>
      <dgm:spPr/>
    </dgm:pt>
    <dgm:pt modelId="{81058F9A-0270-42BD-AED2-E214C671BDA9}" type="sibTrans" cxnId="{D80E4E7F-8B75-49D9-AFB3-03AA518607CD}">
      <dgm:prSet/>
      <dgm:spPr/>
    </dgm:pt>
    <dgm:pt modelId="{BB3CEDB9-2F98-43D8-80CD-610454A862D1}">
      <dgm:prSet phldrT="[Text]" custT="1"/>
      <dgm:spPr/>
      <dgm:t>
        <a:bodyPr/>
        <a:lstStyle/>
        <a:p>
          <a:r>
            <a:rPr lang="en-GB" sz="1400" dirty="0"/>
            <a:t>Punctuation </a:t>
          </a:r>
        </a:p>
      </dgm:t>
    </dgm:pt>
    <dgm:pt modelId="{DE818DA2-F479-4C04-87C8-7B3478495F74}" type="parTrans" cxnId="{CB5D0884-600A-4046-96E9-B841B9CE1BAF}">
      <dgm:prSet/>
      <dgm:spPr/>
    </dgm:pt>
    <dgm:pt modelId="{45FFFB75-E1EC-4FCA-9C69-C3DAAAAE17A3}" type="sibTrans" cxnId="{CB5D0884-600A-4046-96E9-B841B9CE1BAF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0A73B6B4-D3AB-48CF-A52F-89C5C06FE251}" type="pres">
      <dgm:prSet presAssocID="{0BAF1E58-3B95-43CD-9FE6-C0828D8695DD}" presName="Name19" presStyleLbl="parChTrans1D2" presStyleIdx="1" presStyleCnt="4"/>
      <dgm:spPr/>
    </dgm:pt>
    <dgm:pt modelId="{940207D5-45B3-49C9-9A42-0FC14654C005}" type="pres">
      <dgm:prSet presAssocID="{0C2F4FF4-03A8-4648-A5D8-0B4C9595153B}" presName="Name21" presStyleCnt="0"/>
      <dgm:spPr/>
    </dgm:pt>
    <dgm:pt modelId="{8BF3CB53-1133-477D-A851-E19D4FB31FE7}" type="pres">
      <dgm:prSet presAssocID="{0C2F4FF4-03A8-4648-A5D8-0B4C9595153B}" presName="level2Shape" presStyleLbl="node2" presStyleIdx="1" presStyleCnt="4"/>
      <dgm:spPr/>
    </dgm:pt>
    <dgm:pt modelId="{149C2629-82A3-4E4E-A641-A5F20C9F6836}" type="pres">
      <dgm:prSet presAssocID="{0C2F4FF4-03A8-4648-A5D8-0B4C9595153B}" presName="hierChild3" presStyleCnt="0"/>
      <dgm:spPr/>
    </dgm:pt>
    <dgm:pt modelId="{E514B3D4-A94E-4F78-8F1A-7DA921205556}" type="pres">
      <dgm:prSet presAssocID="{D7BF36EF-3E0D-479F-88A9-52FC72E6501A}" presName="Name19" presStyleLbl="parChTrans1D3" presStyleIdx="0" presStyleCnt="4"/>
      <dgm:spPr/>
    </dgm:pt>
    <dgm:pt modelId="{B92F021F-4134-4AF1-9110-88A824351164}" type="pres">
      <dgm:prSet presAssocID="{DFF75712-1067-4481-B7D4-8AA507159631}" presName="Name21" presStyleCnt="0"/>
      <dgm:spPr/>
    </dgm:pt>
    <dgm:pt modelId="{0DED11DA-E874-4EBC-A1AB-42ABD6B5FC8B}" type="pres">
      <dgm:prSet presAssocID="{DFF75712-1067-4481-B7D4-8AA507159631}" presName="level2Shape" presStyleLbl="node3" presStyleIdx="0" presStyleCnt="4"/>
      <dgm:spPr/>
    </dgm:pt>
    <dgm:pt modelId="{720B0647-A6DF-48E9-91DD-4222828CADEF}" type="pres">
      <dgm:prSet presAssocID="{DFF75712-1067-4481-B7D4-8AA507159631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1" presStyleCnt="4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1" presStyleCnt="4"/>
      <dgm:spPr/>
    </dgm:pt>
    <dgm:pt modelId="{5927FA73-C84D-446C-B995-FFD43B07E4F6}" type="pres">
      <dgm:prSet presAssocID="{309C185A-4C58-4891-BB8B-C92F13DB9757}" presName="hierChild3" presStyleCnt="0"/>
      <dgm:spPr/>
    </dgm:pt>
    <dgm:pt modelId="{C72A6311-359C-4214-ADE6-2CF88049D5BA}" type="pres">
      <dgm:prSet presAssocID="{FBBDCE28-5645-4FF4-8CCE-ABEF9AE03490}" presName="Name19" presStyleLbl="parChTrans1D3" presStyleIdx="2" presStyleCnt="4"/>
      <dgm:spPr/>
    </dgm:pt>
    <dgm:pt modelId="{C88FF236-34EF-41CB-B68C-64AB6A8E45B4}" type="pres">
      <dgm:prSet presAssocID="{515D44B0-497F-4B66-B27F-E962CFEB4964}" presName="Name21" presStyleCnt="0"/>
      <dgm:spPr/>
    </dgm:pt>
    <dgm:pt modelId="{BD30DF9F-BF4A-4F8A-9D1B-D259D9F13D00}" type="pres">
      <dgm:prSet presAssocID="{515D44B0-497F-4B66-B27F-E962CFEB4964}" presName="level2Shape" presStyleLbl="node3" presStyleIdx="2" presStyleCnt="4"/>
      <dgm:spPr/>
    </dgm:pt>
    <dgm:pt modelId="{F23ED4CF-4DA3-450D-8E65-78844780A575}" type="pres">
      <dgm:prSet presAssocID="{515D44B0-497F-4B66-B27F-E962CFEB4964}" presName="hierChild3" presStyleCnt="0"/>
      <dgm:spPr/>
    </dgm:pt>
    <dgm:pt modelId="{BF47ADC2-5DEC-4330-A231-9FBC2BA1B448}" type="pres">
      <dgm:prSet presAssocID="{048C1BBE-3D39-49FF-9945-878AA94413C0}" presName="Name19" presStyleLbl="parChTrans1D3" presStyleIdx="3" presStyleCnt="4"/>
      <dgm:spPr/>
    </dgm:pt>
    <dgm:pt modelId="{BAF17EB6-46D8-4E10-AAB1-D437741246DC}" type="pres">
      <dgm:prSet presAssocID="{7C1455D4-9F81-44B2-8812-CA9FEA51507B}" presName="Name21" presStyleCnt="0"/>
      <dgm:spPr/>
    </dgm:pt>
    <dgm:pt modelId="{8DD1B207-15B4-41CB-9A0B-0D7F75015A48}" type="pres">
      <dgm:prSet presAssocID="{7C1455D4-9F81-44B2-8812-CA9FEA51507B}" presName="level2Shape" presStyleLbl="node3" presStyleIdx="3" presStyleCnt="4" custScaleX="130663"/>
      <dgm:spPr/>
    </dgm:pt>
    <dgm:pt modelId="{DF016F60-2F15-4CA1-8C2B-6B5ADA7B1AD8}" type="pres">
      <dgm:prSet presAssocID="{7C1455D4-9F81-44B2-8812-CA9FEA51507B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D0B6377-E58E-4C49-9FED-602D10F81B5E}" type="pres">
      <dgm:prSet presAssocID="{DE818DA2-F479-4C04-87C8-7B3478495F74}" presName="Name19" presStyleLbl="parChTrans1D2" presStyleIdx="3" presStyleCnt="4"/>
      <dgm:spPr/>
    </dgm:pt>
    <dgm:pt modelId="{08C24C78-9F27-4581-B485-10C8E5CC619F}" type="pres">
      <dgm:prSet presAssocID="{BB3CEDB9-2F98-43D8-80CD-610454A862D1}" presName="Name21" presStyleCnt="0"/>
      <dgm:spPr/>
    </dgm:pt>
    <dgm:pt modelId="{2C07C831-A5CF-44F9-836B-37421AC6A160}" type="pres">
      <dgm:prSet presAssocID="{BB3CEDB9-2F98-43D8-80CD-610454A862D1}" presName="level2Shape" presStyleLbl="node2" presStyleIdx="3" presStyleCnt="4"/>
      <dgm:spPr/>
    </dgm:pt>
    <dgm:pt modelId="{B395F240-FAD7-4B3E-A45D-5A5DE1CDBF0F}" type="pres">
      <dgm:prSet presAssocID="{BB3CEDB9-2F98-43D8-80CD-610454A862D1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E2F3290A-A9B2-4B3E-BB7A-017E312D7A46}" type="presOf" srcId="{048C1BBE-3D39-49FF-9945-878AA94413C0}" destId="{BF47ADC2-5DEC-4330-A231-9FBC2BA1B448}" srcOrd="0" destOrd="0" presId="urn:microsoft.com/office/officeart/2005/8/layout/hierarchy6"/>
    <dgm:cxn modelId="{6AED1826-C989-43EB-B5A4-B3F302A80447}" type="presOf" srcId="{91FF6C16-4843-4FCD-BDA7-2EDCEEB4A38F}" destId="{33643D00-C75E-4DF5-A0F0-DFA21355EB8A}" srcOrd="0" destOrd="0" presId="urn:microsoft.com/office/officeart/2005/8/layout/hierarchy6"/>
    <dgm:cxn modelId="{360C3F29-141D-450E-A382-2FF4B5E60741}" type="presOf" srcId="{0C2F4FF4-03A8-4648-A5D8-0B4C9595153B}" destId="{8BF3CB53-1133-477D-A851-E19D4FB31FE7}" srcOrd="0" destOrd="0" presId="urn:microsoft.com/office/officeart/2005/8/layout/hierarchy6"/>
    <dgm:cxn modelId="{B8FEF35F-AE2A-4409-BBCB-7B5959496D06}" type="presOf" srcId="{871E83FC-C0A7-4366-910C-0C2F0BA31BB4}" destId="{1CD6397F-75EE-4798-9222-CCACE974B0F9}" srcOrd="0" destOrd="0" presId="urn:microsoft.com/office/officeart/2005/8/layout/hierarchy6"/>
    <dgm:cxn modelId="{ADD6DB41-CF26-45C1-AFD4-6BE65C9D5A7D}" type="presOf" srcId="{D7BF36EF-3E0D-479F-88A9-52FC72E6501A}" destId="{E514B3D4-A94E-4F78-8F1A-7DA921205556}" srcOrd="0" destOrd="0" presId="urn:microsoft.com/office/officeart/2005/8/layout/hierarchy6"/>
    <dgm:cxn modelId="{3D2B6B42-3C27-4171-A132-64CE177F88EC}" srcId="{0C2F4FF4-03A8-4648-A5D8-0B4C9595153B}" destId="{309C185A-4C58-4891-BB8B-C92F13DB9757}" srcOrd="1" destOrd="0" parTransId="{9558E8AD-0D7F-4EA4-AF85-7BBF00939B06}" sibTransId="{939EFC3A-C847-4D65-8347-FDA6F5E77A18}"/>
    <dgm:cxn modelId="{EAFA9342-EA2B-4766-8C7A-84002FFDE380}" type="presOf" srcId="{BFDFC3B0-E6E0-4ABD-B046-5D5D74C9AE11}" destId="{E5E261E0-CCBC-4B5A-A904-F243E2AA53B0}" srcOrd="0" destOrd="0" presId="urn:microsoft.com/office/officeart/2005/8/layout/hierarchy6"/>
    <dgm:cxn modelId="{F42AE54E-90CE-4EA0-B5FD-919A306C27BC}" type="presOf" srcId="{515D44B0-497F-4B66-B27F-E962CFEB4964}" destId="{BD30DF9F-BF4A-4F8A-9D1B-D259D9F13D00}" srcOrd="0" destOrd="0" presId="urn:microsoft.com/office/officeart/2005/8/layout/hierarchy6"/>
    <dgm:cxn modelId="{1E2A4272-0CF9-43E6-8E64-B477707DE6CC}" srcId="{0C2F4FF4-03A8-4648-A5D8-0B4C9595153B}" destId="{7C1455D4-9F81-44B2-8812-CA9FEA51507B}" srcOrd="3" destOrd="0" parTransId="{048C1BBE-3D39-49FF-9945-878AA94413C0}" sibTransId="{A85CF92D-9C03-44F5-93B2-5B0C06034255}"/>
    <dgm:cxn modelId="{427FF352-D0B9-495F-992D-66945BFC3C84}" srcId="{0C2F4FF4-03A8-4648-A5D8-0B4C9595153B}" destId="{515D44B0-497F-4B66-B27F-E962CFEB4964}" srcOrd="2" destOrd="0" parTransId="{FBBDCE28-5645-4FF4-8CCE-ABEF9AE03490}" sibTransId="{C5FCAC4E-9EF7-45F0-8D3C-88AA244FB5D8}"/>
    <dgm:cxn modelId="{7815277A-E801-42D4-81C2-FA05155FD495}" type="presOf" srcId="{BB3CEDB9-2F98-43D8-80CD-610454A862D1}" destId="{2C07C831-A5CF-44F9-836B-37421AC6A160}" srcOrd="0" destOrd="0" presId="urn:microsoft.com/office/officeart/2005/8/layout/hierarchy6"/>
    <dgm:cxn modelId="{D80E4E7F-8B75-49D9-AFB3-03AA518607CD}" srcId="{0C2F4FF4-03A8-4648-A5D8-0B4C9595153B}" destId="{DFF75712-1067-4481-B7D4-8AA507159631}" srcOrd="0" destOrd="0" parTransId="{D7BF36EF-3E0D-479F-88A9-52FC72E6501A}" sibTransId="{81058F9A-0270-42BD-AED2-E214C671BDA9}"/>
    <dgm:cxn modelId="{CB5D0884-600A-4046-96E9-B841B9CE1BAF}" srcId="{11C582FB-D301-4A67-835D-4CB7CEB50770}" destId="{BB3CEDB9-2F98-43D8-80CD-610454A862D1}" srcOrd="3" destOrd="0" parTransId="{DE818DA2-F479-4C04-87C8-7B3478495F74}" sibTransId="{45FFFB75-E1EC-4FCA-9C69-C3DAAAAE17A3}"/>
    <dgm:cxn modelId="{2A2C2984-8D22-4CF6-B7B5-3BEE588348CD}" type="presOf" srcId="{9558E8AD-0D7F-4EA4-AF85-7BBF00939B06}" destId="{56C099F9-D30D-48BA-BDF6-F88F0CED2B94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23396F92-6BBF-464D-AA69-A7BACBDF0364}" type="presOf" srcId="{11C582FB-D301-4A67-835D-4CB7CEB50770}" destId="{6244B4F7-B327-4EE2-8EC6-761014D046DA}" srcOrd="0" destOrd="0" presId="urn:microsoft.com/office/officeart/2005/8/layout/hierarchy6"/>
    <dgm:cxn modelId="{32C88EA2-EF56-438F-8317-8E6E62B51A96}" type="presOf" srcId="{0BAF1E58-3B95-43CD-9FE6-C0828D8695DD}" destId="{0A73B6B4-D3AB-48CF-A52F-89C5C06FE251}" srcOrd="0" destOrd="0" presId="urn:microsoft.com/office/officeart/2005/8/layout/hierarchy6"/>
    <dgm:cxn modelId="{2BB47FA3-1E59-4AF2-9B50-3F2D2FBCE9E6}" type="presOf" srcId="{FBBDCE28-5645-4FF4-8CCE-ABEF9AE03490}" destId="{C72A6311-359C-4214-ADE6-2CF88049D5BA}" srcOrd="0" destOrd="0" presId="urn:microsoft.com/office/officeart/2005/8/layout/hierarchy6"/>
    <dgm:cxn modelId="{FB0300A9-5DFC-4411-A77D-8D54D18BD046}" srcId="{11C582FB-D301-4A67-835D-4CB7CEB50770}" destId="{0C2F4FF4-03A8-4648-A5D8-0B4C9595153B}" srcOrd="1" destOrd="0" parTransId="{0BAF1E58-3B95-43CD-9FE6-C0828D8695DD}" sibTransId="{5F521473-CD1B-40E9-95D0-50904B7C36ED}"/>
    <dgm:cxn modelId="{62013EAF-B205-49FD-A16D-33CBC1B9A1BF}" type="presOf" srcId="{309C185A-4C58-4891-BB8B-C92F13DB9757}" destId="{61602D46-238F-462B-AFB7-53963BF0687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FA71E1BB-DA03-4270-9520-7003821E714C}" type="presOf" srcId="{7C1455D4-9F81-44B2-8812-CA9FEA51507B}" destId="{8DD1B207-15B4-41CB-9A0B-0D7F75015A48}" srcOrd="0" destOrd="0" presId="urn:microsoft.com/office/officeart/2005/8/layout/hierarchy6"/>
    <dgm:cxn modelId="{EB4A5EBC-109D-44C7-8CD5-C590E4EF34B8}" type="presOf" srcId="{CA4CC870-5F8C-4950-9C3F-CDDD8D47B8FE}" destId="{ADDD5734-79CB-4183-8EC2-3B41317D015B}" srcOrd="0" destOrd="0" presId="urn:microsoft.com/office/officeart/2005/8/layout/hierarchy6"/>
    <dgm:cxn modelId="{C50785CA-D3F8-439C-8FB7-1B28744FE81E}" type="presOf" srcId="{DFF75712-1067-4481-B7D4-8AA507159631}" destId="{0DED11DA-E874-4EBC-A1AB-42ABD6B5FC8B}" srcOrd="0" destOrd="0" presId="urn:microsoft.com/office/officeart/2005/8/layout/hierarchy6"/>
    <dgm:cxn modelId="{F37762D0-FB1F-4C40-9B24-C93F30B7E0B2}" type="presOf" srcId="{DE818DA2-F479-4C04-87C8-7B3478495F74}" destId="{ED0B6377-E58E-4C49-9FED-602D10F81B5E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F5A68339-1873-4E34-B17F-D69BF20FDBF5}" type="presParOf" srcId="{3F07D7E2-E965-43CE-A330-13369F1805EA}" destId="{E466D950-1166-446A-8834-0989703BB104}" srcOrd="0" destOrd="0" presId="urn:microsoft.com/office/officeart/2005/8/layout/hierarchy6"/>
    <dgm:cxn modelId="{4A07025B-4DA8-45C3-A278-F05283079E43}" type="presParOf" srcId="{E466D950-1166-446A-8834-0989703BB104}" destId="{9946BB4B-0D0D-4192-B468-E6FAAB5AE8F3}" srcOrd="0" destOrd="0" presId="urn:microsoft.com/office/officeart/2005/8/layout/hierarchy6"/>
    <dgm:cxn modelId="{6828A4D3-707E-4F54-9743-6274464C37E3}" type="presParOf" srcId="{9946BB4B-0D0D-4192-B468-E6FAAB5AE8F3}" destId="{3ED1BE28-E331-40BF-92DD-74F99908B77D}" srcOrd="0" destOrd="0" presId="urn:microsoft.com/office/officeart/2005/8/layout/hierarchy6"/>
    <dgm:cxn modelId="{6F09D1BB-BFA2-4BA2-A4E3-E00F6D7B8178}" type="presParOf" srcId="{3ED1BE28-E331-40BF-92DD-74F99908B77D}" destId="{6244B4F7-B327-4EE2-8EC6-761014D046DA}" srcOrd="0" destOrd="0" presId="urn:microsoft.com/office/officeart/2005/8/layout/hierarchy6"/>
    <dgm:cxn modelId="{5C409AD2-7D94-448D-80C4-08CDB7A104FA}" type="presParOf" srcId="{3ED1BE28-E331-40BF-92DD-74F99908B77D}" destId="{0810A678-E60C-4760-BC00-63A28DF49489}" srcOrd="1" destOrd="0" presId="urn:microsoft.com/office/officeart/2005/8/layout/hierarchy6"/>
    <dgm:cxn modelId="{A1751DE7-6452-4E8A-A7ED-7299AD3A9CC3}" type="presParOf" srcId="{0810A678-E60C-4760-BC00-63A28DF49489}" destId="{33643D00-C75E-4DF5-A0F0-DFA21355EB8A}" srcOrd="0" destOrd="0" presId="urn:microsoft.com/office/officeart/2005/8/layout/hierarchy6"/>
    <dgm:cxn modelId="{1DCB2E27-E825-433C-A222-8E846AF93E04}" type="presParOf" srcId="{0810A678-E60C-4760-BC00-63A28DF49489}" destId="{6E24BE85-D38B-4C1A-A7DF-16389060B567}" srcOrd="1" destOrd="0" presId="urn:microsoft.com/office/officeart/2005/8/layout/hierarchy6"/>
    <dgm:cxn modelId="{3D1DB88A-450A-444C-8CA1-C04B6E11C3AD}" type="presParOf" srcId="{6E24BE85-D38B-4C1A-A7DF-16389060B567}" destId="{ADDD5734-79CB-4183-8EC2-3B41317D015B}" srcOrd="0" destOrd="0" presId="urn:microsoft.com/office/officeart/2005/8/layout/hierarchy6"/>
    <dgm:cxn modelId="{03224AE1-D90A-436F-BF3C-D6606265BD1A}" type="presParOf" srcId="{6E24BE85-D38B-4C1A-A7DF-16389060B567}" destId="{A88F0D0A-72A4-4B5D-B0A7-0F9BD5683579}" srcOrd="1" destOrd="0" presId="urn:microsoft.com/office/officeart/2005/8/layout/hierarchy6"/>
    <dgm:cxn modelId="{48F645DD-7441-4448-A850-8141CDF36CEB}" type="presParOf" srcId="{0810A678-E60C-4760-BC00-63A28DF49489}" destId="{0A73B6B4-D3AB-48CF-A52F-89C5C06FE251}" srcOrd="2" destOrd="0" presId="urn:microsoft.com/office/officeart/2005/8/layout/hierarchy6"/>
    <dgm:cxn modelId="{468E1DA2-FE83-4876-809F-5C013078D1D3}" type="presParOf" srcId="{0810A678-E60C-4760-BC00-63A28DF49489}" destId="{940207D5-45B3-49C9-9A42-0FC14654C005}" srcOrd="3" destOrd="0" presId="urn:microsoft.com/office/officeart/2005/8/layout/hierarchy6"/>
    <dgm:cxn modelId="{569C816D-6D9E-4CD0-95CA-A83B4F8CF97E}" type="presParOf" srcId="{940207D5-45B3-49C9-9A42-0FC14654C005}" destId="{8BF3CB53-1133-477D-A851-E19D4FB31FE7}" srcOrd="0" destOrd="0" presId="urn:microsoft.com/office/officeart/2005/8/layout/hierarchy6"/>
    <dgm:cxn modelId="{A7F7645A-FF88-4976-94A7-8164DE970322}" type="presParOf" srcId="{940207D5-45B3-49C9-9A42-0FC14654C005}" destId="{149C2629-82A3-4E4E-A641-A5F20C9F6836}" srcOrd="1" destOrd="0" presId="urn:microsoft.com/office/officeart/2005/8/layout/hierarchy6"/>
    <dgm:cxn modelId="{DEE6EFA1-9216-483F-AEB1-8B5762B27EEE}" type="presParOf" srcId="{149C2629-82A3-4E4E-A641-A5F20C9F6836}" destId="{E514B3D4-A94E-4F78-8F1A-7DA921205556}" srcOrd="0" destOrd="0" presId="urn:microsoft.com/office/officeart/2005/8/layout/hierarchy6"/>
    <dgm:cxn modelId="{C0E13EA3-E075-4DEE-8C17-A376FA16517A}" type="presParOf" srcId="{149C2629-82A3-4E4E-A641-A5F20C9F6836}" destId="{B92F021F-4134-4AF1-9110-88A824351164}" srcOrd="1" destOrd="0" presId="urn:microsoft.com/office/officeart/2005/8/layout/hierarchy6"/>
    <dgm:cxn modelId="{B5FCA253-7C5C-4700-BD8A-CCE7F53E74ED}" type="presParOf" srcId="{B92F021F-4134-4AF1-9110-88A824351164}" destId="{0DED11DA-E874-4EBC-A1AB-42ABD6B5FC8B}" srcOrd="0" destOrd="0" presId="urn:microsoft.com/office/officeart/2005/8/layout/hierarchy6"/>
    <dgm:cxn modelId="{BDED3107-F676-4409-9172-75D0C5E080DD}" type="presParOf" srcId="{B92F021F-4134-4AF1-9110-88A824351164}" destId="{720B0647-A6DF-48E9-91DD-4222828CADEF}" srcOrd="1" destOrd="0" presId="urn:microsoft.com/office/officeart/2005/8/layout/hierarchy6"/>
    <dgm:cxn modelId="{1F2EF407-1CBD-45F9-B7F1-C512792A1B3A}" type="presParOf" srcId="{149C2629-82A3-4E4E-A641-A5F20C9F6836}" destId="{56C099F9-D30D-48BA-BDF6-F88F0CED2B94}" srcOrd="2" destOrd="0" presId="urn:microsoft.com/office/officeart/2005/8/layout/hierarchy6"/>
    <dgm:cxn modelId="{E5AD0630-A849-4781-9D9C-D8EB9B43797B}" type="presParOf" srcId="{149C2629-82A3-4E4E-A641-A5F20C9F6836}" destId="{7B73F7B5-1D72-40DB-B389-3FE57A1F477B}" srcOrd="3" destOrd="0" presId="urn:microsoft.com/office/officeart/2005/8/layout/hierarchy6"/>
    <dgm:cxn modelId="{91734EF7-9F49-460A-9DAF-9F818A06262C}" type="presParOf" srcId="{7B73F7B5-1D72-40DB-B389-3FE57A1F477B}" destId="{61602D46-238F-462B-AFB7-53963BF06871}" srcOrd="0" destOrd="0" presId="urn:microsoft.com/office/officeart/2005/8/layout/hierarchy6"/>
    <dgm:cxn modelId="{65C78D8D-7605-466F-BA18-C6A2794AE384}" type="presParOf" srcId="{7B73F7B5-1D72-40DB-B389-3FE57A1F477B}" destId="{5927FA73-C84D-446C-B995-FFD43B07E4F6}" srcOrd="1" destOrd="0" presId="urn:microsoft.com/office/officeart/2005/8/layout/hierarchy6"/>
    <dgm:cxn modelId="{9EF35285-72AB-4C23-9BCE-FC7F6C918605}" type="presParOf" srcId="{149C2629-82A3-4E4E-A641-A5F20C9F6836}" destId="{C72A6311-359C-4214-ADE6-2CF88049D5BA}" srcOrd="4" destOrd="0" presId="urn:microsoft.com/office/officeart/2005/8/layout/hierarchy6"/>
    <dgm:cxn modelId="{1D4B96F8-BA63-4D5F-97F0-A847FEF5E12F}" type="presParOf" srcId="{149C2629-82A3-4E4E-A641-A5F20C9F6836}" destId="{C88FF236-34EF-41CB-B68C-64AB6A8E45B4}" srcOrd="5" destOrd="0" presId="urn:microsoft.com/office/officeart/2005/8/layout/hierarchy6"/>
    <dgm:cxn modelId="{D64CFFF3-955D-4479-B067-5468AA4F8F22}" type="presParOf" srcId="{C88FF236-34EF-41CB-B68C-64AB6A8E45B4}" destId="{BD30DF9F-BF4A-4F8A-9D1B-D259D9F13D00}" srcOrd="0" destOrd="0" presId="urn:microsoft.com/office/officeart/2005/8/layout/hierarchy6"/>
    <dgm:cxn modelId="{226FECA2-6C15-4C61-89B4-CCE829B89397}" type="presParOf" srcId="{C88FF236-34EF-41CB-B68C-64AB6A8E45B4}" destId="{F23ED4CF-4DA3-450D-8E65-78844780A575}" srcOrd="1" destOrd="0" presId="urn:microsoft.com/office/officeart/2005/8/layout/hierarchy6"/>
    <dgm:cxn modelId="{D8D14B1A-6779-46ED-8611-5BD95E51F837}" type="presParOf" srcId="{149C2629-82A3-4E4E-A641-A5F20C9F6836}" destId="{BF47ADC2-5DEC-4330-A231-9FBC2BA1B448}" srcOrd="6" destOrd="0" presId="urn:microsoft.com/office/officeart/2005/8/layout/hierarchy6"/>
    <dgm:cxn modelId="{53E01F2D-48DA-40A4-BDD2-5C412032A281}" type="presParOf" srcId="{149C2629-82A3-4E4E-A641-A5F20C9F6836}" destId="{BAF17EB6-46D8-4E10-AAB1-D437741246DC}" srcOrd="7" destOrd="0" presId="urn:microsoft.com/office/officeart/2005/8/layout/hierarchy6"/>
    <dgm:cxn modelId="{FF0B84FC-48FA-4AE9-8F89-2B450834FE1B}" type="presParOf" srcId="{BAF17EB6-46D8-4E10-AAB1-D437741246DC}" destId="{8DD1B207-15B4-41CB-9A0B-0D7F75015A48}" srcOrd="0" destOrd="0" presId="urn:microsoft.com/office/officeart/2005/8/layout/hierarchy6"/>
    <dgm:cxn modelId="{E593B92B-2C0D-41EE-850F-4C76428A3628}" type="presParOf" srcId="{BAF17EB6-46D8-4E10-AAB1-D437741246DC}" destId="{DF016F60-2F15-4CA1-8C2B-6B5ADA7B1AD8}" srcOrd="1" destOrd="0" presId="urn:microsoft.com/office/officeart/2005/8/layout/hierarchy6"/>
    <dgm:cxn modelId="{847262D7-F9FB-482E-9DDF-62854046D733}" type="presParOf" srcId="{0810A678-E60C-4760-BC00-63A28DF49489}" destId="{E5E261E0-CCBC-4B5A-A904-F243E2AA53B0}" srcOrd="4" destOrd="0" presId="urn:microsoft.com/office/officeart/2005/8/layout/hierarchy6"/>
    <dgm:cxn modelId="{501AE9ED-B4F2-40DA-8A93-28CEED91EF80}" type="presParOf" srcId="{0810A678-E60C-4760-BC00-63A28DF49489}" destId="{A28DAF53-A1BC-4030-9E28-A821B535C590}" srcOrd="5" destOrd="0" presId="urn:microsoft.com/office/officeart/2005/8/layout/hierarchy6"/>
    <dgm:cxn modelId="{39B65470-8937-462F-BFCF-7138A0A0CB08}" type="presParOf" srcId="{A28DAF53-A1BC-4030-9E28-A821B535C590}" destId="{1CD6397F-75EE-4798-9222-CCACE974B0F9}" srcOrd="0" destOrd="0" presId="urn:microsoft.com/office/officeart/2005/8/layout/hierarchy6"/>
    <dgm:cxn modelId="{192960E2-3C11-4D76-AB0B-3838F5B11F42}" type="presParOf" srcId="{A28DAF53-A1BC-4030-9E28-A821B535C590}" destId="{9D39E6FF-CEE1-408B-A2A2-2DF86198EC1D}" srcOrd="1" destOrd="0" presId="urn:microsoft.com/office/officeart/2005/8/layout/hierarchy6"/>
    <dgm:cxn modelId="{16D214FD-2665-43BF-9D8E-73A807DD9962}" type="presParOf" srcId="{0810A678-E60C-4760-BC00-63A28DF49489}" destId="{ED0B6377-E58E-4C49-9FED-602D10F81B5E}" srcOrd="6" destOrd="0" presId="urn:microsoft.com/office/officeart/2005/8/layout/hierarchy6"/>
    <dgm:cxn modelId="{8C9077D6-4FE2-4B31-8DDE-71EC43BF3F45}" type="presParOf" srcId="{0810A678-E60C-4760-BC00-63A28DF49489}" destId="{08C24C78-9F27-4581-B485-10C8E5CC619F}" srcOrd="7" destOrd="0" presId="urn:microsoft.com/office/officeart/2005/8/layout/hierarchy6"/>
    <dgm:cxn modelId="{A3373CE2-4A56-4EA5-BE56-6C8EDBC4E7A3}" type="presParOf" srcId="{08C24C78-9F27-4581-B485-10C8E5CC619F}" destId="{2C07C831-A5CF-44F9-836B-37421AC6A160}" srcOrd="0" destOrd="0" presId="urn:microsoft.com/office/officeart/2005/8/layout/hierarchy6"/>
    <dgm:cxn modelId="{E1BDE934-9095-42DB-8DC5-BA39037DF5FF}" type="presParOf" srcId="{08C24C78-9F27-4581-B485-10C8E5CC619F}" destId="{B395F240-FAD7-4B3E-A45D-5A5DE1CDBF0F}" srcOrd="1" destOrd="0" presId="urn:microsoft.com/office/officeart/2005/8/layout/hierarchy6"/>
    <dgm:cxn modelId="{F1D1A58E-0618-4C7B-9C29-2CBA52D533D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3626368" y="2164717"/>
          <a:ext cx="91440" cy="4028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2916725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2946223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2690116" y="2164717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981972" y="0"/>
              </a:moveTo>
              <a:lnTo>
                <a:pt x="981972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1934753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1964251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3672088" y="2164717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981972" y="201430"/>
              </a:lnTo>
              <a:lnTo>
                <a:pt x="981972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3898697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3928195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1708144" y="2164717"/>
          <a:ext cx="1963944" cy="402860"/>
        </a:xfrm>
        <a:custGeom>
          <a:avLst/>
          <a:gdLst/>
          <a:ahLst/>
          <a:cxnLst/>
          <a:rect l="0" t="0" r="0" b="0"/>
          <a:pathLst>
            <a:path>
              <a:moveTo>
                <a:pt x="1963944" y="0"/>
              </a:moveTo>
              <a:lnTo>
                <a:pt x="1963944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952781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982279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3626368" y="2164717"/>
          <a:ext cx="91440" cy="4028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2916725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2946223" y="2597075"/>
        <a:ext cx="1451730" cy="948154"/>
      </dsp:txXfrm>
    </dsp:sp>
    <dsp:sp modelId="{C72A6311-359C-4214-ADE6-2CF88049D5BA}">
      <dsp:nvSpPr>
        <dsp:cNvPr id="0" name=""/>
        <dsp:cNvSpPr/>
      </dsp:nvSpPr>
      <dsp:spPr>
        <a:xfrm>
          <a:off x="3672088" y="2164717"/>
          <a:ext cx="1963944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1963944" y="201430"/>
              </a:lnTo>
              <a:lnTo>
                <a:pt x="1963944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30DF9F-BF4A-4F8A-9D1B-D259D9F13D00}">
      <dsp:nvSpPr>
        <dsp:cNvPr id="0" name=""/>
        <dsp:cNvSpPr/>
      </dsp:nvSpPr>
      <dsp:spPr>
        <a:xfrm>
          <a:off x="4880669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Finite Verbs</a:t>
          </a:r>
        </a:p>
      </dsp:txBody>
      <dsp:txXfrm>
        <a:off x="4910167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07377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27026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2500070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3082901" y="0"/>
              </a:moveTo>
              <a:lnTo>
                <a:pt x="3082901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744707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774205" y="1187064"/>
        <a:ext cx="1451730" cy="948154"/>
      </dsp:txXfrm>
    </dsp:sp>
    <dsp:sp modelId="{0A73B6B4-D3AB-48CF-A52F-89C5C06FE251}">
      <dsp:nvSpPr>
        <dsp:cNvPr id="0" name=""/>
        <dsp:cNvSpPr/>
      </dsp:nvSpPr>
      <dsp:spPr>
        <a:xfrm>
          <a:off x="4464015" y="754706"/>
          <a:ext cx="1118957" cy="402860"/>
        </a:xfrm>
        <a:custGeom>
          <a:avLst/>
          <a:gdLst/>
          <a:ahLst/>
          <a:cxnLst/>
          <a:rect l="0" t="0" r="0" b="0"/>
          <a:pathLst>
            <a:path>
              <a:moveTo>
                <a:pt x="1118957" y="0"/>
              </a:moveTo>
              <a:lnTo>
                <a:pt x="1118957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F3CB53-1133-477D-A851-E19D4FB31FE7}">
      <dsp:nvSpPr>
        <dsp:cNvPr id="0" name=""/>
        <dsp:cNvSpPr/>
      </dsp:nvSpPr>
      <dsp:spPr>
        <a:xfrm>
          <a:off x="3708652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738150" y="1187064"/>
        <a:ext cx="1451730" cy="948154"/>
      </dsp:txXfrm>
    </dsp:sp>
    <dsp:sp modelId="{E514B3D4-A94E-4F78-8F1A-7DA921205556}">
      <dsp:nvSpPr>
        <dsp:cNvPr id="0" name=""/>
        <dsp:cNvSpPr/>
      </dsp:nvSpPr>
      <dsp:spPr>
        <a:xfrm>
          <a:off x="1286481" y="2164717"/>
          <a:ext cx="31775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177533" y="0"/>
              </a:moveTo>
              <a:lnTo>
                <a:pt x="31775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ED11DA-E874-4EBC-A1AB-42ABD6B5FC8B}">
      <dsp:nvSpPr>
        <dsp:cNvPr id="0" name=""/>
        <dsp:cNvSpPr/>
      </dsp:nvSpPr>
      <dsp:spPr>
        <a:xfrm>
          <a:off x="531118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Modal Verbs</a:t>
          </a:r>
          <a:endParaRPr lang="en-GB" sz="1400" kern="1200" dirty="0"/>
        </a:p>
      </dsp:txBody>
      <dsp:txXfrm>
        <a:off x="560616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3250426" y="2164717"/>
          <a:ext cx="12135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213589" y="0"/>
              </a:moveTo>
              <a:lnTo>
                <a:pt x="12135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2495062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2524560" y="2597075"/>
        <a:ext cx="1451730" cy="948154"/>
      </dsp:txXfrm>
    </dsp:sp>
    <dsp:sp modelId="{C72A6311-359C-4214-ADE6-2CF88049D5BA}">
      <dsp:nvSpPr>
        <dsp:cNvPr id="0" name=""/>
        <dsp:cNvSpPr/>
      </dsp:nvSpPr>
      <dsp:spPr>
        <a:xfrm>
          <a:off x="4464015" y="2164717"/>
          <a:ext cx="750355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50355" y="201430"/>
              </a:lnTo>
              <a:lnTo>
                <a:pt x="750355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30DF9F-BF4A-4F8A-9D1B-D259D9F13D00}">
      <dsp:nvSpPr>
        <dsp:cNvPr id="0" name=""/>
        <dsp:cNvSpPr/>
      </dsp:nvSpPr>
      <dsp:spPr>
        <a:xfrm>
          <a:off x="4459007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Finite Verbs</a:t>
          </a:r>
        </a:p>
      </dsp:txBody>
      <dsp:txXfrm>
        <a:off x="4488505" y="2597075"/>
        <a:ext cx="1451730" cy="948154"/>
      </dsp:txXfrm>
    </dsp:sp>
    <dsp:sp modelId="{BF47ADC2-5DEC-4330-A231-9FBC2BA1B448}">
      <dsp:nvSpPr>
        <dsp:cNvPr id="0" name=""/>
        <dsp:cNvSpPr/>
      </dsp:nvSpPr>
      <dsp:spPr>
        <a:xfrm>
          <a:off x="4464015" y="2164717"/>
          <a:ext cx="2945916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2945916" y="201430"/>
              </a:lnTo>
              <a:lnTo>
                <a:pt x="2945916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D1B207-15B4-41CB-9A0B-0D7F75015A48}">
      <dsp:nvSpPr>
        <dsp:cNvPr id="0" name=""/>
        <dsp:cNvSpPr/>
      </dsp:nvSpPr>
      <dsp:spPr>
        <a:xfrm>
          <a:off x="6422951" y="2567577"/>
          <a:ext cx="1973960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Transitive Verbs</a:t>
          </a:r>
        </a:p>
      </dsp:txBody>
      <dsp:txXfrm>
        <a:off x="6452449" y="2597075"/>
        <a:ext cx="1914964" cy="948154"/>
      </dsp:txXfrm>
    </dsp:sp>
    <dsp:sp modelId="{E5E261E0-CCBC-4B5A-A904-F243E2AA53B0}">
      <dsp:nvSpPr>
        <dsp:cNvPr id="0" name=""/>
        <dsp:cNvSpPr/>
      </dsp:nvSpPr>
      <dsp:spPr>
        <a:xfrm>
          <a:off x="5582972" y="754706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981972" y="201430"/>
              </a:lnTo>
              <a:lnTo>
                <a:pt x="981972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672596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5702094" y="1187064"/>
        <a:ext cx="1725700" cy="948154"/>
      </dsp:txXfrm>
    </dsp:sp>
    <dsp:sp modelId="{ED0B6377-E58E-4C49-9FED-602D10F81B5E}">
      <dsp:nvSpPr>
        <dsp:cNvPr id="0" name=""/>
        <dsp:cNvSpPr/>
      </dsp:nvSpPr>
      <dsp:spPr>
        <a:xfrm>
          <a:off x="5582972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07C831-A5CF-44F9-836B-37421AC6A160}">
      <dsp:nvSpPr>
        <dsp:cNvPr id="0" name=""/>
        <dsp:cNvSpPr/>
      </dsp:nvSpPr>
      <dsp:spPr>
        <a:xfrm>
          <a:off x="791051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7940009" y="1187064"/>
        <a:ext cx="1451730" cy="948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8ABB62-7745-CF48-B1A4-40CEE168E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71E3E18-38D3-749C-21ED-AC63CDD18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F55A66-A72D-3C98-A5FA-C4BD35178A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911210-F5B3-8665-31E0-097AEEF520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EF8DB8E-659C-ED18-849C-64A9A26CA8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160347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C47703E-E07A-AF39-C1A8-75595695680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5A22AD0-865E-C96B-552B-63A996E6B021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204709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5AC091-2842-4288-E6D8-2A8CEBEC6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2E0DEFD-3074-45F3-D451-285A06069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A4A55FB-DB72-F509-5FCE-447818ABA3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1568B1-53B2-A8B9-4F4B-3427E5D1AD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B548AD6-CE62-D506-27E8-0E5CFE1652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0838057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0C9B205-5CE7-14C5-3934-B3171576257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81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“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525888" y="5327366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973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5378 -0.243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38FDE-BD39-BABD-5FEF-3C03FCD7E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E1753EA-49FB-8964-AD8C-95B304A2CD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89E4A6D-895D-FDF0-0096-734524E65D23}"/>
              </a:ext>
            </a:extLst>
          </p:cNvPr>
          <p:cNvSpPr txBox="1">
            <a:spLocks/>
          </p:cNvSpPr>
          <p:nvPr/>
        </p:nvSpPr>
        <p:spPr>
          <a:xfrm>
            <a:off x="322463" y="221529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transitive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14A5F5-CF19-798B-2EBE-B13D6727186B}"/>
              </a:ext>
            </a:extLst>
          </p:cNvPr>
          <p:cNvSpPr txBox="1">
            <a:spLocks/>
          </p:cNvSpPr>
          <p:nvPr/>
        </p:nvSpPr>
        <p:spPr>
          <a:xfrm>
            <a:off x="322464" y="1369282"/>
            <a:ext cx="11498231" cy="113685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Transitive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require an object.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39CCFC-CD9B-D42F-835B-A1B3B283CA65}"/>
              </a:ext>
            </a:extLst>
          </p:cNvPr>
          <p:cNvSpPr txBox="1">
            <a:spLocks/>
          </p:cNvSpPr>
          <p:nvPr/>
        </p:nvSpPr>
        <p:spPr>
          <a:xfrm>
            <a:off x="346884" y="2729916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Transitive verbs move from the subject to the object (hence the “trans”).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8EAACB-0B76-B489-4BA9-B3AED88FC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918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28907-3825-B2BB-3C45-E5CD2C6CE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7D4705BC-0D4B-FD10-EFBE-66A835C4D9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1934C9C-C31E-FB6A-4049-3D8F8BCD17C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Transitive verbs move from the subject to the object.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022CAD-479D-FCA7-5B1F-CE77A95D75E3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kick.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throws.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swim.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A0400A-90E8-ED5A-EFA6-5A05C86CA64C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wrong with these sentences?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0ECC1D-1F91-B942-26A6-0F38EA2ADFAC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swim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A9EE430-3B82-667F-3449-E8C11668746F}"/>
              </a:ext>
            </a:extLst>
          </p:cNvPr>
          <p:cNvSpPr txBox="1">
            <a:spLocks/>
          </p:cNvSpPr>
          <p:nvPr/>
        </p:nvSpPr>
        <p:spPr>
          <a:xfrm>
            <a:off x="6502400" y="2952045"/>
            <a:ext cx="5318298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Information is missing!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CEBAC37-73D3-7035-33A3-75C000F154D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(what?)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(what?)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fixed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(what?)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9D9266-1F35-FB11-55A0-5A1869B489AD}"/>
              </a:ext>
            </a:extLst>
          </p:cNvPr>
          <p:cNvSpPr txBox="1">
            <a:spLocks/>
          </p:cNvSpPr>
          <p:nvPr/>
        </p:nvSpPr>
        <p:spPr>
          <a:xfrm>
            <a:off x="2894156" y="4640555"/>
            <a:ext cx="8926542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verbs are transitive verbs because they </a:t>
            </a:r>
            <a:r>
              <a:rPr lang="en-GB" sz="3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need an object</a:t>
            </a:r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6C5BEE6-F37D-5608-82E5-5B691E131AA8}"/>
              </a:ext>
            </a:extLst>
          </p:cNvPr>
          <p:cNvSpPr txBox="1">
            <a:spLocks/>
          </p:cNvSpPr>
          <p:nvPr/>
        </p:nvSpPr>
        <p:spPr>
          <a:xfrm>
            <a:off x="357563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a dart.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fixed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6068EF-E31F-E925-51BE-9F614ED087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849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EB641-C0AA-EE7D-F862-63F7B7560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B4C36D4D-E8FA-699C-E6E4-32C4CC51B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D9B1C-2105-A123-D0A2-F35C3B03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617664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verb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8449E-0458-D160-B9C9-7129BD86EDED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vanished without a trace.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E55ED94-F739-7C4C-E78F-81CCD39FA6E2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arrived just before sunset.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77AC9A1-E8CF-B611-2A7F-6D2D5F33DBC6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built a miniature rocket.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8414115-59CE-7FC4-EAB1-0B83B4DE56EF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wrote a message.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986E251-47B6-FD5D-6860-0C391FE9B479}"/>
              </a:ext>
            </a:extLst>
          </p:cNvPr>
          <p:cNvSpPr txBox="1">
            <a:spLocks/>
          </p:cNvSpPr>
          <p:nvPr/>
        </p:nvSpPr>
        <p:spPr>
          <a:xfrm>
            <a:off x="2066511" y="2454784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vanished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without a trace.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D053C3-B581-34B1-B573-61E16BAC1987}"/>
              </a:ext>
            </a:extLst>
          </p:cNvPr>
          <p:cNvSpPr txBox="1">
            <a:spLocks/>
          </p:cNvSpPr>
          <p:nvPr/>
        </p:nvSpPr>
        <p:spPr>
          <a:xfrm>
            <a:off x="2066511" y="428352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arrived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just before sunset.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F6F2756-985D-1DD6-FA63-CFAFCBEBACBF}"/>
              </a:ext>
            </a:extLst>
          </p:cNvPr>
          <p:cNvSpPr txBox="1">
            <a:spLocks/>
          </p:cNvSpPr>
          <p:nvPr/>
        </p:nvSpPr>
        <p:spPr>
          <a:xfrm>
            <a:off x="2066511" y="1540413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built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miniature rocket.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2DA67C-0CEF-A23D-FAE6-6E5FEFAA5D34}"/>
              </a:ext>
            </a:extLst>
          </p:cNvPr>
          <p:cNvSpPr txBox="1">
            <a:spLocks/>
          </p:cNvSpPr>
          <p:nvPr/>
        </p:nvSpPr>
        <p:spPr>
          <a:xfrm>
            <a:off x="2066511" y="336915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message.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83622F0-6AF9-5D0C-79E9-7BBC9F985831}"/>
              </a:ext>
            </a:extLst>
          </p:cNvPr>
          <p:cNvSpPr txBox="1">
            <a:spLocks/>
          </p:cNvSpPr>
          <p:nvPr/>
        </p:nvSpPr>
        <p:spPr>
          <a:xfrm>
            <a:off x="531223" y="617663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00FF"/>
                </a:solidFill>
              </a:rPr>
              <a:t>object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E24364D-D729-301B-4D84-D409D8711CC2}"/>
              </a:ext>
            </a:extLst>
          </p:cNvPr>
          <p:cNvSpPr txBox="1">
            <a:spLocks/>
          </p:cNvSpPr>
          <p:nvPr/>
        </p:nvSpPr>
        <p:spPr>
          <a:xfrm>
            <a:off x="2055222" y="2465138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vanished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without a trace.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A7620A-BBD3-8283-7116-66DC4876D438}"/>
              </a:ext>
            </a:extLst>
          </p:cNvPr>
          <p:cNvSpPr txBox="1">
            <a:spLocks/>
          </p:cNvSpPr>
          <p:nvPr/>
        </p:nvSpPr>
        <p:spPr>
          <a:xfrm>
            <a:off x="2055222" y="4293879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arrived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just before sunset.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D0AB1BA-0593-34DE-17F9-19330A291591}"/>
              </a:ext>
            </a:extLst>
          </p:cNvPr>
          <p:cNvSpPr txBox="1">
            <a:spLocks/>
          </p:cNvSpPr>
          <p:nvPr/>
        </p:nvSpPr>
        <p:spPr>
          <a:xfrm>
            <a:off x="531223" y="584731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Which verbs are </a:t>
            </a:r>
            <a:r>
              <a:rPr lang="en-GB" sz="4000" u="sng" dirty="0">
                <a:solidFill>
                  <a:srgbClr val="FFC000"/>
                </a:solidFill>
              </a:rPr>
              <a:t>transitive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ABC7C4-F64E-D7A3-E9E7-EA0206169E6E}"/>
              </a:ext>
            </a:extLst>
          </p:cNvPr>
          <p:cNvSpPr txBox="1">
            <a:spLocks/>
          </p:cNvSpPr>
          <p:nvPr/>
        </p:nvSpPr>
        <p:spPr>
          <a:xfrm>
            <a:off x="2055222" y="155076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built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miniature rocket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42D44CE-EFD6-FE5F-DDD4-BF129BEE2283}"/>
              </a:ext>
            </a:extLst>
          </p:cNvPr>
          <p:cNvSpPr txBox="1">
            <a:spLocks/>
          </p:cNvSpPr>
          <p:nvPr/>
        </p:nvSpPr>
        <p:spPr>
          <a:xfrm>
            <a:off x="2055222" y="3379509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message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694070F-63E7-BF45-A128-04711D6CA65A}"/>
              </a:ext>
            </a:extLst>
          </p:cNvPr>
          <p:cNvSpPr txBox="1">
            <a:spLocks/>
          </p:cNvSpPr>
          <p:nvPr/>
        </p:nvSpPr>
        <p:spPr>
          <a:xfrm>
            <a:off x="152400" y="212771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8B4875F8-2610-073C-FDC7-6D9893D6AFC8}"/>
              </a:ext>
            </a:extLst>
          </p:cNvPr>
          <p:cNvSpPr/>
          <p:nvPr/>
        </p:nvSpPr>
        <p:spPr>
          <a:xfrm rot="21044644">
            <a:off x="1892658" y="2146770"/>
            <a:ext cx="2260529" cy="19695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F88667B-F0B0-66F2-D786-517798859883}"/>
              </a:ext>
            </a:extLst>
          </p:cNvPr>
          <p:cNvSpPr txBox="1">
            <a:spLocks/>
          </p:cNvSpPr>
          <p:nvPr/>
        </p:nvSpPr>
        <p:spPr>
          <a:xfrm>
            <a:off x="152400" y="4122087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CD07DCF-BF55-0454-7488-1075F211AB8C}"/>
              </a:ext>
            </a:extLst>
          </p:cNvPr>
          <p:cNvSpPr/>
          <p:nvPr/>
        </p:nvSpPr>
        <p:spPr>
          <a:xfrm rot="21044644">
            <a:off x="1886825" y="4065734"/>
            <a:ext cx="3197885" cy="200307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825C5298-A40F-2D12-FC91-160738F2A0FB}"/>
              </a:ext>
            </a:extLst>
          </p:cNvPr>
          <p:cNvSpPr txBox="1">
            <a:spLocks/>
          </p:cNvSpPr>
          <p:nvPr/>
        </p:nvSpPr>
        <p:spPr>
          <a:xfrm>
            <a:off x="302542" y="5407700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u="sng" dirty="0">
                <a:solidFill>
                  <a:srgbClr val="FFC000"/>
                </a:solidFill>
              </a:rPr>
              <a:t>Transitive verbs </a:t>
            </a:r>
            <a:r>
              <a:rPr lang="en-GB" sz="4000" dirty="0">
                <a:solidFill>
                  <a:schemeClr val="bg1"/>
                </a:solidFill>
              </a:rPr>
              <a:t>need an </a:t>
            </a:r>
            <a:r>
              <a:rPr lang="en-GB" sz="4000" u="sng" dirty="0">
                <a:solidFill>
                  <a:srgbClr val="FF00FF"/>
                </a:solidFill>
              </a:rPr>
              <a:t>object</a:t>
            </a:r>
            <a:r>
              <a:rPr lang="en-GB" sz="4000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27788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8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850D662-35D0-A364-8E11-D64FA5FBB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174942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5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21578-0D3F-F4AC-4B35-BFCB25685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E5060D7-E877-E445-0F5C-6BCB3BFAB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978A694-5174-A3F6-C366-0C44C9C08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999048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1090B-D54A-605F-A1D5-C28868B57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7AFD21A-AE6B-4F56-AB41-9C333AFB2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7993DA9-7941-DC8B-FD36-E4FBA735DD1B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95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A8076-321B-052C-4F91-071D88BD6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F67AD98-5833-60AC-DFFC-2B3DA6625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AC69A75-4FB5-C845-E03A-051C822B5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619574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64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13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4423F-EBA8-420D-384E-B0E353B90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A11E91A-BFAB-7482-ADC9-F8B68204E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93B0332-412F-77BE-06B1-7E7FF7B1A3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473971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605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8D038-5BDE-DF6C-5D08-7537E3887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AAB44F7-DA61-B026-0614-85F7396D2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27201B-83D4-C7F6-70C6-A7F2B380E4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745576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45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7782C-3F82-7DEB-64C4-9F72A4A72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DF62B21-A62B-AEA6-7885-3C19B7C8D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C030663-2821-F762-EDA1-0A27916056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993764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0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3D53D-9BDB-0B03-FAC8-26AD2CAF2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2480F79-4341-655C-3F71-A793B01F7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2B693BA-79D3-02A4-B41C-B504FCB50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090428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17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70FAF-92B3-83B0-B9A0-B3DC43FCD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F7056B4-0B84-20DE-2F3A-136128990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52EEDE5-8B6D-162A-D17A-910A4ACD4414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147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20D76-32EB-6B4B-505F-7804DEEBA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AF73607-D6CD-E242-4CF6-A2EED45CC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4D6E7A0-2C1A-0918-E532-A6E145363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3536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575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03391-53B8-1B9D-592B-8D121D4E9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DA97D71-B34C-394D-61C5-FC4F9E244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ABAA3C7-5C4B-4931-2502-93431F36F0D3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kick (The girl kicked the ball)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Needs </a:t>
                      </a:r>
                      <a:r>
                        <a:rPr lang="en-GB" sz="1800"/>
                        <a:t>an object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81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941DB-FA27-379F-2925-7C62C135D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04807C7-D34C-5DCF-AC89-AC69F8DAA9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5859D1B-E153-5A99-5DF4-4288CE6CE639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kick (The girl kicked the ball)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Needs </a:t>
                      </a:r>
                      <a:r>
                        <a:rPr lang="en-GB" sz="1800"/>
                        <a:t>an object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boy </a:t>
                      </a:r>
                      <a:r>
                        <a:rPr lang="en-GB" sz="1800" b="1" u="sng" dirty="0"/>
                        <a:t>threw</a:t>
                      </a:r>
                      <a:r>
                        <a:rPr lang="en-GB" sz="1800" dirty="0"/>
                        <a:t> the ball.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3" name="Rectangle: Rounded Corners 2">
            <a:hlinkClick r:id="rId3"/>
            <a:extLst>
              <a:ext uri="{FF2B5EF4-FFF2-40B4-BE49-F238E27FC236}">
                <a16:creationId xmlns:a16="http://schemas.microsoft.com/office/drawing/2014/main" id="{53D04435-A9CD-6115-4BF4-917B2A83D4CF}"/>
              </a:ext>
            </a:extLst>
          </p:cNvPr>
          <p:cNvSpPr/>
          <p:nvPr/>
        </p:nvSpPr>
        <p:spPr>
          <a:xfrm>
            <a:off x="3420947" y="6405561"/>
            <a:ext cx="5530727" cy="3524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38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68364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18171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79092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04318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764CD3B-0460-3E80-AB51-2BE8E9449D45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278430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BF2CE-7B8E-FFEF-D88F-A1B8A6A6B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695BAA-6EC3-1853-52A8-E1ED672CE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8064453-0BD4-CA0F-616C-6548E7390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7251E-8268-B770-0939-627E739CD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ECC61AE-22BC-C54D-9950-2364078A63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5704015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78DD66-370A-460B-FB3B-04DB9DA3CB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9F9F1E-BED7-FF5F-8A8A-8996733C194E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320310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CEBEE-E390-E9A9-4554-D7A22268B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3D94525-9DE0-22C7-02B5-59E809698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02E1A5F-FAE8-D4EF-1E3B-8ECC74857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FD4847-F644-D9B8-FB71-5F72E84410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1A8E5B5-2375-5BC5-701F-7F9C0405E1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9742058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C939C12-887E-943D-71E8-11F544AF9F2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E296722-B602-871A-6095-092EF2AC6991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195565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1867</Words>
  <Application>Microsoft Office PowerPoint</Application>
  <PresentationFormat>Widescreen</PresentationFormat>
  <Paragraphs>371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Transitive Verbs.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2025-12-22T09:10:39Z</dcterms:modified>
</cp:coreProperties>
</file>