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2593" r:id="rId2"/>
    <p:sldId id="2612" r:id="rId3"/>
    <p:sldId id="2615" r:id="rId4"/>
    <p:sldId id="2570" r:id="rId5"/>
    <p:sldId id="2616" r:id="rId6"/>
    <p:sldId id="2617" r:id="rId7"/>
    <p:sldId id="2618" r:id="rId8"/>
    <p:sldId id="2619" r:id="rId9"/>
    <p:sldId id="2620" r:id="rId10"/>
    <p:sldId id="2621" r:id="rId11"/>
    <p:sldId id="385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F95996-B380-4873-8868-C693AF8D56E4}" v="280" dt="2025-12-19T11:56:10.9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37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9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01258-9FA1-F316-CE1A-C3DA0E89B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853CF88-BAD3-1B6D-106E-2272876B2A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CCDDDE5-8A83-7AA0-920E-D222936C54DF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0DD6CC0-9D29-E112-7137-4AF6069D0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74186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 (School is the object.)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DFC71F6-EECD-33CA-9710-F0790FB04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95807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0992708"/>
              </p:ext>
            </p:extLst>
          </p:nvPr>
        </p:nvGraphicFramePr>
        <p:xfrm>
          <a:off x="104775" y="79023"/>
          <a:ext cx="11982451" cy="6152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875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3CC09-C516-DFAE-ECBF-74CB7F576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C78A40-46D1-813B-F845-480A17F80414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88A13-EEE3-7F46-1CFB-BE6465C24302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1BA835-E957-7A01-EC5A-9839F26E994A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might paint a mural on the wall.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994640-1841-F999-991B-3E7A3A68952E}"/>
              </a:ext>
            </a:extLst>
          </p:cNvPr>
          <p:cNvSpPr txBox="1"/>
          <p:nvPr/>
        </p:nvSpPr>
        <p:spPr>
          <a:xfrm>
            <a:off x="329483" y="2598003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might 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29B9C2-98D6-43B5-6F58-32EB45B0DA1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D621B-1B4F-0A80-015A-A9FC11E90D33}"/>
              </a:ext>
            </a:extLst>
          </p:cNvPr>
          <p:cNvSpPr txBox="1"/>
          <p:nvPr/>
        </p:nvSpPr>
        <p:spPr>
          <a:xfrm>
            <a:off x="342900" y="2567947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might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745B62-80A4-BC65-D182-A3204774532F}"/>
              </a:ext>
            </a:extLst>
          </p:cNvPr>
          <p:cNvSpPr/>
          <p:nvPr/>
        </p:nvSpPr>
        <p:spPr>
          <a:xfrm rot="16200000">
            <a:off x="3003589" y="3568264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B82134-2160-C293-2285-49091AA10096}"/>
              </a:ext>
            </a:extLst>
          </p:cNvPr>
          <p:cNvSpPr txBox="1">
            <a:spLocks/>
          </p:cNvSpPr>
          <p:nvPr/>
        </p:nvSpPr>
        <p:spPr>
          <a:xfrm>
            <a:off x="2648632" y="347876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DEA031B-0E5D-E180-799D-4F109E863B26}"/>
              </a:ext>
            </a:extLst>
          </p:cNvPr>
          <p:cNvSpPr/>
          <p:nvPr/>
        </p:nvSpPr>
        <p:spPr>
          <a:xfrm rot="16200000">
            <a:off x="4611366" y="3631629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B7D6BD1-6938-B6BD-D69C-340D34EDB20C}"/>
              </a:ext>
            </a:extLst>
          </p:cNvPr>
          <p:cNvSpPr txBox="1">
            <a:spLocks/>
          </p:cNvSpPr>
          <p:nvPr/>
        </p:nvSpPr>
        <p:spPr>
          <a:xfrm>
            <a:off x="4306409" y="4289329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6AAE325-1E2E-DB53-E862-7BAB0E71BDDC}"/>
              </a:ext>
            </a:extLst>
          </p:cNvPr>
          <p:cNvSpPr txBox="1">
            <a:spLocks/>
          </p:cNvSpPr>
          <p:nvPr/>
        </p:nvSpPr>
        <p:spPr>
          <a:xfrm>
            <a:off x="4306409" y="349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F695EB-11B1-AE15-7E6D-2039F9E68753}"/>
              </a:ext>
            </a:extLst>
          </p:cNvPr>
          <p:cNvSpPr txBox="1">
            <a:spLocks/>
          </p:cNvSpPr>
          <p:nvPr/>
        </p:nvSpPr>
        <p:spPr>
          <a:xfrm>
            <a:off x="2648632" y="5178979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5ADFA66-F8E7-D791-BCEB-0D198E8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43EB32-E56E-ACCF-DA95-66996AE34092}"/>
              </a:ext>
            </a:extLst>
          </p:cNvPr>
          <p:cNvSpPr txBox="1">
            <a:spLocks/>
          </p:cNvSpPr>
          <p:nvPr/>
        </p:nvSpPr>
        <p:spPr>
          <a:xfrm>
            <a:off x="4368548" y="516508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</p:spTree>
    <p:extLst>
      <p:ext uri="{BB962C8B-B14F-4D97-AF65-F5344CB8AC3E}">
        <p14:creationId xmlns:p14="http://schemas.microsoft.com/office/powerpoint/2010/main" val="21745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F200D-DA02-18ED-8254-DB9F83C6E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3828826-B5BB-DDF2-3FEC-10BB89C59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F64CECF-BD25-A932-E775-9C265C5F6AD9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842A-6B35-FEA6-AA0B-CC35A42A689A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8CE9A9-89CD-302B-9785-ACE89F49C0A9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will write a letter to the inventor.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62EEB-97BA-8812-6F80-3F4451278AF8}"/>
              </a:ext>
            </a:extLst>
          </p:cNvPr>
          <p:cNvSpPr txBox="1"/>
          <p:nvPr/>
        </p:nvSpPr>
        <p:spPr>
          <a:xfrm>
            <a:off x="361242" y="2586804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will 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E558F7-8446-43F1-D446-8117E7150E16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37C37-6F47-2271-1BA8-AEDB9D2FCA74}"/>
              </a:ext>
            </a:extLst>
          </p:cNvPr>
          <p:cNvSpPr txBox="1"/>
          <p:nvPr/>
        </p:nvSpPr>
        <p:spPr>
          <a:xfrm>
            <a:off x="379584" y="2436600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will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49088E9-2FFB-D15C-A1F9-EFAE111D4F73}"/>
              </a:ext>
            </a:extLst>
          </p:cNvPr>
          <p:cNvSpPr/>
          <p:nvPr/>
        </p:nvSpPr>
        <p:spPr>
          <a:xfrm rot="16200000">
            <a:off x="2331690" y="3485559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6EDB54-B2D2-1632-E100-9F58B97E6D49}"/>
              </a:ext>
            </a:extLst>
          </p:cNvPr>
          <p:cNvSpPr txBox="1">
            <a:spLocks/>
          </p:cNvSpPr>
          <p:nvPr/>
        </p:nvSpPr>
        <p:spPr>
          <a:xfrm>
            <a:off x="1976733" y="339605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EB2EF48-4492-3671-E9F3-939CD8AD7BE5}"/>
              </a:ext>
            </a:extLst>
          </p:cNvPr>
          <p:cNvSpPr/>
          <p:nvPr/>
        </p:nvSpPr>
        <p:spPr>
          <a:xfrm rot="16200000">
            <a:off x="3979188" y="3555865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5B37ED7-312C-EEE5-ABA3-91336C2BE458}"/>
              </a:ext>
            </a:extLst>
          </p:cNvPr>
          <p:cNvSpPr txBox="1">
            <a:spLocks/>
          </p:cNvSpPr>
          <p:nvPr/>
        </p:nvSpPr>
        <p:spPr>
          <a:xfrm>
            <a:off x="3674231" y="421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F28C7B-9D49-88A0-1E6F-21F6FC9D35F9}"/>
              </a:ext>
            </a:extLst>
          </p:cNvPr>
          <p:cNvSpPr txBox="1">
            <a:spLocks/>
          </p:cNvSpPr>
          <p:nvPr/>
        </p:nvSpPr>
        <p:spPr>
          <a:xfrm>
            <a:off x="3674231" y="3417801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10FE82-C239-52D5-1416-4195B1548741}"/>
              </a:ext>
            </a:extLst>
          </p:cNvPr>
          <p:cNvSpPr txBox="1">
            <a:spLocks/>
          </p:cNvSpPr>
          <p:nvPr/>
        </p:nvSpPr>
        <p:spPr>
          <a:xfrm>
            <a:off x="3674230" y="5003533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0ED3DF-F375-18F1-2192-62DBEB290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600B95B-58F7-3ECC-12D1-7A824BFA7359}"/>
              </a:ext>
            </a:extLst>
          </p:cNvPr>
          <p:cNvSpPr txBox="1">
            <a:spLocks/>
          </p:cNvSpPr>
          <p:nvPr/>
        </p:nvSpPr>
        <p:spPr>
          <a:xfrm>
            <a:off x="1894879" y="5003533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</p:spTree>
    <p:extLst>
      <p:ext uri="{BB962C8B-B14F-4D97-AF65-F5344CB8AC3E}">
        <p14:creationId xmlns:p14="http://schemas.microsoft.com/office/powerpoint/2010/main" val="5483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5EDB-CD2A-5EC7-7BD0-6CCAADE79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8C28DAC-AE2B-FBCD-6CDC-F45CA1E1C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CDC7AAA-7A46-D2CF-3173-B1E2A9557EFA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87193-B370-B57B-699D-509F97B1CDD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6C6FB7-658F-C212-AAE6-536C2FE6A367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has wanted to build a rocket.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AC1E49-4E87-D99C-371F-AF2D0B118DFB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has wanted 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6E629-581A-E818-D8AE-183F4EA40E4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BBFF80-6E52-F6CF-026B-0DD4B00E2327}"/>
              </a:ext>
            </a:extLst>
          </p:cNvPr>
          <p:cNvSpPr txBox="1"/>
          <p:nvPr/>
        </p:nvSpPr>
        <p:spPr>
          <a:xfrm>
            <a:off x="374659" y="2448905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has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wanted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00B0F0"/>
                </a:solidFill>
                <a:latin typeface="Andika" panose="02000000000000000000" pitchFamily="2" charset="0"/>
              </a:rPr>
              <a:t>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3C32A3-E1D0-18CB-9186-449F8C01C0AC}"/>
              </a:ext>
            </a:extLst>
          </p:cNvPr>
          <p:cNvSpPr/>
          <p:nvPr/>
        </p:nvSpPr>
        <p:spPr>
          <a:xfrm rot="16200000">
            <a:off x="3043840" y="3487697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1A3C1-7A72-843F-1204-5FF6C2412B40}"/>
              </a:ext>
            </a:extLst>
          </p:cNvPr>
          <p:cNvSpPr txBox="1">
            <a:spLocks/>
          </p:cNvSpPr>
          <p:nvPr/>
        </p:nvSpPr>
        <p:spPr>
          <a:xfrm>
            <a:off x="2589771" y="340874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94D84B9-7EB9-4F0C-0B4C-42C5D805437F}"/>
              </a:ext>
            </a:extLst>
          </p:cNvPr>
          <p:cNvSpPr/>
          <p:nvPr/>
        </p:nvSpPr>
        <p:spPr>
          <a:xfrm rot="16200000">
            <a:off x="4635629" y="3487697"/>
            <a:ext cx="830997" cy="175001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930F83-4F57-C482-E561-19DBC118F934}"/>
              </a:ext>
            </a:extLst>
          </p:cNvPr>
          <p:cNvSpPr txBox="1">
            <a:spLocks/>
          </p:cNvSpPr>
          <p:nvPr/>
        </p:nvSpPr>
        <p:spPr>
          <a:xfrm>
            <a:off x="4328906" y="340010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2445871-5646-24BB-CDF2-55A6C3ED5C46}"/>
              </a:ext>
            </a:extLst>
          </p:cNvPr>
          <p:cNvSpPr/>
          <p:nvPr/>
        </p:nvSpPr>
        <p:spPr>
          <a:xfrm rot="16200000">
            <a:off x="6782770" y="3675011"/>
            <a:ext cx="1174128" cy="175003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8179AC-9827-D36C-2BAF-1E0E2A13E7FF}"/>
              </a:ext>
            </a:extLst>
          </p:cNvPr>
          <p:cNvSpPr txBox="1">
            <a:spLocks/>
          </p:cNvSpPr>
          <p:nvPr/>
        </p:nvSpPr>
        <p:spPr>
          <a:xfrm>
            <a:off x="6283588" y="4207387"/>
            <a:ext cx="2207227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6B9979F-9BC6-4B0E-98F5-B8B6734A665D}"/>
              </a:ext>
            </a:extLst>
          </p:cNvPr>
          <p:cNvSpPr txBox="1">
            <a:spLocks/>
          </p:cNvSpPr>
          <p:nvPr/>
        </p:nvSpPr>
        <p:spPr>
          <a:xfrm>
            <a:off x="6283588" y="5070831"/>
            <a:ext cx="2207228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B491B9D-6978-C8D4-90EB-9F274751E1F3}"/>
              </a:ext>
            </a:extLst>
          </p:cNvPr>
          <p:cNvSpPr txBox="1">
            <a:spLocks/>
          </p:cNvSpPr>
          <p:nvPr/>
        </p:nvSpPr>
        <p:spPr>
          <a:xfrm>
            <a:off x="4328906" y="4218979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698E904-3948-564D-B172-E05A60974C6A}"/>
              </a:ext>
            </a:extLst>
          </p:cNvPr>
          <p:cNvSpPr txBox="1">
            <a:spLocks/>
          </p:cNvSpPr>
          <p:nvPr/>
        </p:nvSpPr>
        <p:spPr>
          <a:xfrm>
            <a:off x="4328906" y="5084622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34053AA-B655-0005-C4EE-D9D6F541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EE49F4B-376A-75AA-5203-C47A98BC290E}"/>
              </a:ext>
            </a:extLst>
          </p:cNvPr>
          <p:cNvSpPr txBox="1">
            <a:spLocks/>
          </p:cNvSpPr>
          <p:nvPr/>
        </p:nvSpPr>
        <p:spPr>
          <a:xfrm>
            <a:off x="2585395" y="5098568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</p:spTree>
    <p:extLst>
      <p:ext uri="{BB962C8B-B14F-4D97-AF65-F5344CB8AC3E}">
        <p14:creationId xmlns:p14="http://schemas.microsoft.com/office/powerpoint/2010/main" val="12669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9" grpId="0" animBg="1"/>
      <p:bldP spid="11" grpId="0" animBg="1"/>
      <p:bldP spid="15" grpId="0" animBg="1"/>
      <p:bldP spid="14" grpId="0" animBg="1"/>
      <p:bldP spid="21" grpId="0" animBg="1"/>
      <p:bldP spid="22" grpId="0" animBg="1"/>
      <p:bldP spid="23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7165D-AE27-014F-1D86-CD137EF42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4545292-E1CC-C540-D66B-35F1835341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495758-E6C5-AF71-0BB9-A9F383E16CDC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57E7C8-7861-2565-D65B-3AB6DBFFB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666755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7490EB0-3173-B347-7E15-5E94D8005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8233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546BA-8488-22DE-3067-71C01C4A6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D056CE1-410A-5DEB-FE80-6D6692893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C8BA627-88DF-C21D-236B-3B87B0991327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30ECDD-32BB-92BC-4444-D08481F24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4120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AF1D8A2-5D68-EE38-EAA3-6E4AA408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409942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A83B1-8260-00DF-865D-57881817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5C59A08-C57E-238F-4975-8E4C42D4F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1F831D0-2D83-1D93-9571-012261E985C3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F283BDE-215A-B65A-555D-B2C50CE41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29348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50F2CDD-1125-ACCD-A5BE-E3964034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118828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D274-9F73-8B25-A810-8270599C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6C2AB1-BC25-E2D0-0712-527697E89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73C609-A841-CBDE-FC38-06C4E2BE16F9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3E419-2DA8-2AC8-57BF-164CF604F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88342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551F83-F108-AE5D-5141-77F12E37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8288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BC98E-B94B-B123-66C6-4DD122BCF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59E149D-B41F-5D20-6748-C47B6B8A5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BBE75B6-E075-C4DC-49D3-EA333372445B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130A48-6250-D4AF-3EE5-FA31DF13D6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63194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1A9CBE2-B459-44CB-DAD7-5D7516096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678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922</Words>
  <Application>Microsoft Office PowerPoint</Application>
  <PresentationFormat>Widescreen</PresentationFormat>
  <Paragraphs>186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2025-12-22T09:10:28Z</dcterms:modified>
</cp:coreProperties>
</file>