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622" r:id="rId14"/>
    <p:sldId id="2623" r:id="rId15"/>
    <p:sldId id="2624" r:id="rId16"/>
    <p:sldId id="2625" r:id="rId17"/>
    <p:sldId id="2626" r:id="rId18"/>
    <p:sldId id="453" r:id="rId19"/>
    <p:sldId id="434" r:id="rId20"/>
    <p:sldId id="435" r:id="rId21"/>
    <p:sldId id="436" r:id="rId22"/>
    <p:sldId id="456" r:id="rId23"/>
    <p:sldId id="487" r:id="rId24"/>
    <p:sldId id="527" r:id="rId25"/>
    <p:sldId id="457" r:id="rId26"/>
    <p:sldId id="467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2587" r:id="rId35"/>
    <p:sldId id="2586" r:id="rId36"/>
    <p:sldId id="2585" r:id="rId37"/>
    <p:sldId id="550" r:id="rId38"/>
    <p:sldId id="2603" r:id="rId39"/>
    <p:sldId id="2604" r:id="rId40"/>
    <p:sldId id="2606" r:id="rId41"/>
    <p:sldId id="553" r:id="rId42"/>
    <p:sldId id="2607" r:id="rId43"/>
    <p:sldId id="2608" r:id="rId44"/>
    <p:sldId id="2596" r:id="rId45"/>
    <p:sldId id="2609" r:id="rId46"/>
    <p:sldId id="2595" r:id="rId47"/>
    <p:sldId id="2610" r:id="rId48"/>
    <p:sldId id="2594" r:id="rId49"/>
    <p:sldId id="2613" r:id="rId50"/>
    <p:sldId id="2597" r:id="rId51"/>
    <p:sldId id="2614" r:id="rId52"/>
    <p:sldId id="2611" r:id="rId53"/>
    <p:sldId id="2612" r:id="rId54"/>
    <p:sldId id="2615" r:id="rId55"/>
    <p:sldId id="2570" r:id="rId56"/>
    <p:sldId id="2616" r:id="rId57"/>
    <p:sldId id="2617" r:id="rId58"/>
    <p:sldId id="2618" r:id="rId59"/>
    <p:sldId id="2619" r:id="rId60"/>
    <p:sldId id="2620" r:id="rId61"/>
    <p:sldId id="2621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F95996-B380-4873-8868-C693AF8D56E4}" v="280" dt="2025-12-19T11:56:10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alone.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4363C-FFA8-4B76-0ED3-6A2C73A68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D434A6-DFAF-FC08-2ACF-FC3DCB5F0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B1229-8CD7-E517-5771-9F9058AD6C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F67D8-EBD7-BBAE-689F-470B569445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DAAC30-AF1C-0CD0-8D57-11A7BF2600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C0BDBF-9B47-AFDC-D7CE-3173DB676F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A91ADD-F4E2-9E33-793E-AC1E723DD6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04A28-68B6-4C77-229E-FF124557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51002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39E65-6EB4-22B7-F908-615B84904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64171C-79A4-ABE2-6725-5CD9ADD5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9C741-A45E-43D1-E517-BE2883B66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B3EEDE-4695-E235-29EF-4C84B37431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DA832F-BF8D-CCCA-4F73-63FAAD210B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1B643-0FBA-59FF-50B1-DAF2B863BD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B61143-E210-9C04-CAF0-1F1E0777227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12821-459E-D925-5B7A-1984E114A0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360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DAFF6-FACE-0402-0068-1C3DC94EA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AAD872-08CB-76B3-3107-EB43A72C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6844A9-1973-6A19-5CDF-DF47D703EC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E89962-2EFA-277A-7B01-EAE2D4F5A8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6D091A-0070-116D-F90C-61C47DD3E3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1814D2-C021-7352-89FC-46021391D3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E9A559-6785-1BB2-08C5-CAEA890455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42F982-FAE7-BF65-6A7A-FFE125B079A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0414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CE3-4E93-8FAA-112E-E82927E34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565ED-1967-73AF-58D5-BD1E1C11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5DA65D-FE27-3AC6-569A-056DDBB6BC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3DFCB-0B78-DC3F-72D0-00DF8C0DB4F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AEFC1-570B-3032-721A-8E2ECDC25D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835AD7-608F-FABB-4D1B-D64768C597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01D2C-D758-61E6-41AE-F827B3D030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0CABA-9E55-2FD3-B8E6-3F21B30C51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6655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AC43A-6CC2-98C0-C915-510D609B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01A52B-7557-3ED5-069D-C1CA38C0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E874-8353-11FD-6858-A52892BF2F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BAF891-0328-205B-4F9E-BB272EE7FB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64A77-F50F-2F99-F2AD-257A92E0E7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D5A8A3-0B5E-2EA4-312F-7E083CBBC7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9E5C5-93D2-82C2-2F03-88DDB5555DF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happened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E7402A-B960-3149-18A8-66CD025749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827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23822" y="4795837"/>
            <a:ext cx="72813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811423" y="481083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136045" y="482853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8856571" y="48073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FA5C7C-5378-F232-8CE5-FB67F8C1BB95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9283073" y="4134124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CC370AC-2A4C-01D8-8ABB-2C48009171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6E96EAB-67B5-FDF4-A2FB-BBD61036B9DE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43454" y="413412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65970" y="4124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8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62630" y="4828539"/>
            <a:ext cx="214172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(also an abstract noun)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3265" y="48285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451E0C7D-4595-36B9-BF6E-99375425CAA7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75ECDD3-7B0E-7F1C-F1E1-4E22798D3A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F03655-F487-A9A3-C792-55B559DD8D62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845055" y="479583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32795" y="4142301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4906" y="4125947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275034" y="415047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16" grpId="0" animBg="1"/>
      <p:bldP spid="14" grpId="0" animBg="1"/>
      <p:bldP spid="15" grpId="0" animBg="1"/>
      <p:bldP spid="2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43923" y="5135882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59475" y="43579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57308" y="5172618"/>
            <a:ext cx="376506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“was” is the 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87044" y="425945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0798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308448" y="2777067"/>
            <a:ext cx="2605064" cy="4362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B1B35-4D32-8851-326C-0F207AC0DE94}"/>
              </a:ext>
            </a:extLst>
          </p:cNvPr>
          <p:cNvSpPr txBox="1">
            <a:spLocks/>
          </p:cNvSpPr>
          <p:nvPr/>
        </p:nvSpPr>
        <p:spPr>
          <a:xfrm>
            <a:off x="697059" y="1992524"/>
            <a:ext cx="598596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auxiliary verb?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06484" y="431150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646283" y="503456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281843" y="4258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“After” and “for”?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1591733" y="5033723"/>
            <a:ext cx="7123289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223361" y="425894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 midday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152493" y="2506202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79054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71782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53232" y="1581150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907404" y="4664236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060112" y="4139075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08554" y="41572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235687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08480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412601" y="1622318"/>
            <a:ext cx="20026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10026" y="1622318"/>
            <a:ext cx="212254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43415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265413" y="4176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364F6C3-DAD3-8026-2546-D2FD46ECEE91}"/>
              </a:ext>
            </a:extLst>
          </p:cNvPr>
          <p:cNvSpPr txBox="1">
            <a:spLocks/>
          </p:cNvSpPr>
          <p:nvPr/>
        </p:nvSpPr>
        <p:spPr>
          <a:xfrm>
            <a:off x="5510510" y="1640313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0EC0B5F-56D0-345C-308E-C18217EEDA30}"/>
              </a:ext>
            </a:extLst>
          </p:cNvPr>
          <p:cNvSpPr/>
          <p:nvPr/>
        </p:nvSpPr>
        <p:spPr>
          <a:xfrm rot="5400000">
            <a:off x="6571738" y="262029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0" grpId="0" animBg="1"/>
      <p:bldP spid="22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57563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2648632" y="517897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43EB32-E56E-ACCF-DA95-66996AE34092}"/>
              </a:ext>
            </a:extLst>
          </p:cNvPr>
          <p:cNvSpPr txBox="1">
            <a:spLocks/>
          </p:cNvSpPr>
          <p:nvPr/>
        </p:nvSpPr>
        <p:spPr>
          <a:xfrm>
            <a:off x="4368548" y="516508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600B95B-58F7-3ECC-12D1-7A824BFA7359}"/>
              </a:ext>
            </a:extLst>
          </p:cNvPr>
          <p:cNvSpPr txBox="1">
            <a:spLocks/>
          </p:cNvSpPr>
          <p:nvPr/>
        </p:nvSpPr>
        <p:spPr>
          <a:xfrm>
            <a:off x="1894879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E49F4B-376A-75AA-5203-C47A98BC290E}"/>
              </a:ext>
            </a:extLst>
          </p:cNvPr>
          <p:cNvSpPr txBox="1">
            <a:spLocks/>
          </p:cNvSpPr>
          <p:nvPr/>
        </p:nvSpPr>
        <p:spPr>
          <a:xfrm>
            <a:off x="2585395" y="5098568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0992708"/>
              </p:ext>
            </p:extLst>
          </p:nvPr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5937</Words>
  <Application>Microsoft Office PowerPoint</Application>
  <PresentationFormat>Widescreen</PresentationFormat>
  <Paragraphs>1111</Paragraphs>
  <Slides>62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2025-12-22T09:04:55Z</dcterms:modified>
</cp:coreProperties>
</file>