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93" r:id="rId2"/>
    <p:sldId id="471" r:id="rId3"/>
    <p:sldId id="2571" r:id="rId4"/>
    <p:sldId id="2572" r:id="rId5"/>
    <p:sldId id="2573" r:id="rId6"/>
    <p:sldId id="2574" r:id="rId7"/>
    <p:sldId id="2575" r:id="rId8"/>
    <p:sldId id="2576" r:id="rId9"/>
    <p:sldId id="2577" r:id="rId10"/>
    <p:sldId id="2578" r:id="rId11"/>
    <p:sldId id="2579" r:id="rId12"/>
    <p:sldId id="2580" r:id="rId13"/>
    <p:sldId id="2622" r:id="rId14"/>
    <p:sldId id="2623" r:id="rId15"/>
    <p:sldId id="2624" r:id="rId16"/>
    <p:sldId id="2625" r:id="rId17"/>
    <p:sldId id="2626" r:id="rId18"/>
    <p:sldId id="453" r:id="rId19"/>
    <p:sldId id="434" r:id="rId20"/>
    <p:sldId id="435" r:id="rId21"/>
    <p:sldId id="436" r:id="rId22"/>
    <p:sldId id="456" r:id="rId23"/>
    <p:sldId id="487" r:id="rId24"/>
    <p:sldId id="527" r:id="rId25"/>
    <p:sldId id="457" r:id="rId26"/>
    <p:sldId id="46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F1948F-381D-4351-94D3-E3BF59C0A9E1}" v="2" dt="2025-12-19T12:07:28.381"/>
    <p1510:client id="{54F95996-B380-4873-8868-C693AF8D56E4}" v="280" dt="2025-12-19T11:56:10.9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44E2-CFEC-545B-181C-5ED6B8FF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45426C-E4E5-3E58-E0DC-F3CF74529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8A6959-DD98-4ED0-14FD-345AF9EBA7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8712-9FBF-DFE9-97D4-5DA4D38991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1B4F5C-DC48-653B-3195-6445686195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E88649-DA01-1C17-0237-D28EA7524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EE56D2-ED99-C0C0-3D59-2EB14F8AC9E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063558-C87A-D6CC-1C4B-5DBDBBF71C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22295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886D-9B97-3E95-D1D1-7EFD771BB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5CD068-1468-0DAD-C6A3-B63A95248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7D2E84-27C7-7D45-6E11-1D535B2782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alone.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3AE82-BF02-B962-C1F2-1B33F69260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5E1D73-FACE-88F1-0D54-FBDD20FC97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D0BB0E-9D49-F366-5F52-C2D811A54C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071D71-31D5-6215-3CE2-0872AB23AE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928046-5C97-8C87-2DC8-543428543B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362241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2DDBD-E48B-4B1A-9072-DF3953B00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9D29F9-836C-194D-9CE3-38E254C59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23CCE7-5762-C983-606A-14F6E2E3DE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E0A1A4-A9C8-5046-C08F-F5CADADB93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25F5B-F9B1-7F89-1A68-9837616D0F4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4EAE99-7803-3866-9627-4F81C760C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6C95-CF08-11D0-0862-EEA2003106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F0C8E5-7F91-6DA0-EFFA-5901AF4A4B9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25523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4363C-FFA8-4B76-0ED3-6A2C73A68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D434A6-DFAF-FC08-2ACF-FC3DCB5F0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5B1229-8CD7-E517-5771-9F9058AD6CF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4F67D8-EBD7-BBAE-689F-470B569445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DAAC30-AF1C-0CD0-8D57-11A7BF2600E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EC0BDBF-9B47-AFDC-D7CE-3173DB676F2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A91ADD-F4E2-9E33-793E-AC1E723DD62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804A28-68B6-4C77-229E-FF124557566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351002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39E65-6EB4-22B7-F908-615B84904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64171C-79A4-ABE2-6725-5CD9ADD59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C9C741-A45E-43D1-E517-BE2883B66B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B3EEDE-4695-E235-29EF-4C84B37431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DA832F-BF8D-CCCA-4F73-63FAAD210B9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1B643-0FBA-59FF-50B1-DAF2B863BD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4B61143-E210-9C04-CAF0-1F1E0777227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712821-459E-D925-5B7A-1984E114A0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53600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DAFF6-FACE-0402-0068-1C3DC94EA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AAD872-08CB-76B3-3107-EB43A72CF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6844A9-1973-6A19-5CDF-DF47D703EC2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E89962-2EFA-277A-7B01-EAE2D4F5A8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6D091A-0070-116D-F90C-61C47DD3E3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1814D2-C021-7352-89FC-46021391D3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EE9A559-6785-1BB2-08C5-CAEA8904554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42F982-FAE7-BF65-6A7A-FFE125B079A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50414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C1CE3-4E93-8FAA-112E-E82927E34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C565ED-1967-73AF-58D5-BD1E1C117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5DA65D-FE27-3AC6-569A-056DDBB6BC4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33DFCB-0B78-DC3F-72D0-00DF8C0DB4F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5AEFC1-570B-3032-721A-8E2ECDC25D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835AD7-608F-FABB-4D1B-D64768C5976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501D2C-D758-61E6-41AE-F827B3D030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happened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70CABA-9E55-2FD3-B8E6-3F21B30C51A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266554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AC43A-6CC2-98C0-C915-510D609B8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201A52B-7557-3ED5-069D-C1CA38C04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40E874-8353-11FD-6858-A52892BF2F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BAF891-0328-205B-4F9E-BB272EE7FB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D64A77-F50F-2F99-F2AD-257A92E0E7A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D5A8A3-0B5E-2EA4-312F-7E083CBBC7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709E5C5-93D2-82C2-2F03-88DDB5555DF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happened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E7402A-B960-3149-18A8-66CD0257490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82705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923822" y="4795837"/>
            <a:ext cx="728133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811423" y="481083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136045" y="482853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3A952D-8CC6-A9EF-C495-5FA085EE773B}"/>
              </a:ext>
            </a:extLst>
          </p:cNvPr>
          <p:cNvSpPr txBox="1">
            <a:spLocks/>
          </p:cNvSpPr>
          <p:nvPr/>
        </p:nvSpPr>
        <p:spPr>
          <a:xfrm>
            <a:off x="8856571" y="480730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3FA5C7C-5378-F232-8CE5-FB67F8C1BB95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A2C0D0F-4803-FE16-B4F2-3C2837FA7591}"/>
              </a:ext>
            </a:extLst>
          </p:cNvPr>
          <p:cNvSpPr/>
          <p:nvPr/>
        </p:nvSpPr>
        <p:spPr>
          <a:xfrm rot="16200000">
            <a:off x="9283073" y="4134124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1CC370AC-2A4C-01D8-8ABB-2C4800917102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6E96EAB-67B5-FDF4-A2FB-BBD61036B9DE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143454" y="413412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665970" y="412442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4" grpId="0" animBg="1"/>
      <p:bldP spid="8" grpId="0" animBg="1"/>
      <p:bldP spid="10" grpId="0" animBg="1"/>
      <p:bldP spid="14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662630" y="4828539"/>
            <a:ext cx="2141726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(also an abstract noun)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083265" y="482853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451E0C7D-4595-36B9-BF6E-99375425CAA7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A75ECDD3-7B0E-7F1C-F1E1-4E22798D3A02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EF03655-F487-A9A3-C792-55B559DD8D62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845055" y="4795838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132795" y="4142301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664906" y="4125947"/>
            <a:ext cx="1172849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275034" y="4150479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  <p:bldP spid="16" grpId="0" animBg="1"/>
      <p:bldP spid="14" grpId="0" animBg="1"/>
      <p:bldP spid="15" grpId="0" animBg="1"/>
      <p:bldP spid="2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543923" y="5135882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459475" y="43579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57308" y="5172618"/>
            <a:ext cx="376506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“was” is the 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087044" y="425945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0798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308448" y="2777067"/>
            <a:ext cx="2605064" cy="4362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2B1B35-4D32-8851-326C-0F207AC0DE94}"/>
              </a:ext>
            </a:extLst>
          </p:cNvPr>
          <p:cNvSpPr txBox="1">
            <a:spLocks/>
          </p:cNvSpPr>
          <p:nvPr/>
        </p:nvSpPr>
        <p:spPr>
          <a:xfrm>
            <a:off x="697059" y="1992524"/>
            <a:ext cx="598596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auxiliary verb?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8306484" y="431150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646283" y="503456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8281843" y="425810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“After” and “for”?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1591733" y="5033723"/>
            <a:ext cx="7123289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7786285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1223361" y="425894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 midday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152493" y="2506202"/>
            <a:ext cx="278569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790546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71782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53232" y="1581150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3907404" y="4664236"/>
            <a:ext cx="206361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060112" y="4139075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408554" y="41572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121191" y="4614064"/>
            <a:ext cx="235687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084803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412601" y="1622318"/>
            <a:ext cx="20026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610026" y="1622318"/>
            <a:ext cx="212254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434153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7912752" y="260214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7695546" y="16223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00C68E1-1385-01B6-4A85-FE8967AD8F70}"/>
              </a:ext>
            </a:extLst>
          </p:cNvPr>
          <p:cNvSpPr/>
          <p:nvPr/>
        </p:nvSpPr>
        <p:spPr>
          <a:xfrm rot="16200000">
            <a:off x="8265413" y="417668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5808A0-F43C-1358-18AC-DA26658546E7}"/>
              </a:ext>
            </a:extLst>
          </p:cNvPr>
          <p:cNvSpPr txBox="1">
            <a:spLocks/>
          </p:cNvSpPr>
          <p:nvPr/>
        </p:nvSpPr>
        <p:spPr>
          <a:xfrm>
            <a:off x="8540574" y="469777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364F6C3-DAD3-8026-2546-D2FD46ECEE91}"/>
              </a:ext>
            </a:extLst>
          </p:cNvPr>
          <p:cNvSpPr txBox="1">
            <a:spLocks/>
          </p:cNvSpPr>
          <p:nvPr/>
        </p:nvSpPr>
        <p:spPr>
          <a:xfrm>
            <a:off x="5510510" y="1640313"/>
            <a:ext cx="206361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90EC0B5F-56D0-345C-308E-C18217EEDA30}"/>
              </a:ext>
            </a:extLst>
          </p:cNvPr>
          <p:cNvSpPr/>
          <p:nvPr/>
        </p:nvSpPr>
        <p:spPr>
          <a:xfrm rot="5400000">
            <a:off x="6571738" y="262029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53D04435-A9CD-6115-4BF4-917B2A83D4CF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0" grpId="0" animBg="1"/>
      <p:bldP spid="22" grpId="0" animBg="1"/>
      <p:bldP spid="11" grpId="0" animBg="1"/>
      <p:bldP spid="15" grpId="0" animBg="1"/>
      <p:bldP spid="17" grpId="0" animBg="1"/>
      <p:bldP spid="18" grpId="0" animBg="1"/>
      <p:bldP spid="19" grpId="0" animBg="1"/>
      <p:bldP spid="21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27933-CE9F-496E-CCBE-2D44ABB9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3F366-D1FE-869A-6E57-1E40DF3E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1EE94-AAE6-2336-F093-41CBBA401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FEAD99-10CE-BB62-A158-C552DFBB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1E6F0-8022-A8CE-5273-A8F7054F3D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622D7E-EB8B-2C3D-713F-DCA2210E29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D766BC-AA3A-7536-6862-AA040C8A2DA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A095FA-5CF0-FC8B-9A2B-96722095124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279052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5AF2F-C02D-2286-0652-DC811AAF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A4288-FCF8-C4DD-7BED-6052B23DF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FA86F-DA61-87AC-369C-85BDF0C7EF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0552BB-1469-0E7B-858E-037A5442B0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E688DA-75DF-BB30-8724-3CA2360BA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283466-2614-5EC6-6E00-1574B03862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30BAB0-D6FF-1964-AD30-F4D148000A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1ECF4E-3579-3838-E450-8175F5F011F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404518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D2AB6-E995-CD9D-BFB1-AE7924B6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6AA538-8241-C1C8-94CD-41B77D0A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78EE0-BBC0-A7B4-5364-CB9A5BA8A86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E2DF5-BF85-C2B7-4BB1-70AB3FDB6D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BDAF71-BDC0-2365-B54A-5A8481ED5C2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342DF-6175-F485-C016-B40AC67B4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AC8F78-5BFA-12EE-DE89-4D1782E0CA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CBFF1-1B36-A43A-ED8E-8DC4FB0340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179923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F5284-6759-AE26-70D7-F1A73FFD5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D36547-C3A7-3E53-7AFB-25D40014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E5A07-F702-78D6-0C06-923E0AD3F6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A98EDF-740F-B072-EC54-CF24185E7C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52701B-35C1-3986-C2AA-A536B59ADC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FCE256-20C4-C21B-6C39-9533C4AE9D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B586EE-D90D-424B-51B8-FDDB762C519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238290-607A-8D84-E383-91F8923FF1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328649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C63D7-18EE-ACBC-1C0A-FD5E115AD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948A65-90EF-52CC-61E0-8AF856DC9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F3C34-0879-C697-EE57-C87282D874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BDFF42-62F5-2B86-E99D-3681614E43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6A5A7B-883E-39F8-7571-9DC8347B0A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5B595F-B6B5-02C1-BE56-E2DD53DC25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CFB21D-5B00-C952-77B8-366F5CC9EA7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F9233-4088-9DF2-970A-54C1E3319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19411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33BB3-8958-5177-2EF8-164FA2105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CDD401-3BE2-18AC-048D-A183F9AE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AD15B-FC62-C60B-A92D-6F383F21DD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4E0003-9C66-5F8F-8B90-AF648F1F68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DC5A45-7131-87D3-207D-634F62EBF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CA22BC-CCAC-18B9-53DA-5E7A0BD2CB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44D1B98-A4CE-2100-3FAC-B73B4BF221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2B318A-6E82-D2A5-77AD-A2F99C7CE3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365592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3E2C8-44EC-9F08-8916-7E245BAB6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CEDA0E-5C1A-9842-C5E4-1D57B979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AEDF84-EC63-B58F-C521-478F57FDE4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D89C37-27C9-A400-E7DA-7CDECC6B5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48A0A0-02F2-9AE3-2032-6EACB06ED0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7210A-BC23-F1CF-8D7D-A48A332D7F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143FDD-7B3C-A4F1-3A42-8A29A790D4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34FE6-147E-912A-2E1C-59F9D716A1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341710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3330</Words>
  <Application>Microsoft Office PowerPoint</Application>
  <PresentationFormat>Widescreen</PresentationFormat>
  <Paragraphs>568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2025-12-22T09:10:51Z</dcterms:modified>
</cp:coreProperties>
</file>