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93" r:id="rId2"/>
    <p:sldId id="504" r:id="rId3"/>
    <p:sldId id="259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EA5D3A-0D47-43AE-BA2C-526BFAEE90D1}" v="16" dt="2025-12-19T12:02:3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3596" y="1632129"/>
            <a:ext cx="3538656" cy="892804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47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86862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Cause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Time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due to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during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beside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since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238E32B8-D74C-C400-EC22-165D9B93717A}"/>
              </a:ext>
            </a:extLst>
          </p:cNvPr>
          <p:cNvSpPr txBox="1">
            <a:spLocks/>
          </p:cNvSpPr>
          <p:nvPr/>
        </p:nvSpPr>
        <p:spPr>
          <a:xfrm>
            <a:off x="213596" y="5753152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thanks to 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until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379374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Place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beneath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near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DAF6996-A935-1D7B-61D9-48C343E196C8}"/>
              </a:ext>
            </a:extLst>
          </p:cNvPr>
          <p:cNvSpPr txBox="1">
            <a:spLocks/>
          </p:cNvSpPr>
          <p:nvPr/>
        </p:nvSpPr>
        <p:spPr>
          <a:xfrm>
            <a:off x="2058232" y="577926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after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E0C3699-DEBD-E105-3072-AA351E6DE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2863"/>
            <a:ext cx="11506200" cy="1202675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en-GB" sz="54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7" name="Picture 6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AC316A78-A15F-598C-74B4-A23356B714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5187" y="340850"/>
            <a:ext cx="976909" cy="1368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38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1 -0.12176 L 8.33333E-7 2.96296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59259E-6 L 0.4039 0.1136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156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32956 -0.2226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-11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3263 -0.0039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1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3 -2.59259E-6 L 0.78386 -0.12106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1" y="-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79193 -0.35301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96" y="-17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40717 0.110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52" y="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18217 0.0090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6 0.0104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23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41172 -0.1173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138113" y="396745"/>
          <a:ext cx="11915774" cy="440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77311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66400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295638">
                  <a:extLst>
                    <a:ext uri="{9D8B030D-6E8A-4147-A177-3AD203B41FA5}">
                      <a16:colId xmlns:a16="http://schemas.microsoft.com/office/drawing/2014/main" val="3479947622"/>
                    </a:ext>
                  </a:extLst>
                </a:gridCol>
                <a:gridCol w="1876425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19087">
                <a:tc>
                  <a:txBody>
                    <a:bodyPr/>
                    <a:lstStyle/>
                    <a:p>
                      <a:r>
                        <a:rPr lang="en-GB" sz="20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Example Question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4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Gpreposition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8393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Preposition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sat on the mat.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9889994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preposition! Subject | Verb | Object | Preposition | Object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preposition!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She put the book on the table.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Gprep2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9674112"/>
                  </a:ext>
                </a:extLst>
              </a:tr>
              <a:tr h="8784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Type of preposition? Time, manner or place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sort of preposition is 'on'?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buNone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is on the roof.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Gprep3</a:t>
                      </a:r>
                      <a:endParaRPr lang="en-GB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4309331"/>
                  </a:ext>
                </a:extLst>
              </a:tr>
              <a:tr h="61493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Prepositions - Spot the prepositional phrase!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&lt;b&gt;prepositional phrase&lt;/b&gt; is in this sentence?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dog slept soundly on the porch.</a:t>
                      </a:r>
                      <a:endParaRPr lang="en-GB" sz="1400" dirty="0">
                        <a:effectLst/>
                      </a:endParaRPr>
                    </a:p>
                  </a:txBody>
                  <a:tcPr marL="28575" marR="28575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Gprep</a:t>
                      </a:r>
                      <a:endParaRPr lang="en-GB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8035971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858132" y="5114925"/>
            <a:ext cx="5530727" cy="95032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26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254</Words>
  <Application>Microsoft Office PowerPoint</Application>
  <PresentationFormat>Widescreen</PresentationFormat>
  <Paragraphs>46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2025-12-22T09:04:24Z</dcterms:modified>
</cp:coreProperties>
</file>