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93" r:id="rId2"/>
    <p:sldId id="274" r:id="rId3"/>
    <p:sldId id="443" r:id="rId4"/>
    <p:sldId id="469" r:id="rId5"/>
    <p:sldId id="416" r:id="rId6"/>
    <p:sldId id="419" r:id="rId7"/>
    <p:sldId id="476" r:id="rId8"/>
    <p:sldId id="363" r:id="rId9"/>
    <p:sldId id="365" r:id="rId10"/>
    <p:sldId id="478" r:id="rId11"/>
    <p:sldId id="479" r:id="rId12"/>
    <p:sldId id="380" r:id="rId13"/>
    <p:sldId id="381" r:id="rId14"/>
    <p:sldId id="382" r:id="rId15"/>
    <p:sldId id="383" r:id="rId16"/>
    <p:sldId id="360" r:id="rId17"/>
    <p:sldId id="366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B73507-9186-4AC9-85AC-AC379DB2C771}" v="2" dt="2025-12-19T12:01:13.49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/>
            <a:t>Preposition Phrase </a:t>
          </a:r>
          <a:r>
            <a:rPr lang="en-GB" sz="1400" dirty="0"/>
            <a:t>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 Phrase </a:t>
          </a:r>
          <a:r>
            <a:rPr lang="en-GB" sz="1400" kern="1200" dirty="0"/>
            <a:t>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658940" y="2208632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7CCA4-1599-CEEF-01C4-645860DD5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BE012C6-A4AC-39F7-7AD0-36BFED632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4270ED-EB14-7F33-D79F-9670D5858BEC}"/>
              </a:ext>
            </a:extLst>
          </p:cNvPr>
          <p:cNvSpPr txBox="1"/>
          <p:nvPr/>
        </p:nvSpPr>
        <p:spPr>
          <a:xfrm>
            <a:off x="479146" y="4102912"/>
            <a:ext cx="11233699" cy="85129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44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108D5-B990-52D3-AF1A-1A6CB8EB84BF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0140F-80C1-069F-EF6E-EF77D6F4EBF4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07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38">
        <p159:morph option="byObject"/>
      </p:transition>
    </mc:Choice>
    <mc:Fallback xmlns="">
      <p:transition spd="slow" advTm="1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29153-D4D7-02EB-E035-C82FFA2A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3C5107A-6DA8-621B-D842-CF78957D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3824DE2-8824-EB8B-A733-DA876D818F44}"/>
              </a:ext>
            </a:extLst>
          </p:cNvPr>
          <p:cNvSpPr txBox="1"/>
          <p:nvPr/>
        </p:nvSpPr>
        <p:spPr>
          <a:xfrm>
            <a:off x="479146" y="4102912"/>
            <a:ext cx="11233699" cy="245173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138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C18C2E-01D1-9299-300C-4F41C3AF1596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3F3E3-36FD-5A11-B67F-C5166C5205AD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extLst>
      <p:ext uri="{BB962C8B-B14F-4D97-AF65-F5344CB8AC3E}">
        <p14:creationId xmlns:p14="http://schemas.microsoft.com/office/powerpoint/2010/main" val="316057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33">
        <p159:morph option="byObject"/>
      </p:transition>
    </mc:Choice>
    <mc:Fallback xmlns="">
      <p:transition spd="slow" advTm="533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E28C22-395C-6C7F-F19A-6A825C8151FA}"/>
              </a:ext>
            </a:extLst>
          </p:cNvPr>
          <p:cNvSpPr txBox="1"/>
          <p:nvPr/>
        </p:nvSpPr>
        <p:spPr>
          <a:xfrm>
            <a:off x="4073515" y="5058775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7EB0F6-51AA-5E9D-D181-A744EB3C8E34}"/>
              </a:ext>
            </a:extLst>
          </p:cNvPr>
          <p:cNvSpPr txBox="1"/>
          <p:nvPr/>
        </p:nvSpPr>
        <p:spPr>
          <a:xfrm>
            <a:off x="4073515" y="587301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91944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916E9F43-40BA-1150-4547-1DECB06C8811}"/>
              </a:ext>
            </a:extLst>
          </p:cNvPr>
          <p:cNvSpPr/>
          <p:nvPr/>
        </p:nvSpPr>
        <p:spPr>
          <a:xfrm>
            <a:off x="9699431" y="5791949"/>
            <a:ext cx="2283019" cy="906569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7073988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70399817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0082013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329038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123353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53371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why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is in relation to something else.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960823" y="44026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326281" y="44599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254301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478173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924 -0.396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</Words>
  <Application>Microsoft Office PowerPoint</Application>
  <PresentationFormat>Widescreen</PresentationFormat>
  <Paragraphs>150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2025-12-22T08:57:51Z</dcterms:modified>
</cp:coreProperties>
</file>