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390" r:id="rId2"/>
    <p:sldId id="433" r:id="rId3"/>
    <p:sldId id="490" r:id="rId4"/>
    <p:sldId id="491" r:id="rId5"/>
    <p:sldId id="492" r:id="rId6"/>
    <p:sldId id="493" r:id="rId7"/>
    <p:sldId id="494" r:id="rId8"/>
    <p:sldId id="495" r:id="rId9"/>
    <p:sldId id="496" r:id="rId10"/>
    <p:sldId id="497" r:id="rId11"/>
    <p:sldId id="498" r:id="rId12"/>
    <p:sldId id="409" r:id="rId13"/>
    <p:sldId id="445" r:id="rId14"/>
    <p:sldId id="446" r:id="rId15"/>
    <p:sldId id="447" r:id="rId16"/>
  </p:sldIdLst>
  <p:sldSz cx="12192000" cy="6858000"/>
  <p:notesSz cx="6858000" cy="9144000"/>
  <p:embeddedFontLst>
    <p:embeddedFont>
      <p:font typeface="Andika" panose="02000000000000000000" pitchFamily="2" charset="0"/>
      <p:regular r:id="rId18"/>
      <p:bold r:id="rId19"/>
      <p:italic r:id="rId20"/>
      <p:boldItalic r:id="rId2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EF8023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C2FE3F-7D17-4103-A1D6-F25D39F75BBD}" v="1" dt="2026-01-19T15:14:32.3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874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1-19T15:14:32.368" v="270"/>
      <pc:docMkLst>
        <pc:docMk/>
      </pc:docMkLst>
      <pc:sldChg chg="del">
        <pc:chgData name="Glen Jones" userId="e846aaca-4b24-4b13-b0d0-f2308e16b284" providerId="ADAL" clId="{ED47ACC3-9597-4D89-A1DC-43CF280EF274}" dt="2026-01-19T15:14:31.529" v="269" actId="47"/>
        <pc:sldMkLst>
          <pc:docMk/>
          <pc:sldMk cId="4010327805" sldId="274"/>
        </pc:sldMkLst>
      </pc:sldChg>
      <pc:sldChg chg="del">
        <pc:chgData name="Glen Jones" userId="e846aaca-4b24-4b13-b0d0-f2308e16b284" providerId="ADAL" clId="{ED47ACC3-9597-4D89-A1DC-43CF280EF274}" dt="2026-01-19T15:14:31.529" v="269" actId="47"/>
        <pc:sldMkLst>
          <pc:docMk/>
          <pc:sldMk cId="0" sldId="360"/>
        </pc:sldMkLst>
      </pc:sldChg>
      <pc:sldChg chg="modSp del mod">
        <pc:chgData name="Glen Jones" userId="e846aaca-4b24-4b13-b0d0-f2308e16b284" providerId="ADAL" clId="{ED47ACC3-9597-4D89-A1DC-43CF280EF274}" dt="2026-01-19T15:14:31.529" v="269" actId="47"/>
        <pc:sldMkLst>
          <pc:docMk/>
          <pc:sldMk cId="2837964923" sldId="364"/>
        </pc:sldMkLst>
      </pc:sldChg>
      <pc:sldChg chg="del">
        <pc:chgData name="Glen Jones" userId="e846aaca-4b24-4b13-b0d0-f2308e16b284" providerId="ADAL" clId="{ED47ACC3-9597-4D89-A1DC-43CF280EF274}" dt="2026-01-19T15:14:31.529" v="269" actId="47"/>
        <pc:sldMkLst>
          <pc:docMk/>
          <pc:sldMk cId="2460677033" sldId="366"/>
        </pc:sldMkLst>
      </pc:sldChg>
      <pc:sldChg chg="addSp delSp modSp add mod">
        <pc:chgData name="Glen Jones" userId="e846aaca-4b24-4b13-b0d0-f2308e16b284" providerId="ADAL" clId="{ED47ACC3-9597-4D89-A1DC-43CF280EF274}" dt="2026-01-13T14:44:43.219" v="3"/>
        <pc:sldMkLst>
          <pc:docMk/>
          <pc:sldMk cId="2515382227" sldId="390"/>
        </pc:sldMkLst>
        <pc:picChg chg="add mod">
          <ac:chgData name="Glen Jones" userId="e846aaca-4b24-4b13-b0d0-f2308e16b284" providerId="ADAL" clId="{ED47ACC3-9597-4D89-A1DC-43CF280EF274}" dt="2026-01-13T14:44:43.219" v="3"/>
          <ac:picMkLst>
            <pc:docMk/>
            <pc:sldMk cId="2515382227" sldId="390"/>
            <ac:picMk id="7" creationId="{D1BC63AE-4482-CAE7-39C4-756FA50E53D6}"/>
          </ac:picMkLst>
        </pc:picChg>
      </pc:sldChg>
      <pc:sldChg chg="del">
        <pc:chgData name="Glen Jones" userId="e846aaca-4b24-4b13-b0d0-f2308e16b284" providerId="ADAL" clId="{ED47ACC3-9597-4D89-A1DC-43CF280EF274}" dt="2026-01-19T15:14:31.529" v="269" actId="47"/>
        <pc:sldMkLst>
          <pc:docMk/>
          <pc:sldMk cId="1212297575" sldId="398"/>
        </pc:sldMkLst>
      </pc:sldChg>
      <pc:sldChg chg="del">
        <pc:chgData name="Glen Jones" userId="e846aaca-4b24-4b13-b0d0-f2308e16b284" providerId="ADAL" clId="{ED47ACC3-9597-4D89-A1DC-43CF280EF274}" dt="2026-01-19T15:14:31.529" v="269" actId="47"/>
        <pc:sldMkLst>
          <pc:docMk/>
          <pc:sldMk cId="1276034308" sldId="399"/>
        </pc:sldMkLst>
      </pc:sldChg>
      <pc:sldChg chg="del">
        <pc:chgData name="Glen Jones" userId="e846aaca-4b24-4b13-b0d0-f2308e16b284" providerId="ADAL" clId="{ED47ACC3-9597-4D89-A1DC-43CF280EF274}" dt="2026-01-19T15:14:31.529" v="269" actId="47"/>
        <pc:sldMkLst>
          <pc:docMk/>
          <pc:sldMk cId="1225374862" sldId="402"/>
        </pc:sldMkLst>
      </pc:sldChg>
      <pc:sldChg chg="modSp add del mod">
        <pc:chgData name="Glen Jones" userId="e846aaca-4b24-4b13-b0d0-f2308e16b284" providerId="ADAL" clId="{ED47ACC3-9597-4D89-A1DC-43CF280EF274}" dt="2026-01-13T15:36:32.125" v="165" actId="1076"/>
        <pc:sldMkLst>
          <pc:docMk/>
          <pc:sldMk cId="221445646" sldId="409"/>
        </pc:sldMkLst>
        <pc:spChg chg="mod">
          <ac:chgData name="Glen Jones" userId="e846aaca-4b24-4b13-b0d0-f2308e16b284" providerId="ADAL" clId="{ED47ACC3-9597-4D89-A1DC-43CF280EF274}" dt="2026-01-13T15:36:18.778" v="160"/>
          <ac:spMkLst>
            <pc:docMk/>
            <pc:sldMk cId="221445646" sldId="409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3T15:36:25.630" v="162" actId="1076"/>
          <ac:spMkLst>
            <pc:docMk/>
            <pc:sldMk cId="221445646" sldId="409"/>
            <ac:spMk id="8" creationId="{D7ED1473-BCD5-3075-4FD3-711240ACD595}"/>
          </ac:spMkLst>
        </pc:spChg>
        <pc:spChg chg="mod">
          <ac:chgData name="Glen Jones" userId="e846aaca-4b24-4b13-b0d0-f2308e16b284" providerId="ADAL" clId="{ED47ACC3-9597-4D89-A1DC-43CF280EF274}" dt="2026-01-13T15:36:24.140" v="161" actId="1076"/>
          <ac:spMkLst>
            <pc:docMk/>
            <pc:sldMk cId="221445646" sldId="409"/>
            <ac:spMk id="9" creationId="{5C2F0DDC-59BF-2AB1-4756-776CD12160AE}"/>
          </ac:spMkLst>
        </pc:spChg>
        <pc:spChg chg="mod">
          <ac:chgData name="Glen Jones" userId="e846aaca-4b24-4b13-b0d0-f2308e16b284" providerId="ADAL" clId="{ED47ACC3-9597-4D89-A1DC-43CF280EF274}" dt="2026-01-13T15:36:32.125" v="165" actId="1076"/>
          <ac:spMkLst>
            <pc:docMk/>
            <pc:sldMk cId="221445646" sldId="409"/>
            <ac:spMk id="10" creationId="{C050D0BC-587B-CD65-AA87-A4EEF99EC315}"/>
          </ac:spMkLst>
        </pc:spChg>
        <pc:spChg chg="mod">
          <ac:chgData name="Glen Jones" userId="e846aaca-4b24-4b13-b0d0-f2308e16b284" providerId="ADAL" clId="{ED47ACC3-9597-4D89-A1DC-43CF280EF274}" dt="2026-01-13T15:36:29.104" v="163" actId="14100"/>
          <ac:spMkLst>
            <pc:docMk/>
            <pc:sldMk cId="221445646" sldId="409"/>
            <ac:spMk id="12" creationId="{31F1AABE-929F-C1D6-5869-390427546314}"/>
          </ac:spMkLst>
        </pc:spChg>
        <pc:spChg chg="mod">
          <ac:chgData name="Glen Jones" userId="e846aaca-4b24-4b13-b0d0-f2308e16b284" providerId="ADAL" clId="{ED47ACC3-9597-4D89-A1DC-43CF280EF274}" dt="2026-01-13T15:36:30.418" v="164" actId="1076"/>
          <ac:spMkLst>
            <pc:docMk/>
            <pc:sldMk cId="221445646" sldId="409"/>
            <ac:spMk id="16" creationId="{919B7F75-8C7B-51D0-BB29-C7A787C12F9C}"/>
          </ac:spMkLst>
        </pc:spChg>
      </pc:sldChg>
      <pc:sldChg chg="del">
        <pc:chgData name="Glen Jones" userId="e846aaca-4b24-4b13-b0d0-f2308e16b284" providerId="ADAL" clId="{ED47ACC3-9597-4D89-A1DC-43CF280EF274}" dt="2026-01-19T15:14:31.529" v="269" actId="47"/>
        <pc:sldMkLst>
          <pc:docMk/>
          <pc:sldMk cId="4176986684" sldId="413"/>
        </pc:sldMkLst>
      </pc:sldChg>
      <pc:sldChg chg="modSp del mod">
        <pc:chgData name="Glen Jones" userId="e846aaca-4b24-4b13-b0d0-f2308e16b284" providerId="ADAL" clId="{ED47ACC3-9597-4D89-A1DC-43CF280EF274}" dt="2026-01-19T15:14:31.529" v="269" actId="47"/>
        <pc:sldMkLst>
          <pc:docMk/>
          <pc:sldMk cId="818189174" sldId="416"/>
        </pc:sldMkLst>
      </pc:sldChg>
      <pc:sldChg chg="del">
        <pc:chgData name="Glen Jones" userId="e846aaca-4b24-4b13-b0d0-f2308e16b284" providerId="ADAL" clId="{ED47ACC3-9597-4D89-A1DC-43CF280EF274}" dt="2026-01-19T15:14:31.529" v="269" actId="47"/>
        <pc:sldMkLst>
          <pc:docMk/>
          <pc:sldMk cId="1986821370" sldId="417"/>
        </pc:sldMkLst>
      </pc:sldChg>
      <pc:sldChg chg="modSp mod">
        <pc:chgData name="Glen Jones" userId="e846aaca-4b24-4b13-b0d0-f2308e16b284" providerId="ADAL" clId="{ED47ACC3-9597-4D89-A1DC-43CF280EF274}" dt="2026-01-13T15:10:25.984" v="49" actId="27636"/>
        <pc:sldMkLst>
          <pc:docMk/>
          <pc:sldMk cId="1195790910" sldId="433"/>
        </pc:sldMkLst>
        <pc:spChg chg="mod">
          <ac:chgData name="Glen Jones" userId="e846aaca-4b24-4b13-b0d0-f2308e16b284" providerId="ADAL" clId="{ED47ACC3-9597-4D89-A1DC-43CF280EF274}" dt="2026-01-13T15:10:25.984" v="49" actId="27636"/>
          <ac:spMkLst>
            <pc:docMk/>
            <pc:sldMk cId="1195790910" sldId="433"/>
            <ac:spMk id="2" creationId="{4AE1793B-855A-D438-70DB-D4EFE42AE019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1195790910" sldId="433"/>
            <ac:spMk id="4" creationId="{4A2A3D15-5625-4BC5-287F-0CE77FF5CDCE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1195790910" sldId="433"/>
            <ac:spMk id="5" creationId="{2C150731-CE11-6D02-196A-7E3D96340872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1195790910" sldId="433"/>
            <ac:spMk id="6" creationId="{2DBEC471-0676-EB86-E762-FF34B1DF2F82}"/>
          </ac:spMkLst>
        </pc:spChg>
      </pc:sldChg>
      <pc:sldChg chg="del">
        <pc:chgData name="Glen Jones" userId="e846aaca-4b24-4b13-b0d0-f2308e16b284" providerId="ADAL" clId="{ED47ACC3-9597-4D89-A1DC-43CF280EF274}" dt="2026-01-19T15:14:31.529" v="269" actId="47"/>
        <pc:sldMkLst>
          <pc:docMk/>
          <pc:sldMk cId="1454122617" sldId="438"/>
        </pc:sldMkLst>
      </pc:sldChg>
      <pc:sldChg chg="del">
        <pc:chgData name="Glen Jones" userId="e846aaca-4b24-4b13-b0d0-f2308e16b284" providerId="ADAL" clId="{ED47ACC3-9597-4D89-A1DC-43CF280EF274}" dt="2026-01-19T15:14:31.529" v="269" actId="47"/>
        <pc:sldMkLst>
          <pc:docMk/>
          <pc:sldMk cId="1789939820" sldId="440"/>
        </pc:sldMkLst>
      </pc:sldChg>
      <pc:sldChg chg="del">
        <pc:chgData name="Glen Jones" userId="e846aaca-4b24-4b13-b0d0-f2308e16b284" providerId="ADAL" clId="{ED47ACC3-9597-4D89-A1DC-43CF280EF274}" dt="2026-01-19T15:14:31.529" v="269" actId="47"/>
        <pc:sldMkLst>
          <pc:docMk/>
          <pc:sldMk cId="2373258804" sldId="441"/>
        </pc:sldMkLst>
      </pc:sldChg>
      <pc:sldChg chg="del">
        <pc:chgData name="Glen Jones" userId="e846aaca-4b24-4b13-b0d0-f2308e16b284" providerId="ADAL" clId="{ED47ACC3-9597-4D89-A1DC-43CF280EF274}" dt="2026-01-19T15:14:31.529" v="269" actId="47"/>
        <pc:sldMkLst>
          <pc:docMk/>
          <pc:sldMk cId="3289701193" sldId="442"/>
        </pc:sldMkLst>
      </pc:sldChg>
      <pc:sldChg chg="modSp del mod">
        <pc:chgData name="Glen Jones" userId="e846aaca-4b24-4b13-b0d0-f2308e16b284" providerId="ADAL" clId="{ED47ACC3-9597-4D89-A1DC-43CF280EF274}" dt="2026-01-19T15:14:31.529" v="269" actId="47"/>
        <pc:sldMkLst>
          <pc:docMk/>
          <pc:sldMk cId="1419257661" sldId="443"/>
        </pc:sldMkLst>
      </pc:sldChg>
      <pc:sldChg chg="del">
        <pc:chgData name="Glen Jones" userId="e846aaca-4b24-4b13-b0d0-f2308e16b284" providerId="ADAL" clId="{ED47ACC3-9597-4D89-A1DC-43CF280EF274}" dt="2026-01-19T15:14:31.529" v="269" actId="47"/>
        <pc:sldMkLst>
          <pc:docMk/>
          <pc:sldMk cId="3781783982" sldId="444"/>
        </pc:sldMkLst>
      </pc:sldChg>
      <pc:sldChg chg="addSp delSp modSp add mod delAnim modAnim">
        <pc:chgData name="Glen Jones" userId="e846aaca-4b24-4b13-b0d0-f2308e16b284" providerId="ADAL" clId="{ED47ACC3-9597-4D89-A1DC-43CF280EF274}" dt="2026-01-13T15:12:13.418" v="121" actId="207"/>
        <pc:sldMkLst>
          <pc:docMk/>
          <pc:sldMk cId="720433662" sldId="445"/>
        </pc:sldMkLst>
        <pc:spChg chg="mod">
          <ac:chgData name="Glen Jones" userId="e846aaca-4b24-4b13-b0d0-f2308e16b284" providerId="ADAL" clId="{ED47ACC3-9597-4D89-A1DC-43CF280EF274}" dt="2026-01-13T15:12:13.418" v="121" actId="207"/>
          <ac:spMkLst>
            <pc:docMk/>
            <pc:sldMk cId="720433662" sldId="445"/>
            <ac:spMk id="2" creationId="{8F62A2AE-8495-24E3-5830-481768CBA3B7}"/>
          </ac:spMkLst>
        </pc:spChg>
        <pc:spChg chg="add mod">
          <ac:chgData name="Glen Jones" userId="e846aaca-4b24-4b13-b0d0-f2308e16b284" providerId="ADAL" clId="{ED47ACC3-9597-4D89-A1DC-43CF280EF274}" dt="2026-01-13T15:11:34.107" v="69" actId="1076"/>
          <ac:spMkLst>
            <pc:docMk/>
            <pc:sldMk cId="720433662" sldId="445"/>
            <ac:spMk id="5" creationId="{A7EBCA3C-C330-CDA8-C814-6852CA9AEA04}"/>
          </ac:spMkLst>
        </pc:spChg>
        <pc:spChg chg="mod">
          <ac:chgData name="Glen Jones" userId="e846aaca-4b24-4b13-b0d0-f2308e16b284" providerId="ADAL" clId="{ED47ACC3-9597-4D89-A1DC-43CF280EF274}" dt="2026-01-13T15:11:10.162" v="60"/>
          <ac:spMkLst>
            <pc:docMk/>
            <pc:sldMk cId="720433662" sldId="445"/>
            <ac:spMk id="10" creationId="{78C7B567-A9FF-9722-FE4A-FBEF066982FA}"/>
          </ac:spMkLst>
        </pc:spChg>
        <pc:spChg chg="mod">
          <ac:chgData name="Glen Jones" userId="e846aaca-4b24-4b13-b0d0-f2308e16b284" providerId="ADAL" clId="{ED47ACC3-9597-4D89-A1DC-43CF280EF274}" dt="2026-01-13T15:11:20.038" v="64" actId="1076"/>
          <ac:spMkLst>
            <pc:docMk/>
            <pc:sldMk cId="720433662" sldId="445"/>
            <ac:spMk id="11" creationId="{1C1DDE0A-6EDD-5DAF-46A4-6691230F4643}"/>
          </ac:spMkLst>
        </pc:spChg>
        <pc:spChg chg="mod">
          <ac:chgData name="Glen Jones" userId="e846aaca-4b24-4b13-b0d0-f2308e16b284" providerId="ADAL" clId="{ED47ACC3-9597-4D89-A1DC-43CF280EF274}" dt="2026-01-13T15:11:23.241" v="65" actId="14100"/>
          <ac:spMkLst>
            <pc:docMk/>
            <pc:sldMk cId="720433662" sldId="445"/>
            <ac:spMk id="14" creationId="{D4E20CCC-0DE9-4191-E792-ADB75B45C527}"/>
          </ac:spMkLst>
        </pc:spChg>
        <pc:spChg chg="mod">
          <ac:chgData name="Glen Jones" userId="e846aaca-4b24-4b13-b0d0-f2308e16b284" providerId="ADAL" clId="{ED47ACC3-9597-4D89-A1DC-43CF280EF274}" dt="2026-01-13T15:11:40.287" v="70" actId="207"/>
          <ac:spMkLst>
            <pc:docMk/>
            <pc:sldMk cId="720433662" sldId="445"/>
            <ac:spMk id="15" creationId="{40AD262A-3374-7974-C0C7-26B4A8955A4F}"/>
          </ac:spMkLst>
        </pc:spChg>
        <pc:spChg chg="mod">
          <ac:chgData name="Glen Jones" userId="e846aaca-4b24-4b13-b0d0-f2308e16b284" providerId="ADAL" clId="{ED47ACC3-9597-4D89-A1DC-43CF280EF274}" dt="2026-01-13T15:11:18.658" v="63" actId="1076"/>
          <ac:spMkLst>
            <pc:docMk/>
            <pc:sldMk cId="720433662" sldId="445"/>
            <ac:spMk id="17" creationId="{186DFC93-9520-ABBA-8394-BBBF003E1AB0}"/>
          </ac:spMkLst>
        </pc:spChg>
        <pc:spChg chg="mod">
          <ac:chgData name="Glen Jones" userId="e846aaca-4b24-4b13-b0d0-f2308e16b284" providerId="ADAL" clId="{ED47ACC3-9597-4D89-A1DC-43CF280EF274}" dt="2026-01-13T15:11:17.668" v="62" actId="1076"/>
          <ac:spMkLst>
            <pc:docMk/>
            <pc:sldMk cId="720433662" sldId="445"/>
            <ac:spMk id="18" creationId="{CFB2CECF-7CFF-7B87-7B0C-BF61B16877E9}"/>
          </ac:spMkLst>
        </pc:spChg>
      </pc:sldChg>
      <pc:sldChg chg="modSp add mod">
        <pc:chgData name="Glen Jones" userId="e846aaca-4b24-4b13-b0d0-f2308e16b284" providerId="ADAL" clId="{ED47ACC3-9597-4D89-A1DC-43CF280EF274}" dt="2026-01-13T15:36:57.343" v="173" actId="1076"/>
        <pc:sldMkLst>
          <pc:docMk/>
          <pc:sldMk cId="2309163323" sldId="446"/>
        </pc:sldMkLst>
        <pc:spChg chg="mod">
          <ac:chgData name="Glen Jones" userId="e846aaca-4b24-4b13-b0d0-f2308e16b284" providerId="ADAL" clId="{ED47ACC3-9597-4D89-A1DC-43CF280EF274}" dt="2026-01-13T15:11:10.162" v="60"/>
          <ac:spMkLst>
            <pc:docMk/>
            <pc:sldMk cId="2309163323" sldId="446"/>
            <ac:spMk id="8" creationId="{1D0D48F8-BED6-D04F-4F1F-533DDD0BBE57}"/>
          </ac:spMkLst>
        </pc:spChg>
        <pc:spChg chg="mod">
          <ac:chgData name="Glen Jones" userId="e846aaca-4b24-4b13-b0d0-f2308e16b284" providerId="ADAL" clId="{ED47ACC3-9597-4D89-A1DC-43CF280EF274}" dt="2026-01-13T15:36:57.343" v="173" actId="1076"/>
          <ac:spMkLst>
            <pc:docMk/>
            <pc:sldMk cId="2309163323" sldId="446"/>
            <ac:spMk id="9" creationId="{21F129B3-29F6-7901-F1C3-1CDF1D731B15}"/>
          </ac:spMkLst>
        </pc:spChg>
        <pc:spChg chg="mod">
          <ac:chgData name="Glen Jones" userId="e846aaca-4b24-4b13-b0d0-f2308e16b284" providerId="ADAL" clId="{ED47ACC3-9597-4D89-A1DC-43CF280EF274}" dt="2026-01-13T15:36:50.939" v="170" actId="1076"/>
          <ac:spMkLst>
            <pc:docMk/>
            <pc:sldMk cId="2309163323" sldId="446"/>
            <ac:spMk id="13" creationId="{67BFC455-BA0C-27A5-FD90-ABCDB787874B}"/>
          </ac:spMkLst>
        </pc:spChg>
        <pc:spChg chg="mod">
          <ac:chgData name="Glen Jones" userId="e846aaca-4b24-4b13-b0d0-f2308e16b284" providerId="ADAL" clId="{ED47ACC3-9597-4D89-A1DC-43CF280EF274}" dt="2026-01-13T15:36:41.132" v="167" actId="1076"/>
          <ac:spMkLst>
            <pc:docMk/>
            <pc:sldMk cId="2309163323" sldId="446"/>
            <ac:spMk id="15" creationId="{F158EA0F-AD25-1424-4678-F04FF6C88284}"/>
          </ac:spMkLst>
        </pc:spChg>
        <pc:spChg chg="mod">
          <ac:chgData name="Glen Jones" userId="e846aaca-4b24-4b13-b0d0-f2308e16b284" providerId="ADAL" clId="{ED47ACC3-9597-4D89-A1DC-43CF280EF274}" dt="2026-01-13T15:36:52.082" v="171" actId="1076"/>
          <ac:spMkLst>
            <pc:docMk/>
            <pc:sldMk cId="2309163323" sldId="446"/>
            <ac:spMk id="17" creationId="{F0AA8936-063B-05F2-D750-91DE51AB9BF5}"/>
          </ac:spMkLst>
        </pc:spChg>
        <pc:spChg chg="mod">
          <ac:chgData name="Glen Jones" userId="e846aaca-4b24-4b13-b0d0-f2308e16b284" providerId="ADAL" clId="{ED47ACC3-9597-4D89-A1DC-43CF280EF274}" dt="2026-01-13T15:36:39.794" v="166" actId="1076"/>
          <ac:spMkLst>
            <pc:docMk/>
            <pc:sldMk cId="2309163323" sldId="446"/>
            <ac:spMk id="18" creationId="{570CEF65-EC98-306B-CB46-68DB90E789AD}"/>
          </ac:spMkLst>
        </pc:spChg>
        <pc:spChg chg="mod">
          <ac:chgData name="Glen Jones" userId="e846aaca-4b24-4b13-b0d0-f2308e16b284" providerId="ADAL" clId="{ED47ACC3-9597-4D89-A1DC-43CF280EF274}" dt="2026-01-13T15:36:43.256" v="168" actId="1076"/>
          <ac:spMkLst>
            <pc:docMk/>
            <pc:sldMk cId="2309163323" sldId="446"/>
            <ac:spMk id="20" creationId="{116A2CAE-F8FA-22F6-8B50-39E1DB2B1FE2}"/>
          </ac:spMkLst>
        </pc:spChg>
      </pc:sldChg>
      <pc:sldChg chg="addSp modSp add mod modAnim">
        <pc:chgData name="Glen Jones" userId="e846aaca-4b24-4b13-b0d0-f2308e16b284" providerId="ADAL" clId="{ED47ACC3-9597-4D89-A1DC-43CF280EF274}" dt="2026-01-19T15:14:32.368" v="270"/>
        <pc:sldMkLst>
          <pc:docMk/>
          <pc:sldMk cId="2920703650" sldId="447"/>
        </pc:sldMkLst>
        <pc:spChg chg="add mod">
          <ac:chgData name="Glen Jones" userId="e846aaca-4b24-4b13-b0d0-f2308e16b284" providerId="ADAL" clId="{ED47ACC3-9597-4D89-A1DC-43CF280EF274}" dt="2026-01-19T15:14:32.368" v="270"/>
          <ac:spMkLst>
            <pc:docMk/>
            <pc:sldMk cId="2920703650" sldId="447"/>
            <ac:spMk id="2" creationId="{9C0E2CCF-26A0-6A84-BC0D-FC5E384B626E}"/>
          </ac:spMkLst>
        </pc:spChg>
        <pc:spChg chg="mod">
          <ac:chgData name="Glen Jones" userId="e846aaca-4b24-4b13-b0d0-f2308e16b284" providerId="ADAL" clId="{ED47ACC3-9597-4D89-A1DC-43CF280EF274}" dt="2026-01-13T15:11:10.162" v="60"/>
          <ac:spMkLst>
            <pc:docMk/>
            <pc:sldMk cId="2920703650" sldId="447"/>
            <ac:spMk id="4" creationId="{B6AB7543-3524-EB49-499A-D6D5D7DE0A7A}"/>
          </ac:spMkLst>
        </pc:spChg>
        <pc:spChg chg="mod">
          <ac:chgData name="Glen Jones" userId="e846aaca-4b24-4b13-b0d0-f2308e16b284" providerId="ADAL" clId="{ED47ACC3-9597-4D89-A1DC-43CF280EF274}" dt="2026-01-13T15:12:21.867" v="123" actId="1076"/>
          <ac:spMkLst>
            <pc:docMk/>
            <pc:sldMk cId="2920703650" sldId="447"/>
            <ac:spMk id="10" creationId="{0CDE286C-4D27-4974-30FA-3E757E08A046}"/>
          </ac:spMkLst>
        </pc:spChg>
        <pc:spChg chg="mod">
          <ac:chgData name="Glen Jones" userId="e846aaca-4b24-4b13-b0d0-f2308e16b284" providerId="ADAL" clId="{ED47ACC3-9597-4D89-A1DC-43CF280EF274}" dt="2026-01-13T15:12:19.838" v="122" actId="1076"/>
          <ac:spMkLst>
            <pc:docMk/>
            <pc:sldMk cId="2920703650" sldId="447"/>
            <ac:spMk id="14" creationId="{C66ACBA7-0368-6DDC-193F-128F84D8A6C0}"/>
          </ac:spMkLst>
        </pc:spChg>
      </pc:sldChg>
      <pc:sldChg chg="del">
        <pc:chgData name="Glen Jones" userId="e846aaca-4b24-4b13-b0d0-f2308e16b284" providerId="ADAL" clId="{ED47ACC3-9597-4D89-A1DC-43CF280EF274}" dt="2026-01-19T15:14:31.529" v="269" actId="47"/>
        <pc:sldMkLst>
          <pc:docMk/>
          <pc:sldMk cId="3499639952" sldId="465"/>
        </pc:sldMkLst>
      </pc:sldChg>
      <pc:sldChg chg="modSp del mod">
        <pc:chgData name="Glen Jones" userId="e846aaca-4b24-4b13-b0d0-f2308e16b284" providerId="ADAL" clId="{ED47ACC3-9597-4D89-A1DC-43CF280EF274}" dt="2026-01-19T15:14:31.529" v="269" actId="47"/>
        <pc:sldMkLst>
          <pc:docMk/>
          <pc:sldMk cId="3849219962" sldId="469"/>
        </pc:sldMkLst>
      </pc:sldChg>
      <pc:sldChg chg="modSp del mod">
        <pc:chgData name="Glen Jones" userId="e846aaca-4b24-4b13-b0d0-f2308e16b284" providerId="ADAL" clId="{ED47ACC3-9597-4D89-A1DC-43CF280EF274}" dt="2026-01-19T15:14:31.529" v="269" actId="47"/>
        <pc:sldMkLst>
          <pc:docMk/>
          <pc:sldMk cId="3862629912" sldId="470"/>
        </pc:sldMkLst>
      </pc:sldChg>
      <pc:sldChg chg="modSp del mod">
        <pc:chgData name="Glen Jones" userId="e846aaca-4b24-4b13-b0d0-f2308e16b284" providerId="ADAL" clId="{ED47ACC3-9597-4D89-A1DC-43CF280EF274}" dt="2026-01-19T15:14:31.529" v="269" actId="47"/>
        <pc:sldMkLst>
          <pc:docMk/>
          <pc:sldMk cId="898871633" sldId="471"/>
        </pc:sldMkLst>
      </pc:sldChg>
      <pc:sldChg chg="del">
        <pc:chgData name="Glen Jones" userId="e846aaca-4b24-4b13-b0d0-f2308e16b284" providerId="ADAL" clId="{ED47ACC3-9597-4D89-A1DC-43CF280EF274}" dt="2026-01-19T15:14:31.529" v="269" actId="47"/>
        <pc:sldMkLst>
          <pc:docMk/>
          <pc:sldMk cId="1490931477" sldId="472"/>
        </pc:sldMkLst>
      </pc:sldChg>
      <pc:sldChg chg="addSp modSp del mod">
        <pc:chgData name="Glen Jones" userId="e846aaca-4b24-4b13-b0d0-f2308e16b284" providerId="ADAL" clId="{ED47ACC3-9597-4D89-A1DC-43CF280EF274}" dt="2026-01-19T15:14:31.529" v="269" actId="47"/>
        <pc:sldMkLst>
          <pc:docMk/>
          <pc:sldMk cId="3671765987" sldId="473"/>
        </pc:sldMkLst>
      </pc:sldChg>
      <pc:sldChg chg="modSp del mod">
        <pc:chgData name="Glen Jones" userId="e846aaca-4b24-4b13-b0d0-f2308e16b284" providerId="ADAL" clId="{ED47ACC3-9597-4D89-A1DC-43CF280EF274}" dt="2026-01-19T15:14:31.529" v="269" actId="47"/>
        <pc:sldMkLst>
          <pc:docMk/>
          <pc:sldMk cId="2178630609" sldId="474"/>
        </pc:sldMkLst>
      </pc:sldChg>
      <pc:sldChg chg="modSp del mod">
        <pc:chgData name="Glen Jones" userId="e846aaca-4b24-4b13-b0d0-f2308e16b284" providerId="ADAL" clId="{ED47ACC3-9597-4D89-A1DC-43CF280EF274}" dt="2026-01-19T15:14:31.529" v="269" actId="47"/>
        <pc:sldMkLst>
          <pc:docMk/>
          <pc:sldMk cId="2084724530" sldId="475"/>
        </pc:sldMkLst>
      </pc:sldChg>
      <pc:sldChg chg="del">
        <pc:chgData name="Glen Jones" userId="e846aaca-4b24-4b13-b0d0-f2308e16b284" providerId="ADAL" clId="{ED47ACC3-9597-4D89-A1DC-43CF280EF274}" dt="2026-01-19T15:14:31.529" v="269" actId="47"/>
        <pc:sldMkLst>
          <pc:docMk/>
          <pc:sldMk cId="3589342505" sldId="476"/>
        </pc:sldMkLst>
      </pc:sldChg>
      <pc:sldChg chg="del">
        <pc:chgData name="Glen Jones" userId="e846aaca-4b24-4b13-b0d0-f2308e16b284" providerId="ADAL" clId="{ED47ACC3-9597-4D89-A1DC-43CF280EF274}" dt="2026-01-19T15:14:31.529" v="269" actId="47"/>
        <pc:sldMkLst>
          <pc:docMk/>
          <pc:sldMk cId="1188107512" sldId="477"/>
        </pc:sldMkLst>
      </pc:sldChg>
      <pc:sldChg chg="del">
        <pc:chgData name="Glen Jones" userId="e846aaca-4b24-4b13-b0d0-f2308e16b284" providerId="ADAL" clId="{ED47ACC3-9597-4D89-A1DC-43CF280EF274}" dt="2026-01-19T15:14:31.529" v="269" actId="47"/>
        <pc:sldMkLst>
          <pc:docMk/>
          <pc:sldMk cId="2193475781" sldId="478"/>
        </pc:sldMkLst>
      </pc:sldChg>
      <pc:sldChg chg="del">
        <pc:chgData name="Glen Jones" userId="e846aaca-4b24-4b13-b0d0-f2308e16b284" providerId="ADAL" clId="{ED47ACC3-9597-4D89-A1DC-43CF280EF274}" dt="2026-01-19T15:14:31.529" v="269" actId="47"/>
        <pc:sldMkLst>
          <pc:docMk/>
          <pc:sldMk cId="1496275698" sldId="479"/>
        </pc:sldMkLst>
      </pc:sldChg>
      <pc:sldChg chg="del">
        <pc:chgData name="Glen Jones" userId="e846aaca-4b24-4b13-b0d0-f2308e16b284" providerId="ADAL" clId="{ED47ACC3-9597-4D89-A1DC-43CF280EF274}" dt="2026-01-19T15:14:31.529" v="269" actId="47"/>
        <pc:sldMkLst>
          <pc:docMk/>
          <pc:sldMk cId="1844737360" sldId="480"/>
        </pc:sldMkLst>
      </pc:sldChg>
      <pc:sldChg chg="del">
        <pc:chgData name="Glen Jones" userId="e846aaca-4b24-4b13-b0d0-f2308e16b284" providerId="ADAL" clId="{ED47ACC3-9597-4D89-A1DC-43CF280EF274}" dt="2026-01-19T15:14:31.529" v="269" actId="47"/>
        <pc:sldMkLst>
          <pc:docMk/>
          <pc:sldMk cId="3365730972" sldId="481"/>
        </pc:sldMkLst>
      </pc:sldChg>
      <pc:sldChg chg="del">
        <pc:chgData name="Glen Jones" userId="e846aaca-4b24-4b13-b0d0-f2308e16b284" providerId="ADAL" clId="{ED47ACC3-9597-4D89-A1DC-43CF280EF274}" dt="2026-01-19T15:14:31.529" v="269" actId="47"/>
        <pc:sldMkLst>
          <pc:docMk/>
          <pc:sldMk cId="4055010904" sldId="482"/>
        </pc:sldMkLst>
      </pc:sldChg>
      <pc:sldChg chg="del">
        <pc:chgData name="Glen Jones" userId="e846aaca-4b24-4b13-b0d0-f2308e16b284" providerId="ADAL" clId="{ED47ACC3-9597-4D89-A1DC-43CF280EF274}" dt="2026-01-19T15:14:31.529" v="269" actId="47"/>
        <pc:sldMkLst>
          <pc:docMk/>
          <pc:sldMk cId="715002870" sldId="483"/>
        </pc:sldMkLst>
      </pc:sldChg>
      <pc:sldChg chg="del">
        <pc:chgData name="Glen Jones" userId="e846aaca-4b24-4b13-b0d0-f2308e16b284" providerId="ADAL" clId="{ED47ACC3-9597-4D89-A1DC-43CF280EF274}" dt="2026-01-19T15:14:31.529" v="269" actId="47"/>
        <pc:sldMkLst>
          <pc:docMk/>
          <pc:sldMk cId="3428528573" sldId="484"/>
        </pc:sldMkLst>
      </pc:sldChg>
      <pc:sldChg chg="del">
        <pc:chgData name="Glen Jones" userId="e846aaca-4b24-4b13-b0d0-f2308e16b284" providerId="ADAL" clId="{ED47ACC3-9597-4D89-A1DC-43CF280EF274}" dt="2026-01-19T15:14:31.529" v="269" actId="47"/>
        <pc:sldMkLst>
          <pc:docMk/>
          <pc:sldMk cId="4138318043" sldId="485"/>
        </pc:sldMkLst>
      </pc:sldChg>
      <pc:sldChg chg="del">
        <pc:chgData name="Glen Jones" userId="e846aaca-4b24-4b13-b0d0-f2308e16b284" providerId="ADAL" clId="{ED47ACC3-9597-4D89-A1DC-43CF280EF274}" dt="2026-01-19T15:14:31.529" v="269" actId="47"/>
        <pc:sldMkLst>
          <pc:docMk/>
          <pc:sldMk cId="1430352644" sldId="486"/>
        </pc:sldMkLst>
      </pc:sldChg>
      <pc:sldChg chg="del">
        <pc:chgData name="Glen Jones" userId="e846aaca-4b24-4b13-b0d0-f2308e16b284" providerId="ADAL" clId="{ED47ACC3-9597-4D89-A1DC-43CF280EF274}" dt="2026-01-19T15:14:31.529" v="269" actId="47"/>
        <pc:sldMkLst>
          <pc:docMk/>
          <pc:sldMk cId="3372812666" sldId="487"/>
        </pc:sldMkLst>
      </pc:sldChg>
      <pc:sldChg chg="del">
        <pc:chgData name="Glen Jones" userId="e846aaca-4b24-4b13-b0d0-f2308e16b284" providerId="ADAL" clId="{ED47ACC3-9597-4D89-A1DC-43CF280EF274}" dt="2026-01-19T15:14:31.529" v="269" actId="47"/>
        <pc:sldMkLst>
          <pc:docMk/>
          <pc:sldMk cId="345010590" sldId="488"/>
        </pc:sldMkLst>
      </pc:sldChg>
      <pc:sldChg chg="del">
        <pc:chgData name="Glen Jones" userId="e846aaca-4b24-4b13-b0d0-f2308e16b284" providerId="ADAL" clId="{ED47ACC3-9597-4D89-A1DC-43CF280EF274}" dt="2026-01-19T15:14:31.529" v="269" actId="47"/>
        <pc:sldMkLst>
          <pc:docMk/>
          <pc:sldMk cId="2634177903" sldId="489"/>
        </pc:sldMkLst>
      </pc:sldChg>
      <pc:sldChg chg="modSp mod">
        <pc:chgData name="Glen Jones" userId="e846aaca-4b24-4b13-b0d0-f2308e16b284" providerId="ADAL" clId="{ED47ACC3-9597-4D89-A1DC-43CF280EF274}" dt="2026-01-13T15:29:38.616" v="125" actId="207"/>
        <pc:sldMkLst>
          <pc:docMk/>
          <pc:sldMk cId="1245596646" sldId="490"/>
        </pc:sldMkLst>
        <pc:spChg chg="mod">
          <ac:chgData name="Glen Jones" userId="e846aaca-4b24-4b13-b0d0-f2308e16b284" providerId="ADAL" clId="{ED47ACC3-9597-4D89-A1DC-43CF280EF274}" dt="2026-01-13T15:10:26" v="50" actId="27636"/>
          <ac:spMkLst>
            <pc:docMk/>
            <pc:sldMk cId="1245596646" sldId="490"/>
            <ac:spMk id="2" creationId="{200F7BCC-051D-D6F7-A0C0-EF166DD52B87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1245596646" sldId="490"/>
            <ac:spMk id="4" creationId="{73586194-CFD9-ABFC-CE85-9EBA985B46D7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1245596646" sldId="490"/>
            <ac:spMk id="5" creationId="{81C5AD34-6D3C-ADAA-0833-099C623C84FB}"/>
          </ac:spMkLst>
        </pc:spChg>
        <pc:spChg chg="mod">
          <ac:chgData name="Glen Jones" userId="e846aaca-4b24-4b13-b0d0-f2308e16b284" providerId="ADAL" clId="{ED47ACC3-9597-4D89-A1DC-43CF280EF274}" dt="2026-01-13T15:29:38.616" v="125" actId="207"/>
          <ac:spMkLst>
            <pc:docMk/>
            <pc:sldMk cId="1245596646" sldId="490"/>
            <ac:spMk id="6" creationId="{BF7F3C36-ABA6-AD2E-E92D-FC8372469D60}"/>
          </ac:spMkLst>
        </pc:spChg>
      </pc:sldChg>
      <pc:sldChg chg="modSp mod">
        <pc:chgData name="Glen Jones" userId="e846aaca-4b24-4b13-b0d0-f2308e16b284" providerId="ADAL" clId="{ED47ACC3-9597-4D89-A1DC-43CF280EF274}" dt="2026-01-13T15:10:26.009" v="51" actId="27636"/>
        <pc:sldMkLst>
          <pc:docMk/>
          <pc:sldMk cId="2568301916" sldId="491"/>
        </pc:sldMkLst>
        <pc:spChg chg="mod">
          <ac:chgData name="Glen Jones" userId="e846aaca-4b24-4b13-b0d0-f2308e16b284" providerId="ADAL" clId="{ED47ACC3-9597-4D89-A1DC-43CF280EF274}" dt="2026-01-13T15:10:26.009" v="51" actId="27636"/>
          <ac:spMkLst>
            <pc:docMk/>
            <pc:sldMk cId="2568301916" sldId="491"/>
            <ac:spMk id="2" creationId="{1DDA5106-4EC3-467F-C7D6-740939599AA9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2568301916" sldId="491"/>
            <ac:spMk id="4" creationId="{7CFB123A-E6DA-5232-3578-2C51ADD4EB19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2568301916" sldId="491"/>
            <ac:spMk id="5" creationId="{555714F2-4532-4EED-ABDB-B31F7637F257}"/>
          </ac:spMkLst>
        </pc:spChg>
        <pc:spChg chg="mod">
          <ac:chgData name="Glen Jones" userId="e846aaca-4b24-4b13-b0d0-f2308e16b284" providerId="ADAL" clId="{ED47ACC3-9597-4D89-A1DC-43CF280EF274}" dt="2026-01-13T14:56:30.502" v="39" actId="27636"/>
          <ac:spMkLst>
            <pc:docMk/>
            <pc:sldMk cId="2568301916" sldId="491"/>
            <ac:spMk id="6" creationId="{3A228511-19A4-1D35-57FF-58B514EA4CC3}"/>
          </ac:spMkLst>
        </pc:spChg>
      </pc:sldChg>
      <pc:sldChg chg="modSp mod">
        <pc:chgData name="Glen Jones" userId="e846aaca-4b24-4b13-b0d0-f2308e16b284" providerId="ADAL" clId="{ED47ACC3-9597-4D89-A1DC-43CF280EF274}" dt="2026-01-13T15:30:04.404" v="129" actId="207"/>
        <pc:sldMkLst>
          <pc:docMk/>
          <pc:sldMk cId="816997607" sldId="492"/>
        </pc:sldMkLst>
        <pc:spChg chg="mod">
          <ac:chgData name="Glen Jones" userId="e846aaca-4b24-4b13-b0d0-f2308e16b284" providerId="ADAL" clId="{ED47ACC3-9597-4D89-A1DC-43CF280EF274}" dt="2026-01-13T15:10:26.013" v="52" actId="27636"/>
          <ac:spMkLst>
            <pc:docMk/>
            <pc:sldMk cId="816997607" sldId="492"/>
            <ac:spMk id="2" creationId="{F703297B-1180-4657-7A64-9535AD4F1E13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816997607" sldId="492"/>
            <ac:spMk id="4" creationId="{3DFE4FC4-894B-9636-095F-474C6FD328A7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816997607" sldId="492"/>
            <ac:spMk id="5" creationId="{5DE8C32E-135B-DB06-ECAF-A78F7D25E4F5}"/>
          </ac:spMkLst>
        </pc:spChg>
        <pc:spChg chg="mod">
          <ac:chgData name="Glen Jones" userId="e846aaca-4b24-4b13-b0d0-f2308e16b284" providerId="ADAL" clId="{ED47ACC3-9597-4D89-A1DC-43CF280EF274}" dt="2026-01-13T15:30:04.404" v="129" actId="207"/>
          <ac:spMkLst>
            <pc:docMk/>
            <pc:sldMk cId="816997607" sldId="492"/>
            <ac:spMk id="6" creationId="{755CB2AA-D032-7486-4F2E-5C99B06C49FB}"/>
          </ac:spMkLst>
        </pc:spChg>
      </pc:sldChg>
      <pc:sldChg chg="modSp mod">
        <pc:chgData name="Glen Jones" userId="e846aaca-4b24-4b13-b0d0-f2308e16b284" providerId="ADAL" clId="{ED47ACC3-9597-4D89-A1DC-43CF280EF274}" dt="2026-01-13T15:31:57.171" v="146" actId="207"/>
        <pc:sldMkLst>
          <pc:docMk/>
          <pc:sldMk cId="2241821432" sldId="493"/>
        </pc:sldMkLst>
        <pc:spChg chg="mod">
          <ac:chgData name="Glen Jones" userId="e846aaca-4b24-4b13-b0d0-f2308e16b284" providerId="ADAL" clId="{ED47ACC3-9597-4D89-A1DC-43CF280EF274}" dt="2026-01-13T15:10:26.022" v="53" actId="27636"/>
          <ac:spMkLst>
            <pc:docMk/>
            <pc:sldMk cId="2241821432" sldId="493"/>
            <ac:spMk id="2" creationId="{492B3DEB-9EF3-51CF-7BFD-A9235F6764B4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2241821432" sldId="493"/>
            <ac:spMk id="4" creationId="{78A90CD3-E43F-9D13-F2FC-DAA479755D02}"/>
          </ac:spMkLst>
        </pc:spChg>
        <pc:spChg chg="mod">
          <ac:chgData name="Glen Jones" userId="e846aaca-4b24-4b13-b0d0-f2308e16b284" providerId="ADAL" clId="{ED47ACC3-9597-4D89-A1DC-43CF280EF274}" dt="2026-01-13T15:31:57.171" v="146" actId="207"/>
          <ac:spMkLst>
            <pc:docMk/>
            <pc:sldMk cId="2241821432" sldId="493"/>
            <ac:spMk id="5" creationId="{6BF24D9C-1FC8-1EAB-D1D9-E5C4FB51FA74}"/>
          </ac:spMkLst>
        </pc:spChg>
        <pc:spChg chg="mod">
          <ac:chgData name="Glen Jones" userId="e846aaca-4b24-4b13-b0d0-f2308e16b284" providerId="ADAL" clId="{ED47ACC3-9597-4D89-A1DC-43CF280EF274}" dt="2026-01-13T15:30:33.990" v="130"/>
          <ac:spMkLst>
            <pc:docMk/>
            <pc:sldMk cId="2241821432" sldId="493"/>
            <ac:spMk id="6" creationId="{1D157186-8998-4302-520D-C730E72C9A14}"/>
          </ac:spMkLst>
        </pc:spChg>
      </pc:sldChg>
      <pc:sldChg chg="modSp mod">
        <pc:chgData name="Glen Jones" userId="e846aaca-4b24-4b13-b0d0-f2308e16b284" providerId="ADAL" clId="{ED47ACC3-9597-4D89-A1DC-43CF280EF274}" dt="2026-01-13T15:30:36.544" v="131"/>
        <pc:sldMkLst>
          <pc:docMk/>
          <pc:sldMk cId="403202132" sldId="494"/>
        </pc:sldMkLst>
        <pc:spChg chg="mod">
          <ac:chgData name="Glen Jones" userId="e846aaca-4b24-4b13-b0d0-f2308e16b284" providerId="ADAL" clId="{ED47ACC3-9597-4D89-A1DC-43CF280EF274}" dt="2026-01-13T15:10:26.025" v="54" actId="27636"/>
          <ac:spMkLst>
            <pc:docMk/>
            <pc:sldMk cId="403202132" sldId="494"/>
            <ac:spMk id="2" creationId="{4F25C7F9-7A2D-4242-1DA6-B61232A4D1DA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403202132" sldId="494"/>
            <ac:spMk id="4" creationId="{57440DAC-6C6B-9FE4-A989-0E311E77AF8E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403202132" sldId="494"/>
            <ac:spMk id="5" creationId="{A1A52C1F-02DA-3B87-8E0F-AF4EEF5C4778}"/>
          </ac:spMkLst>
        </pc:spChg>
        <pc:spChg chg="mod">
          <ac:chgData name="Glen Jones" userId="e846aaca-4b24-4b13-b0d0-f2308e16b284" providerId="ADAL" clId="{ED47ACC3-9597-4D89-A1DC-43CF280EF274}" dt="2026-01-13T15:30:36.544" v="131"/>
          <ac:spMkLst>
            <pc:docMk/>
            <pc:sldMk cId="403202132" sldId="494"/>
            <ac:spMk id="6" creationId="{0B1D1DEF-3710-CDA9-03B8-E43CA1BA6A53}"/>
          </ac:spMkLst>
        </pc:spChg>
      </pc:sldChg>
      <pc:sldChg chg="modSp mod">
        <pc:chgData name="Glen Jones" userId="e846aaca-4b24-4b13-b0d0-f2308e16b284" providerId="ADAL" clId="{ED47ACC3-9597-4D89-A1DC-43CF280EF274}" dt="2026-01-13T15:31:22.418" v="139" actId="207"/>
        <pc:sldMkLst>
          <pc:docMk/>
          <pc:sldMk cId="3749754028" sldId="495"/>
        </pc:sldMkLst>
        <pc:spChg chg="mod">
          <ac:chgData name="Glen Jones" userId="e846aaca-4b24-4b13-b0d0-f2308e16b284" providerId="ADAL" clId="{ED47ACC3-9597-4D89-A1DC-43CF280EF274}" dt="2026-01-13T15:10:26.031" v="55" actId="27636"/>
          <ac:spMkLst>
            <pc:docMk/>
            <pc:sldMk cId="3749754028" sldId="495"/>
            <ac:spMk id="2" creationId="{F0B0BE89-1F6D-C762-5A0F-7653F6507C89}"/>
          </ac:spMkLst>
        </pc:spChg>
        <pc:spChg chg="mod">
          <ac:chgData name="Glen Jones" userId="e846aaca-4b24-4b13-b0d0-f2308e16b284" providerId="ADAL" clId="{ED47ACC3-9597-4D89-A1DC-43CF280EF274}" dt="2026-01-13T15:31:22.418" v="139" actId="207"/>
          <ac:spMkLst>
            <pc:docMk/>
            <pc:sldMk cId="3749754028" sldId="495"/>
            <ac:spMk id="4" creationId="{A2EEFC2D-F409-CF82-5FE9-AAFACF618862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3749754028" sldId="495"/>
            <ac:spMk id="5" creationId="{FD16BA75-0320-9792-7636-3C172E218657}"/>
          </ac:spMkLst>
        </pc:spChg>
        <pc:spChg chg="mod">
          <ac:chgData name="Glen Jones" userId="e846aaca-4b24-4b13-b0d0-f2308e16b284" providerId="ADAL" clId="{ED47ACC3-9597-4D89-A1DC-43CF280EF274}" dt="2026-01-13T15:30:39.183" v="132"/>
          <ac:spMkLst>
            <pc:docMk/>
            <pc:sldMk cId="3749754028" sldId="495"/>
            <ac:spMk id="6" creationId="{9B260382-1E99-0815-A95C-1EFB80EE5B7A}"/>
          </ac:spMkLst>
        </pc:spChg>
      </pc:sldChg>
      <pc:sldChg chg="modSp mod">
        <pc:chgData name="Glen Jones" userId="e846aaca-4b24-4b13-b0d0-f2308e16b284" providerId="ADAL" clId="{ED47ACC3-9597-4D89-A1DC-43CF280EF274}" dt="2026-01-13T15:32:14.744" v="151" actId="207"/>
        <pc:sldMkLst>
          <pc:docMk/>
          <pc:sldMk cId="1324055852" sldId="496"/>
        </pc:sldMkLst>
        <pc:spChg chg="mod">
          <ac:chgData name="Glen Jones" userId="e846aaca-4b24-4b13-b0d0-f2308e16b284" providerId="ADAL" clId="{ED47ACC3-9597-4D89-A1DC-43CF280EF274}" dt="2026-01-13T15:32:14.744" v="151" actId="207"/>
          <ac:spMkLst>
            <pc:docMk/>
            <pc:sldMk cId="1324055852" sldId="496"/>
            <ac:spMk id="2" creationId="{A644FDBB-D240-E413-59C0-CB3E1399575C}"/>
          </ac:spMkLst>
        </pc:spChg>
        <pc:spChg chg="mod">
          <ac:chgData name="Glen Jones" userId="e846aaca-4b24-4b13-b0d0-f2308e16b284" providerId="ADAL" clId="{ED47ACC3-9597-4D89-A1DC-43CF280EF274}" dt="2026-01-13T15:31:30.294" v="141" actId="27636"/>
          <ac:spMkLst>
            <pc:docMk/>
            <pc:sldMk cId="1324055852" sldId="496"/>
            <ac:spMk id="4" creationId="{7C98B704-2D61-363E-435E-7F75D6E4D8D7}"/>
          </ac:spMkLst>
        </pc:spChg>
        <pc:spChg chg="mod">
          <ac:chgData name="Glen Jones" userId="e846aaca-4b24-4b13-b0d0-f2308e16b284" providerId="ADAL" clId="{ED47ACC3-9597-4D89-A1DC-43CF280EF274}" dt="2026-01-13T14:56:30.435" v="38"/>
          <ac:spMkLst>
            <pc:docMk/>
            <pc:sldMk cId="1324055852" sldId="496"/>
            <ac:spMk id="5" creationId="{62458779-CBED-7A3A-83B0-B9B279671564}"/>
          </ac:spMkLst>
        </pc:spChg>
        <pc:spChg chg="mod">
          <ac:chgData name="Glen Jones" userId="e846aaca-4b24-4b13-b0d0-f2308e16b284" providerId="ADAL" clId="{ED47ACC3-9597-4D89-A1DC-43CF280EF274}" dt="2026-01-13T15:30:41.494" v="133"/>
          <ac:spMkLst>
            <pc:docMk/>
            <pc:sldMk cId="1324055852" sldId="496"/>
            <ac:spMk id="6" creationId="{4DB39D47-B7F1-2791-B8A1-6D3B07F5F7A5}"/>
          </ac:spMkLst>
        </pc:spChg>
      </pc:sldChg>
      <pc:sldChg chg="modSp add mod">
        <pc:chgData name="Glen Jones" userId="e846aaca-4b24-4b13-b0d0-f2308e16b284" providerId="ADAL" clId="{ED47ACC3-9597-4D89-A1DC-43CF280EF274}" dt="2026-01-13T15:33:38.547" v="155" actId="207"/>
        <pc:sldMkLst>
          <pc:docMk/>
          <pc:sldMk cId="1828470508" sldId="497"/>
        </pc:sldMkLst>
        <pc:spChg chg="mod">
          <ac:chgData name="Glen Jones" userId="e846aaca-4b24-4b13-b0d0-f2308e16b284" providerId="ADAL" clId="{ED47ACC3-9597-4D89-A1DC-43CF280EF274}" dt="2026-01-13T15:33:38.547" v="155" actId="207"/>
          <ac:spMkLst>
            <pc:docMk/>
            <pc:sldMk cId="1828470508" sldId="497"/>
            <ac:spMk id="2" creationId="{55522C48-7E4E-2B42-FD4E-9E4F041682AD}"/>
          </ac:spMkLst>
        </pc:spChg>
      </pc:sldChg>
      <pc:sldChg chg="modSp add mod">
        <pc:chgData name="Glen Jones" userId="e846aaca-4b24-4b13-b0d0-f2308e16b284" providerId="ADAL" clId="{ED47ACC3-9597-4D89-A1DC-43CF280EF274}" dt="2026-01-13T15:33:47.372" v="158" actId="207"/>
        <pc:sldMkLst>
          <pc:docMk/>
          <pc:sldMk cId="3713948267" sldId="498"/>
        </pc:sldMkLst>
        <pc:spChg chg="mod">
          <ac:chgData name="Glen Jones" userId="e846aaca-4b24-4b13-b0d0-f2308e16b284" providerId="ADAL" clId="{ED47ACC3-9597-4D89-A1DC-43CF280EF274}" dt="2026-01-13T15:33:47.372" v="158" actId="207"/>
          <ac:spMkLst>
            <pc:docMk/>
            <pc:sldMk cId="3713948267" sldId="498"/>
            <ac:spMk id="2" creationId="{05F0AAA0-5681-89DA-616A-379699252B22}"/>
          </ac:spMkLst>
        </pc:spChg>
      </pc:sldChg>
      <pc:sldChg chg="modSp add del mod">
        <pc:chgData name="Glen Jones" userId="e846aaca-4b24-4b13-b0d0-f2308e16b284" providerId="ADAL" clId="{ED47ACC3-9597-4D89-A1DC-43CF280EF274}" dt="2026-01-19T15:14:31.529" v="269" actId="47"/>
        <pc:sldMkLst>
          <pc:docMk/>
          <pc:sldMk cId="1617769499" sldId="499"/>
        </pc:sldMkLst>
      </pc:sldChg>
      <pc:sldMasterChg chg="delSldLayout">
        <pc:chgData name="Glen Jones" userId="e846aaca-4b24-4b13-b0d0-f2308e16b284" providerId="ADAL" clId="{ED47ACC3-9597-4D89-A1DC-43CF280EF274}" dt="2026-01-19T15:14:31.529" v="269" actId="47"/>
        <pc:sldMasterMkLst>
          <pc:docMk/>
          <pc:sldMasterMk cId="451012602" sldId="2147483648"/>
        </pc:sldMasterMkLst>
        <pc:sldLayoutChg chg="del">
          <pc:chgData name="Glen Jones" userId="e846aaca-4b24-4b13-b0d0-f2308e16b284" providerId="ADAL" clId="{ED47ACC3-9597-4D89-A1DC-43CF280EF274}" dt="2026-01-19T15:14:31.529" v="269" actId="47"/>
          <pc:sldLayoutMkLst>
            <pc:docMk/>
            <pc:sldMasterMk cId="451012602" sldId="2147483648"/>
            <pc:sldLayoutMk cId="3898831693" sldId="2147483660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19/01/2026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19/01/2026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office.com/Pages/ResponsePage.aspx?id=KXI8YMEiwUOjgEvkVqYFjsqqRugkSxNLsNDyMI4WsoRUQUM5SjFDTThIV1EyR08zUzg4V0NCNkYxWC4u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&#10;&#10;Description automatically generated">
            <a:extLst>
              <a:ext uri="{FF2B5EF4-FFF2-40B4-BE49-F238E27FC236}">
                <a16:creationId xmlns:a16="http://schemas.microsoft.com/office/drawing/2014/main" id="{332EBE01-C8BC-4A32-6162-0F795050A6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9" name="Picture 8" descr="A picture containing flag&#10;&#10;Description automatically generated">
            <a:extLst>
              <a:ext uri="{FF2B5EF4-FFF2-40B4-BE49-F238E27FC236}">
                <a16:creationId xmlns:a16="http://schemas.microsoft.com/office/drawing/2014/main" id="{71202639-3684-CFDB-09B0-57EB45083C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BC63AE-4482-CAE7-39C4-756FA50E53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2668" y="3864928"/>
            <a:ext cx="2335510" cy="2867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144238-ABA9-E136-2974-AF8436339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D79A77F-278D-9342-9C2B-0C30989E5A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5522C48-7E4E-2B42-FD4E-9E4F041682AD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ehind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rock was a gem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4A4463-E8FC-2AE0-676F-AFD074EAE6DA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was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as cunning as a fox.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1B4C90C-075B-282E-1488-8DF72CDAB30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5B6BE15-6652-C912-7D80-11620FE8D4D8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6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6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6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abstract, collective?)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was as cunning as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fox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28470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227BF8-5FAB-5E79-153B-078836CA5D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35D17EA3-9A99-33E9-D024-F7E7E4AC22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5F0AAA0-5681-89DA-616A-379699252B22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B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ehind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rock was a gem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3A032BE-45F2-618F-B263-4D811E012B4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was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as cunning as a fox.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4C9D17A-9B48-D781-0D6B-5DB7334380CE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3C30069-7896-EC4C-668E-8244A66677D9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6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6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6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abstract, collective?)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was as cunning as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fox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1394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Scrambler won the race.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1E6207E-4027-9B89-58E7-6DD4FF6E112E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050D0BC-587B-CD65-AA87-A4EEF99EC315}"/>
              </a:ext>
            </a:extLst>
          </p:cNvPr>
          <p:cNvSpPr txBox="1">
            <a:spLocks/>
          </p:cNvSpPr>
          <p:nvPr/>
        </p:nvSpPr>
        <p:spPr>
          <a:xfrm>
            <a:off x="4000082" y="4825633"/>
            <a:ext cx="4705350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1F1AABE-929F-C1D6-5869-390427546314}"/>
              </a:ext>
            </a:extLst>
          </p:cNvPr>
          <p:cNvSpPr/>
          <p:nvPr/>
        </p:nvSpPr>
        <p:spPr>
          <a:xfrm>
            <a:off x="7629525" y="3683409"/>
            <a:ext cx="835303" cy="6139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919B7F75-8C7B-51D0-BB29-C7A787C12F9C}"/>
              </a:ext>
            </a:extLst>
          </p:cNvPr>
          <p:cNvSpPr/>
          <p:nvPr/>
        </p:nvSpPr>
        <p:spPr>
          <a:xfrm rot="16200000">
            <a:off x="7473652" y="4203549"/>
            <a:ext cx="1091577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D7ED1473-BCD5-3075-4FD3-711240ACD595}"/>
              </a:ext>
            </a:extLst>
          </p:cNvPr>
          <p:cNvSpPr/>
          <p:nvPr/>
        </p:nvSpPr>
        <p:spPr>
          <a:xfrm rot="16200000">
            <a:off x="3968451" y="4203549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2F0DDC-59BF-2AB1-4756-776CD12160AE}"/>
              </a:ext>
            </a:extLst>
          </p:cNvPr>
          <p:cNvSpPr/>
          <p:nvPr/>
        </p:nvSpPr>
        <p:spPr>
          <a:xfrm>
            <a:off x="4000082" y="3683408"/>
            <a:ext cx="1044728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5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72D57-3B63-19A8-0BFF-7DC7DB72FB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2CA841D-EB9D-78C2-213F-442A7A666D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D30D9A98-C26F-4BB2-0F65-E88778B9BE7A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F62A2AE-8495-24E3-5830-481768CBA3B7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 the nouns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 or </a:t>
            </a:r>
            <a:r>
              <a:rPr lang="en-GB" sz="2400" dirty="0">
                <a:solidFill>
                  <a:srgbClr val="EF8023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8C7B567-A9FF-9722-FE4A-FBEF066982F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won the race.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C1DDE0A-6EDD-5DAF-46A4-6691230F4643}"/>
              </a:ext>
            </a:extLst>
          </p:cNvPr>
          <p:cNvSpPr txBox="1">
            <a:spLocks/>
          </p:cNvSpPr>
          <p:nvPr/>
        </p:nvSpPr>
        <p:spPr>
          <a:xfrm>
            <a:off x="3131808" y="4795837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4E20CCC-0DE9-4191-E792-ADB75B45C527}"/>
              </a:ext>
            </a:extLst>
          </p:cNvPr>
          <p:cNvSpPr/>
          <p:nvPr/>
        </p:nvSpPr>
        <p:spPr>
          <a:xfrm>
            <a:off x="7581900" y="3717141"/>
            <a:ext cx="1186227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40AD262A-3374-7974-C0C7-26B4A8955A4F}"/>
              </a:ext>
            </a:extLst>
          </p:cNvPr>
          <p:cNvSpPr/>
          <p:nvPr/>
        </p:nvSpPr>
        <p:spPr>
          <a:xfrm rot="16200000">
            <a:off x="7642745" y="4216846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186DFC93-9520-ABBA-8394-BBBF003E1AB0}"/>
              </a:ext>
            </a:extLst>
          </p:cNvPr>
          <p:cNvSpPr/>
          <p:nvPr/>
        </p:nvSpPr>
        <p:spPr>
          <a:xfrm rot="16200000">
            <a:off x="3797667" y="423499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FB2CECF-7CFF-7B87-7B0C-BF61B16877E9}"/>
              </a:ext>
            </a:extLst>
          </p:cNvPr>
          <p:cNvSpPr/>
          <p:nvPr/>
        </p:nvSpPr>
        <p:spPr>
          <a:xfrm flipV="1">
            <a:off x="3699346" y="3702388"/>
            <a:ext cx="149542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7EBCA3C-C330-CDA8-C814-6852CA9AEA04}"/>
              </a:ext>
            </a:extLst>
          </p:cNvPr>
          <p:cNvSpPr txBox="1">
            <a:spLocks/>
          </p:cNvSpPr>
          <p:nvPr/>
        </p:nvSpPr>
        <p:spPr>
          <a:xfrm>
            <a:off x="7032573" y="4831381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Singular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72043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5" grpId="0" animBg="1"/>
      <p:bldP spid="17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04758-ECA3-1871-0A4B-54F4E85A2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172C2461-35E0-723B-BD16-F7ABDF7F8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7A682E5B-BE9E-11D7-7E57-38046CA460CB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nouns?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C3A7EC-1237-8EDC-0415-57D24C252BB5}"/>
              </a:ext>
            </a:extLst>
          </p:cNvPr>
          <p:cNvSpPr txBox="1">
            <a:spLocks/>
          </p:cNvSpPr>
          <p:nvPr/>
        </p:nvSpPr>
        <p:spPr>
          <a:xfrm>
            <a:off x="697058" y="1187694"/>
            <a:ext cx="78659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Which noun is </a:t>
            </a:r>
            <a:r>
              <a:rPr lang="en-GB" sz="2400" dirty="0">
                <a:solidFill>
                  <a:srgbClr val="00B0F0"/>
                </a:solidFill>
                <a:latin typeface="+mn-lt"/>
                <a:ea typeface="Andika"/>
                <a:cs typeface="Andika"/>
              </a:rPr>
              <a:t>singular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and which is </a:t>
            </a:r>
            <a:r>
              <a:rPr lang="en-GB" sz="2400" dirty="0">
                <a:solidFill>
                  <a:srgbClr val="FFC000"/>
                </a:solidFill>
                <a:latin typeface="+mn-lt"/>
                <a:ea typeface="Andika"/>
                <a:cs typeface="Andika"/>
              </a:rPr>
              <a:t>plural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296119B-D686-29CC-2269-C900CF3A70AD}"/>
              </a:ext>
            </a:extLst>
          </p:cNvPr>
          <p:cNvSpPr txBox="1">
            <a:spLocks/>
          </p:cNvSpPr>
          <p:nvPr/>
        </p:nvSpPr>
        <p:spPr>
          <a:xfrm>
            <a:off x="697058" y="1983770"/>
            <a:ext cx="1108536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type of nouns are they? </a:t>
            </a:r>
            <a:r>
              <a:rPr lang="en-GB" sz="2400" dirty="0">
                <a:solidFill>
                  <a:srgbClr val="FF00FF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or </a:t>
            </a:r>
            <a:r>
              <a:rPr lang="en-GB" sz="24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nouns?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D0D48F8-BED6-D04F-4F1F-533DDD0BBE57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won the race.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1F129B3-29F6-7901-F1C3-1CDF1D731B15}"/>
              </a:ext>
            </a:extLst>
          </p:cNvPr>
          <p:cNvSpPr txBox="1">
            <a:spLocks/>
          </p:cNvSpPr>
          <p:nvPr/>
        </p:nvSpPr>
        <p:spPr>
          <a:xfrm>
            <a:off x="7036190" y="4944627"/>
            <a:ext cx="2348224" cy="619125"/>
          </a:xfrm>
          <a:prstGeom prst="roundRect">
            <a:avLst>
              <a:gd name="adj" fmla="val 8408"/>
            </a:avLst>
          </a:prstGeom>
          <a:solidFill>
            <a:srgbClr val="FF00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Common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7BFC455-BA0C-27A5-FD90-ABCDB787874B}"/>
              </a:ext>
            </a:extLst>
          </p:cNvPr>
          <p:cNvSpPr/>
          <p:nvPr/>
        </p:nvSpPr>
        <p:spPr>
          <a:xfrm>
            <a:off x="7642947" y="3675788"/>
            <a:ext cx="981392" cy="4572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158EA0F-AD25-1424-4678-F04FF6C88284}"/>
              </a:ext>
            </a:extLst>
          </p:cNvPr>
          <p:cNvSpPr/>
          <p:nvPr/>
        </p:nvSpPr>
        <p:spPr>
          <a:xfrm rot="16200000">
            <a:off x="3867292" y="4234996"/>
            <a:ext cx="1127881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F0AA8936-063B-05F2-D750-91DE51AB9BF5}"/>
              </a:ext>
            </a:extLst>
          </p:cNvPr>
          <p:cNvSpPr/>
          <p:nvPr/>
        </p:nvSpPr>
        <p:spPr>
          <a:xfrm rot="16200000">
            <a:off x="7587854" y="4207218"/>
            <a:ext cx="1091578" cy="232332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70CEF65-EC98-306B-CB46-68DB90E789AD}"/>
              </a:ext>
            </a:extLst>
          </p:cNvPr>
          <p:cNvSpPr/>
          <p:nvPr/>
        </p:nvSpPr>
        <p:spPr>
          <a:xfrm>
            <a:off x="3787060" y="3675788"/>
            <a:ext cx="1288345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116A2CAE-F8FA-22F6-8B50-39E1DB2B1FE2}"/>
              </a:ext>
            </a:extLst>
          </p:cNvPr>
          <p:cNvSpPr txBox="1">
            <a:spLocks/>
          </p:cNvSpPr>
          <p:nvPr/>
        </p:nvSpPr>
        <p:spPr>
          <a:xfrm>
            <a:off x="3297389" y="4915103"/>
            <a:ext cx="2267685" cy="619125"/>
          </a:xfrm>
          <a:prstGeom prst="roundRect">
            <a:avLst>
              <a:gd name="adj" fmla="val 8408"/>
            </a:avLst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Proper noun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230916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5" grpId="0" animBg="1"/>
      <p:bldP spid="17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F05D-9A93-81C9-537A-FF9CA29D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C2C56E1E-B83A-5457-F298-3175956F8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6080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8DE48D0-E464-9AD3-815C-7384F9AC2FB4}"/>
              </a:ext>
            </a:extLst>
          </p:cNvPr>
          <p:cNvSpPr/>
          <p:nvPr/>
        </p:nvSpPr>
        <p:spPr>
          <a:xfrm flipV="1">
            <a:off x="10099411" y="3679532"/>
            <a:ext cx="959114" cy="45719"/>
          </a:xfrm>
          <a:prstGeom prst="rect">
            <a:avLst/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120B23E-32DB-4D11-083A-72593EB29D01}"/>
              </a:ext>
            </a:extLst>
          </p:cNvPr>
          <p:cNvSpPr txBox="1">
            <a:spLocks/>
          </p:cNvSpPr>
          <p:nvPr/>
        </p:nvSpPr>
        <p:spPr>
          <a:xfrm>
            <a:off x="697058" y="447675"/>
            <a:ext cx="4513117" cy="619125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verb? 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6AB7543-3524-EB49-499A-D6D5D7DE0A7A}"/>
              </a:ext>
            </a:extLst>
          </p:cNvPr>
          <p:cNvSpPr txBox="1">
            <a:spLocks/>
          </p:cNvSpPr>
          <p:nvPr/>
        </p:nvSpPr>
        <p:spPr>
          <a:xfrm>
            <a:off x="238126" y="3065356"/>
            <a:ext cx="11744324" cy="906569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ea typeface="Andika"/>
                <a:cs typeface="Andika"/>
              </a:rPr>
              <a:t>Scrambler won the race.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0CDE286C-4D27-4974-30FA-3E757E08A046}"/>
              </a:ext>
            </a:extLst>
          </p:cNvPr>
          <p:cNvSpPr txBox="1">
            <a:spLocks/>
          </p:cNvSpPr>
          <p:nvPr/>
        </p:nvSpPr>
        <p:spPr>
          <a:xfrm>
            <a:off x="5221968" y="5173698"/>
            <a:ext cx="2050073" cy="619125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Verb</a:t>
            </a:r>
            <a:endParaRPr lang="en-GB" sz="32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C66ACBA7-0368-6DDC-193F-128F84D8A6C0}"/>
              </a:ext>
            </a:extLst>
          </p:cNvPr>
          <p:cNvSpPr/>
          <p:nvPr/>
        </p:nvSpPr>
        <p:spPr>
          <a:xfrm rot="16200000">
            <a:off x="5494207" y="4317689"/>
            <a:ext cx="1505597" cy="320720"/>
          </a:xfrm>
          <a:prstGeom prst="rightArrow">
            <a:avLst>
              <a:gd name="adj1" fmla="val 50000"/>
              <a:gd name="adj2" fmla="val 133168"/>
            </a:avLst>
          </a:prstGeom>
          <a:solidFill>
            <a:srgbClr val="EF802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: Rounded Corners 1">
            <a:hlinkClick r:id="rId3"/>
            <a:extLst>
              <a:ext uri="{FF2B5EF4-FFF2-40B4-BE49-F238E27FC236}">
                <a16:creationId xmlns:a16="http://schemas.microsoft.com/office/drawing/2014/main" id="{9C0E2CCF-26A0-6A84-BC0D-FC5E384B626E}"/>
              </a:ext>
            </a:extLst>
          </p:cNvPr>
          <p:cNvSpPr/>
          <p:nvPr/>
        </p:nvSpPr>
        <p:spPr>
          <a:xfrm>
            <a:off x="3330635" y="6113824"/>
            <a:ext cx="5530727" cy="539756"/>
          </a:xfrm>
          <a:prstGeom prst="roundRect">
            <a:avLst/>
          </a:prstGeom>
          <a:solidFill>
            <a:srgbClr val="FF0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Rate this resource.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70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 animBg="1"/>
      <p:bldP spid="10" grpId="0" animBg="1"/>
      <p:bldP spid="14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12F41B-C847-69A8-8010-9EE580CFF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20F58078-3F2A-F0A5-3C6B-18FAAF1B30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AE1793B-855A-D438-70DB-D4EFE42AE01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behindthe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 was a gem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A2A3D15-5625-4BC5-287F-0CE77FF5CDC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C150731-CE11-6D02-196A-7E3D96340872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DBEC471-0676-EB86-E762-FF34B1DF2F82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nouns?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</p:spTree>
    <p:extLst>
      <p:ext uri="{BB962C8B-B14F-4D97-AF65-F5344CB8AC3E}">
        <p14:creationId xmlns:p14="http://schemas.microsoft.com/office/powerpoint/2010/main" val="1195790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107112-C4B2-B617-F97A-6C321726EA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CB520D1-6669-C667-216A-2F05E0DF44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00F7BCC-051D-D6F7-A0C0-EF166DD52B87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behindthe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 was a gem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3586194-CFD9-ABFC-CE85-9EBA985B46D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1C5AD34-6D3C-ADAA-0833-099C623C84FB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F7F3C36-ABA6-AD2E-E92D-FC8372469D60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was as cunning as a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fox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245596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E74790-F63A-534F-1147-869012E8B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DE758AD0-9AB8-5BD6-BAC1-82CAD7537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DDA5106-4EC3-467F-C7D6-740939599AA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behindthe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 was a gem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CFB123A-E6DA-5232-3578-2C51ADD4EB19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55714F2-4532-4EED-ABDB-B31F7637F25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228511-19A4-1D35-57FF-58B514EA4CC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(Common, proper, abstract, collective?)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</p:spTree>
    <p:extLst>
      <p:ext uri="{BB962C8B-B14F-4D97-AF65-F5344CB8AC3E}">
        <p14:creationId xmlns:p14="http://schemas.microsoft.com/office/powerpoint/2010/main" val="256830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3902AB-F726-A7BD-531B-92458D6E88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4D2BF592-DC69-4C2B-3E28-24404F81F7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703297B-1180-4657-7A64-9535AD4F1E13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behindthe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 was a gem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DFE4FC4-894B-9636-095F-474C6FD328A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DE8C32E-135B-DB06-ECAF-A78F7D25E4F5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metaphor?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55CB2AA-D032-7486-4F2E-5C99B06C49FB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1. Can you spot the </a:t>
            </a:r>
            <a:r>
              <a:rPr lang="en-GB" sz="26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nouns</a:t>
            </a:r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  <a:b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sort of nouns are they? </a:t>
            </a:r>
            <a:b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</a:t>
            </a:r>
            <a:r>
              <a:rPr lang="en-GB" sz="26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Common</a:t>
            </a:r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</a:t>
            </a:r>
            <a:r>
              <a:rPr lang="en-GB" sz="26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proper</a:t>
            </a:r>
            <a:r>
              <a:rPr lang="en-GB" sz="26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abstract, collective?)</a:t>
            </a: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latin typeface="+mn-lt"/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was as cunning as a </a:t>
            </a:r>
            <a:r>
              <a:rPr lang="en-GB" sz="4000" dirty="0">
                <a:solidFill>
                  <a:srgbClr val="00FF00"/>
                </a:solidFill>
                <a:latin typeface="+mn-lt"/>
                <a:ea typeface="Andika"/>
                <a:cs typeface="Andika"/>
              </a:rPr>
              <a:t>fox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16997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F650D3-B308-115C-E0C7-FB41E1C1AE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B8F14035-F989-1700-1AA1-7B0FB77F3D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92B3DEB-9EF3-51CF-7BFD-A9235F6764B4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behindthe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 was a gem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8A90CD3-E43F-9D13-F2FC-DAA479755D0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past,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BF24D9C-1FC8-1EAB-D1D9-E5C4FB51FA7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cunning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 fox.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D157186-8998-4302-520D-C730E72C9A14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6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6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6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abstract, collective?)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was as cunning as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fox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241821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83F55C-BE87-E852-7CB1-EA3CEE54A4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A91F4D28-C49E-B42A-535B-977352EB90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25C7F9-7A2D-4242-1DA6-B61232A4D1DA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behindthe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 was a gem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7440DAC-6C6B-9FE4-A989-0E311E77AF8E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1A52C1F-02DA-3B87-8E0F-AF4EEF5C4778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B1D1DEF-3710-CDA9-03B8-E43CA1BA6A53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6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6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6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abstract, collective?)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was as cunning as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fox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03202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34C236-EF2F-E4AE-E7DC-1DDC6E1943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98F74DA0-0580-241D-0009-50C823BDBD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B0BE89-1F6D-C762-5A0F-7653F6507C89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behindthe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rock was a gem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2EEFC2D-F409-CF82-5FE9-AAFACF618862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was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as cunning as a fox.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D16BA75-0320-9792-7636-3C172E218657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B260382-1E99-0815-A95C-1EFB80EE5B7A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6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6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6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abstract, collective?)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was as cunning as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fox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49754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7E6897-A0FD-B13D-C228-DD7A47DF30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om with a shelf and a shelf with objects on it&#10;&#10;Description automatically generated">
            <a:extLst>
              <a:ext uri="{FF2B5EF4-FFF2-40B4-BE49-F238E27FC236}">
                <a16:creationId xmlns:a16="http://schemas.microsoft.com/office/drawing/2014/main" id="{EC57F2BE-BA65-4657-7044-457C3821D3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" y="0"/>
            <a:ext cx="1218608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644FDBB-D240-E413-59C0-CB3E1399575C}"/>
              </a:ext>
            </a:extLst>
          </p:cNvPr>
          <p:cNvSpPr txBox="1">
            <a:spLocks/>
          </p:cNvSpPr>
          <p:nvPr/>
        </p:nvSpPr>
        <p:spPr>
          <a:xfrm>
            <a:off x="6172199" y="3322531"/>
            <a:ext cx="5770417" cy="3181350"/>
          </a:xfrm>
          <a:prstGeom prst="roundRect">
            <a:avLst>
              <a:gd name="adj" fmla="val 8408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4. What is wrong with this sentence?</a:t>
            </a:r>
            <a:b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behind</a:t>
            </a:r>
            <a:r>
              <a:rPr lang="en-GB" sz="4000" u="sng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 </a:t>
            </a:r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rock was a gem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C98B704-2D61-363E-435E-7F75D6E4D8D7}"/>
              </a:ext>
            </a:extLst>
          </p:cNvPr>
          <p:cNvSpPr txBox="1">
            <a:spLocks/>
          </p:cNvSpPr>
          <p:nvPr/>
        </p:nvSpPr>
        <p:spPr>
          <a:xfrm>
            <a:off x="297008" y="3322531"/>
            <a:ext cx="5675167" cy="3181350"/>
          </a:xfrm>
          <a:prstGeom prst="roundRect">
            <a:avLst>
              <a:gd name="adj" fmla="val 840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3. Is this sentence in the </a:t>
            </a:r>
            <a:r>
              <a:rPr lang="en-GB" sz="2400" dirty="0">
                <a:solidFill>
                  <a:srgbClr val="FFFF00"/>
                </a:solidFill>
                <a:ea typeface="Andika"/>
                <a:cs typeface="Andika"/>
              </a:rPr>
              <a:t>past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, present or future? </a:t>
            </a:r>
          </a:p>
          <a:p>
            <a:endParaRPr lang="en-GB" sz="24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Scrambler </a:t>
            </a:r>
            <a:r>
              <a:rPr lang="en-GB" sz="4000" dirty="0">
                <a:solidFill>
                  <a:srgbClr val="FFFF00"/>
                </a:solidFill>
                <a:ea typeface="Andika"/>
                <a:cs typeface="Andika"/>
              </a:rPr>
              <a:t>was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as cunning as a fox.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2458779-CBED-7A3A-83B0-B9B279671564}"/>
              </a:ext>
            </a:extLst>
          </p:cNvPr>
          <p:cNvSpPr txBox="1">
            <a:spLocks/>
          </p:cNvSpPr>
          <p:nvPr/>
        </p:nvSpPr>
        <p:spPr>
          <a:xfrm>
            <a:off x="6172199" y="285750"/>
            <a:ext cx="5770417" cy="2893906"/>
          </a:xfrm>
          <a:prstGeom prst="roundRect">
            <a:avLst>
              <a:gd name="adj" fmla="val 8408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2. Does this sentence use alliteration, an onomatopoeia, a powerful verb, personification, a simile, or a </a:t>
            </a:r>
            <a:r>
              <a:rPr lang="en-GB" sz="2400" dirty="0">
                <a:solidFill>
                  <a:srgbClr val="FFFF00"/>
                </a:solidFill>
                <a:latin typeface="+mn-lt"/>
                <a:ea typeface="Andika"/>
                <a:cs typeface="Andika"/>
              </a:rPr>
              <a:t>metaphor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</a:t>
            </a:r>
          </a:p>
          <a:p>
            <a:endParaRPr lang="en-GB" sz="24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Scrambler was as cunning as a fox.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DB39D47-B7F1-2791-B8A1-6D3B07F5F7A5}"/>
              </a:ext>
            </a:extLst>
          </p:cNvPr>
          <p:cNvSpPr txBox="1">
            <a:spLocks/>
          </p:cNvSpPr>
          <p:nvPr/>
        </p:nvSpPr>
        <p:spPr>
          <a:xfrm>
            <a:off x="297008" y="285750"/>
            <a:ext cx="5675167" cy="2893906"/>
          </a:xfrm>
          <a:prstGeom prst="roundRect">
            <a:avLst>
              <a:gd name="adj" fmla="val 8408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1. Can you spot the </a:t>
            </a:r>
            <a:r>
              <a:rPr lang="en-GB" sz="2600" dirty="0">
                <a:solidFill>
                  <a:srgbClr val="FFFF00"/>
                </a:solidFill>
                <a:ea typeface="Andika"/>
                <a:cs typeface="Andika"/>
              </a:rPr>
              <a:t>nouns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What sort of nouns are they? </a:t>
            </a:r>
            <a:b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</a:b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(</a:t>
            </a:r>
            <a:r>
              <a:rPr lang="en-GB" sz="2600" dirty="0">
                <a:solidFill>
                  <a:srgbClr val="00FF00"/>
                </a:solidFill>
                <a:ea typeface="Andika"/>
                <a:cs typeface="Andika"/>
              </a:rPr>
              <a:t>Common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</a:t>
            </a:r>
            <a:r>
              <a:rPr lang="en-GB" sz="2600" dirty="0">
                <a:solidFill>
                  <a:srgbClr val="FF0000"/>
                </a:solidFill>
                <a:ea typeface="Andika"/>
                <a:cs typeface="Andika"/>
              </a:rPr>
              <a:t>proper</a:t>
            </a:r>
            <a:r>
              <a:rPr lang="en-GB" sz="2600" dirty="0">
                <a:solidFill>
                  <a:schemeClr val="bg1"/>
                </a:solidFill>
                <a:ea typeface="Andika"/>
                <a:cs typeface="Andika"/>
              </a:rPr>
              <a:t>, abstract, collective?)</a:t>
            </a: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4000" dirty="0">
              <a:solidFill>
                <a:schemeClr val="bg1"/>
              </a:solidFill>
              <a:ea typeface="Andika"/>
              <a:cs typeface="Andika"/>
            </a:endParaRPr>
          </a:p>
          <a:p>
            <a:r>
              <a:rPr lang="en-GB" sz="4000" dirty="0">
                <a:solidFill>
                  <a:srgbClr val="FF0000"/>
                </a:solidFill>
                <a:ea typeface="Andika"/>
                <a:cs typeface="Andika"/>
              </a:rPr>
              <a:t>Scrambler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 was as cunning as a </a:t>
            </a:r>
            <a:r>
              <a:rPr lang="en-GB" sz="4000" dirty="0">
                <a:solidFill>
                  <a:srgbClr val="00FF00"/>
                </a:solidFill>
                <a:ea typeface="Andika"/>
                <a:cs typeface="Andika"/>
              </a:rPr>
              <a:t>fox</a:t>
            </a:r>
            <a:r>
              <a:rPr lang="en-GB" sz="40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24055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1176</Words>
  <Application>Microsoft Office PowerPoint</Application>
  <PresentationFormat>Widescreen</PresentationFormat>
  <Paragraphs>170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</cp:revision>
  <dcterms:created xsi:type="dcterms:W3CDTF">2022-05-31T09:42:07Z</dcterms:created>
  <dcterms:modified xsi:type="dcterms:W3CDTF">2026-01-19T15:14:34Z</dcterms:modified>
</cp:coreProperties>
</file>