
<file path=[Content_Types].xml><?xml version="1.0" encoding="utf-8"?>
<Types xmlns="http://schemas.openxmlformats.org/package/2006/content-types">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56"/>
  </p:notesMasterIdLst>
  <p:sldIdLst>
    <p:sldId id="390" r:id="rId2"/>
    <p:sldId id="433" r:id="rId3"/>
    <p:sldId id="490" r:id="rId4"/>
    <p:sldId id="491" r:id="rId5"/>
    <p:sldId id="492" r:id="rId6"/>
    <p:sldId id="493" r:id="rId7"/>
    <p:sldId id="494" r:id="rId8"/>
    <p:sldId id="495" r:id="rId9"/>
    <p:sldId id="496" r:id="rId10"/>
    <p:sldId id="497" r:id="rId11"/>
    <p:sldId id="498" r:id="rId12"/>
    <p:sldId id="409" r:id="rId13"/>
    <p:sldId id="445" r:id="rId14"/>
    <p:sldId id="446" r:id="rId15"/>
    <p:sldId id="447" r:id="rId16"/>
    <p:sldId id="274" r:id="rId17"/>
    <p:sldId id="443" r:id="rId18"/>
    <p:sldId id="469" r:id="rId19"/>
    <p:sldId id="416" r:id="rId20"/>
    <p:sldId id="499" r:id="rId21"/>
    <p:sldId id="470" r:id="rId22"/>
    <p:sldId id="471" r:id="rId23"/>
    <p:sldId id="475" r:id="rId24"/>
    <p:sldId id="473" r:id="rId25"/>
    <p:sldId id="474" r:id="rId26"/>
    <p:sldId id="398" r:id="rId27"/>
    <p:sldId id="399" r:id="rId28"/>
    <p:sldId id="402" r:id="rId29"/>
    <p:sldId id="413" r:id="rId30"/>
    <p:sldId id="417" r:id="rId31"/>
    <p:sldId id="476" r:id="rId32"/>
    <p:sldId id="477" r:id="rId33"/>
    <p:sldId id="478" r:id="rId34"/>
    <p:sldId id="472" r:id="rId35"/>
    <p:sldId id="438" r:id="rId36"/>
    <p:sldId id="441" r:id="rId37"/>
    <p:sldId id="442" r:id="rId38"/>
    <p:sldId id="465" r:id="rId39"/>
    <p:sldId id="479" r:id="rId40"/>
    <p:sldId id="480" r:id="rId41"/>
    <p:sldId id="444" r:id="rId42"/>
    <p:sldId id="481" r:id="rId43"/>
    <p:sldId id="482" r:id="rId44"/>
    <p:sldId id="483" r:id="rId45"/>
    <p:sldId id="440" r:id="rId46"/>
    <p:sldId id="484" r:id="rId47"/>
    <p:sldId id="485" r:id="rId48"/>
    <p:sldId id="486" r:id="rId49"/>
    <p:sldId id="487" r:id="rId50"/>
    <p:sldId id="488" r:id="rId51"/>
    <p:sldId id="489" r:id="rId52"/>
    <p:sldId id="360" r:id="rId53"/>
    <p:sldId id="366" r:id="rId54"/>
    <p:sldId id="364" r:id="rId55"/>
  </p:sldIdLst>
  <p:sldSz cx="12192000" cy="6858000"/>
  <p:notesSz cx="6858000" cy="9144000"/>
  <p:embeddedFontLst>
    <p:embeddedFont>
      <p:font typeface="Andika" panose="02000000000000000000" pitchFamily="2" charset="0"/>
      <p:regular r:id="rId57"/>
      <p:bold r:id="rId58"/>
      <p:italic r:id="rId59"/>
      <p:boldItalic r:id="rId6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EF8023"/>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5A7810-D33C-4709-BA40-B439942E85D1}" v="4" dt="2026-01-19T15:13:41.63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874"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2.fntdata"/><Relationship Id="rId66" Type="http://schemas.microsoft.com/office/2015/10/relationships/revisionInfo" Target="revisionInfo.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3.fntdata"/><Relationship Id="rId67" Type="http://schemas.microsoft.com/office/2018/10/relationships/authors" Targe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1.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4.fntdata"/><Relationship Id="rId65"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undo custSel addSld delSld modSld">
      <pc:chgData name="Glen Jones" userId="e846aaca-4b24-4b13-b0d0-f2308e16b284" providerId="ADAL" clId="{ED47ACC3-9597-4D89-A1DC-43CF280EF274}" dt="2026-01-19T15:13:43.140" v="273" actId="47"/>
      <pc:docMkLst>
        <pc:docMk/>
      </pc:docMkLst>
      <pc:sldChg chg="addSp modSp mod modAnim">
        <pc:chgData name="Glen Jones" userId="e846aaca-4b24-4b13-b0d0-f2308e16b284" providerId="ADAL" clId="{ED47ACC3-9597-4D89-A1DC-43CF280EF274}" dt="2026-01-19T15:13:41.639" v="272"/>
        <pc:sldMkLst>
          <pc:docMk/>
          <pc:sldMk cId="2837964923" sldId="364"/>
        </pc:sldMkLst>
        <pc:spChg chg="add mod">
          <ac:chgData name="Glen Jones" userId="e846aaca-4b24-4b13-b0d0-f2308e16b284" providerId="ADAL" clId="{ED47ACC3-9597-4D89-A1DC-43CF280EF274}" dt="2026-01-19T15:13:41.639" v="272"/>
          <ac:spMkLst>
            <pc:docMk/>
            <pc:sldMk cId="2837964923" sldId="364"/>
            <ac:spMk id="2" creationId="{32E0E361-6287-DDF1-C9FA-0E54817CFEE8}"/>
          </ac:spMkLst>
        </pc:spChg>
        <pc:graphicFrameChg chg="mod modGraphic">
          <ac:chgData name="Glen Jones" userId="e846aaca-4b24-4b13-b0d0-f2308e16b284" providerId="ADAL" clId="{ED47ACC3-9597-4D89-A1DC-43CF280EF274}" dt="2026-01-13T15:40:13.581" v="262" actId="1076"/>
          <ac:graphicFrameMkLst>
            <pc:docMk/>
            <pc:sldMk cId="2837964923" sldId="364"/>
            <ac:graphicFrameMk id="7" creationId="{F27B061C-BBB5-7253-90D7-E79123DB55D3}"/>
          </ac:graphicFrameMkLst>
        </pc:graphicFrameChg>
      </pc:sldChg>
      <pc:sldChg chg="add del">
        <pc:chgData name="Glen Jones" userId="e846aaca-4b24-4b13-b0d0-f2308e16b284" providerId="ADAL" clId="{ED47ACC3-9597-4D89-A1DC-43CF280EF274}" dt="2026-01-19T15:13:43.140" v="273" actId="47"/>
        <pc:sldMkLst>
          <pc:docMk/>
          <pc:sldMk cId="2138357973" sldId="385"/>
        </pc:sldMkLst>
      </pc:sldChg>
      <pc:sldChg chg="addSp delSp modSp add mod">
        <pc:chgData name="Glen Jones" userId="e846aaca-4b24-4b13-b0d0-f2308e16b284" providerId="ADAL" clId="{ED47ACC3-9597-4D89-A1DC-43CF280EF274}" dt="2026-01-13T14:44:43.219" v="3"/>
        <pc:sldMkLst>
          <pc:docMk/>
          <pc:sldMk cId="2515382227" sldId="390"/>
        </pc:sldMkLst>
        <pc:picChg chg="add mod">
          <ac:chgData name="Glen Jones" userId="e846aaca-4b24-4b13-b0d0-f2308e16b284" providerId="ADAL" clId="{ED47ACC3-9597-4D89-A1DC-43CF280EF274}" dt="2026-01-13T14:44:43.219" v="3"/>
          <ac:picMkLst>
            <pc:docMk/>
            <pc:sldMk cId="2515382227" sldId="390"/>
            <ac:picMk id="7" creationId="{D1BC63AE-4482-CAE7-39C4-756FA50E53D6}"/>
          </ac:picMkLst>
        </pc:picChg>
      </pc:sldChg>
      <pc:sldChg chg="modSp add del mod">
        <pc:chgData name="Glen Jones" userId="e846aaca-4b24-4b13-b0d0-f2308e16b284" providerId="ADAL" clId="{ED47ACC3-9597-4D89-A1DC-43CF280EF274}" dt="2026-01-13T15:36:32.125" v="165" actId="1076"/>
        <pc:sldMkLst>
          <pc:docMk/>
          <pc:sldMk cId="221445646" sldId="409"/>
        </pc:sldMkLst>
        <pc:spChg chg="mod">
          <ac:chgData name="Glen Jones" userId="e846aaca-4b24-4b13-b0d0-f2308e16b284" providerId="ADAL" clId="{ED47ACC3-9597-4D89-A1DC-43CF280EF274}" dt="2026-01-13T15:36:18.778" v="160"/>
          <ac:spMkLst>
            <pc:docMk/>
            <pc:sldMk cId="221445646" sldId="409"/>
            <ac:spMk id="4" creationId="{4A2A3D15-5625-4BC5-287F-0CE77FF5CDCE}"/>
          </ac:spMkLst>
        </pc:spChg>
        <pc:spChg chg="mod">
          <ac:chgData name="Glen Jones" userId="e846aaca-4b24-4b13-b0d0-f2308e16b284" providerId="ADAL" clId="{ED47ACC3-9597-4D89-A1DC-43CF280EF274}" dt="2026-01-13T15:36:25.630" v="162" actId="1076"/>
          <ac:spMkLst>
            <pc:docMk/>
            <pc:sldMk cId="221445646" sldId="409"/>
            <ac:spMk id="8" creationId="{D7ED1473-BCD5-3075-4FD3-711240ACD595}"/>
          </ac:spMkLst>
        </pc:spChg>
        <pc:spChg chg="mod">
          <ac:chgData name="Glen Jones" userId="e846aaca-4b24-4b13-b0d0-f2308e16b284" providerId="ADAL" clId="{ED47ACC3-9597-4D89-A1DC-43CF280EF274}" dt="2026-01-13T15:36:24.140" v="161" actId="1076"/>
          <ac:spMkLst>
            <pc:docMk/>
            <pc:sldMk cId="221445646" sldId="409"/>
            <ac:spMk id="9" creationId="{5C2F0DDC-59BF-2AB1-4756-776CD12160AE}"/>
          </ac:spMkLst>
        </pc:spChg>
        <pc:spChg chg="mod">
          <ac:chgData name="Glen Jones" userId="e846aaca-4b24-4b13-b0d0-f2308e16b284" providerId="ADAL" clId="{ED47ACC3-9597-4D89-A1DC-43CF280EF274}" dt="2026-01-13T15:36:32.125" v="165" actId="1076"/>
          <ac:spMkLst>
            <pc:docMk/>
            <pc:sldMk cId="221445646" sldId="409"/>
            <ac:spMk id="10" creationId="{C050D0BC-587B-CD65-AA87-A4EEF99EC315}"/>
          </ac:spMkLst>
        </pc:spChg>
        <pc:spChg chg="mod">
          <ac:chgData name="Glen Jones" userId="e846aaca-4b24-4b13-b0d0-f2308e16b284" providerId="ADAL" clId="{ED47ACC3-9597-4D89-A1DC-43CF280EF274}" dt="2026-01-13T15:36:29.104" v="163" actId="14100"/>
          <ac:spMkLst>
            <pc:docMk/>
            <pc:sldMk cId="221445646" sldId="409"/>
            <ac:spMk id="12" creationId="{31F1AABE-929F-C1D6-5869-390427546314}"/>
          </ac:spMkLst>
        </pc:spChg>
        <pc:spChg chg="mod">
          <ac:chgData name="Glen Jones" userId="e846aaca-4b24-4b13-b0d0-f2308e16b284" providerId="ADAL" clId="{ED47ACC3-9597-4D89-A1DC-43CF280EF274}" dt="2026-01-13T15:36:30.418" v="164" actId="1076"/>
          <ac:spMkLst>
            <pc:docMk/>
            <pc:sldMk cId="221445646" sldId="409"/>
            <ac:spMk id="16" creationId="{919B7F75-8C7B-51D0-BB29-C7A787C12F9C}"/>
          </ac:spMkLst>
        </pc:spChg>
      </pc:sldChg>
      <pc:sldChg chg="modSp mod">
        <pc:chgData name="Glen Jones" userId="e846aaca-4b24-4b13-b0d0-f2308e16b284" providerId="ADAL" clId="{ED47ACC3-9597-4D89-A1DC-43CF280EF274}" dt="2026-01-13T15:37:27.490" v="186" actId="478"/>
        <pc:sldMkLst>
          <pc:docMk/>
          <pc:sldMk cId="818189174" sldId="416"/>
        </pc:sldMkLst>
        <pc:graphicFrameChg chg="mod modGraphic">
          <ac:chgData name="Glen Jones" userId="e846aaca-4b24-4b13-b0d0-f2308e16b284" providerId="ADAL" clId="{ED47ACC3-9597-4D89-A1DC-43CF280EF274}" dt="2026-01-13T15:37:27.490" v="186" actId="478"/>
          <ac:graphicFrameMkLst>
            <pc:docMk/>
            <pc:sldMk cId="818189174" sldId="416"/>
            <ac:graphicFrameMk id="4" creationId="{63BBBDD7-5EE5-AB74-AC48-D88432E8A4DE}"/>
          </ac:graphicFrameMkLst>
        </pc:graphicFrameChg>
      </pc:sldChg>
      <pc:sldChg chg="modSp mod">
        <pc:chgData name="Glen Jones" userId="e846aaca-4b24-4b13-b0d0-f2308e16b284" providerId="ADAL" clId="{ED47ACC3-9597-4D89-A1DC-43CF280EF274}" dt="2026-01-13T15:10:25.984" v="49" actId="27636"/>
        <pc:sldMkLst>
          <pc:docMk/>
          <pc:sldMk cId="1195790910" sldId="433"/>
        </pc:sldMkLst>
        <pc:spChg chg="mod">
          <ac:chgData name="Glen Jones" userId="e846aaca-4b24-4b13-b0d0-f2308e16b284" providerId="ADAL" clId="{ED47ACC3-9597-4D89-A1DC-43CF280EF274}" dt="2026-01-13T15:10:25.984" v="49" actId="27636"/>
          <ac:spMkLst>
            <pc:docMk/>
            <pc:sldMk cId="1195790910" sldId="433"/>
            <ac:spMk id="2" creationId="{4AE1793B-855A-D438-70DB-D4EFE42AE019}"/>
          </ac:spMkLst>
        </pc:spChg>
        <pc:spChg chg="mod">
          <ac:chgData name="Glen Jones" userId="e846aaca-4b24-4b13-b0d0-f2308e16b284" providerId="ADAL" clId="{ED47ACC3-9597-4D89-A1DC-43CF280EF274}" dt="2026-01-13T14:56:30.435" v="38"/>
          <ac:spMkLst>
            <pc:docMk/>
            <pc:sldMk cId="1195790910" sldId="433"/>
            <ac:spMk id="4" creationId="{4A2A3D15-5625-4BC5-287F-0CE77FF5CDCE}"/>
          </ac:spMkLst>
        </pc:spChg>
        <pc:spChg chg="mod">
          <ac:chgData name="Glen Jones" userId="e846aaca-4b24-4b13-b0d0-f2308e16b284" providerId="ADAL" clId="{ED47ACC3-9597-4D89-A1DC-43CF280EF274}" dt="2026-01-13T14:56:30.435" v="38"/>
          <ac:spMkLst>
            <pc:docMk/>
            <pc:sldMk cId="1195790910" sldId="433"/>
            <ac:spMk id="5" creationId="{2C150731-CE11-6D02-196A-7E3D96340872}"/>
          </ac:spMkLst>
        </pc:spChg>
        <pc:spChg chg="mod">
          <ac:chgData name="Glen Jones" userId="e846aaca-4b24-4b13-b0d0-f2308e16b284" providerId="ADAL" clId="{ED47ACC3-9597-4D89-A1DC-43CF280EF274}" dt="2026-01-13T14:56:30.435" v="38"/>
          <ac:spMkLst>
            <pc:docMk/>
            <pc:sldMk cId="1195790910" sldId="433"/>
            <ac:spMk id="6" creationId="{2DBEC471-0676-EB86-E762-FF34B1DF2F82}"/>
          </ac:spMkLst>
        </pc:spChg>
      </pc:sldChg>
      <pc:sldChg chg="modSp mod">
        <pc:chgData name="Glen Jones" userId="e846aaca-4b24-4b13-b0d0-f2308e16b284" providerId="ADAL" clId="{ED47ACC3-9597-4D89-A1DC-43CF280EF274}" dt="2026-01-13T15:37:13.771" v="176" actId="20577"/>
        <pc:sldMkLst>
          <pc:docMk/>
          <pc:sldMk cId="1419257661" sldId="443"/>
        </pc:sldMkLst>
        <pc:graphicFrameChg chg="mod modGraphic">
          <ac:chgData name="Glen Jones" userId="e846aaca-4b24-4b13-b0d0-f2308e16b284" providerId="ADAL" clId="{ED47ACC3-9597-4D89-A1DC-43CF280EF274}" dt="2026-01-13T15:37:13.771" v="176" actId="20577"/>
          <ac:graphicFrameMkLst>
            <pc:docMk/>
            <pc:sldMk cId="1419257661" sldId="443"/>
            <ac:graphicFrameMk id="4" creationId="{58D71DCC-EBBE-D829-9128-C489CCF454C8}"/>
          </ac:graphicFrameMkLst>
        </pc:graphicFrameChg>
      </pc:sldChg>
      <pc:sldChg chg="addSp delSp modSp add mod delAnim modAnim">
        <pc:chgData name="Glen Jones" userId="e846aaca-4b24-4b13-b0d0-f2308e16b284" providerId="ADAL" clId="{ED47ACC3-9597-4D89-A1DC-43CF280EF274}" dt="2026-01-13T15:12:13.418" v="121" actId="207"/>
        <pc:sldMkLst>
          <pc:docMk/>
          <pc:sldMk cId="720433662" sldId="445"/>
        </pc:sldMkLst>
        <pc:spChg chg="mod">
          <ac:chgData name="Glen Jones" userId="e846aaca-4b24-4b13-b0d0-f2308e16b284" providerId="ADAL" clId="{ED47ACC3-9597-4D89-A1DC-43CF280EF274}" dt="2026-01-13T15:12:13.418" v="121" actId="207"/>
          <ac:spMkLst>
            <pc:docMk/>
            <pc:sldMk cId="720433662" sldId="445"/>
            <ac:spMk id="2" creationId="{8F62A2AE-8495-24E3-5830-481768CBA3B7}"/>
          </ac:spMkLst>
        </pc:spChg>
        <pc:spChg chg="add mod">
          <ac:chgData name="Glen Jones" userId="e846aaca-4b24-4b13-b0d0-f2308e16b284" providerId="ADAL" clId="{ED47ACC3-9597-4D89-A1DC-43CF280EF274}" dt="2026-01-13T15:11:34.107" v="69" actId="1076"/>
          <ac:spMkLst>
            <pc:docMk/>
            <pc:sldMk cId="720433662" sldId="445"/>
            <ac:spMk id="5" creationId="{A7EBCA3C-C330-CDA8-C814-6852CA9AEA04}"/>
          </ac:spMkLst>
        </pc:spChg>
        <pc:spChg chg="mod">
          <ac:chgData name="Glen Jones" userId="e846aaca-4b24-4b13-b0d0-f2308e16b284" providerId="ADAL" clId="{ED47ACC3-9597-4D89-A1DC-43CF280EF274}" dt="2026-01-13T15:11:10.162" v="60"/>
          <ac:spMkLst>
            <pc:docMk/>
            <pc:sldMk cId="720433662" sldId="445"/>
            <ac:spMk id="10" creationId="{78C7B567-A9FF-9722-FE4A-FBEF066982FA}"/>
          </ac:spMkLst>
        </pc:spChg>
        <pc:spChg chg="mod">
          <ac:chgData name="Glen Jones" userId="e846aaca-4b24-4b13-b0d0-f2308e16b284" providerId="ADAL" clId="{ED47ACC3-9597-4D89-A1DC-43CF280EF274}" dt="2026-01-13T15:11:20.038" v="64" actId="1076"/>
          <ac:spMkLst>
            <pc:docMk/>
            <pc:sldMk cId="720433662" sldId="445"/>
            <ac:spMk id="11" creationId="{1C1DDE0A-6EDD-5DAF-46A4-6691230F4643}"/>
          </ac:spMkLst>
        </pc:spChg>
        <pc:spChg chg="mod">
          <ac:chgData name="Glen Jones" userId="e846aaca-4b24-4b13-b0d0-f2308e16b284" providerId="ADAL" clId="{ED47ACC3-9597-4D89-A1DC-43CF280EF274}" dt="2026-01-13T15:11:23.241" v="65" actId="14100"/>
          <ac:spMkLst>
            <pc:docMk/>
            <pc:sldMk cId="720433662" sldId="445"/>
            <ac:spMk id="14" creationId="{D4E20CCC-0DE9-4191-E792-ADB75B45C527}"/>
          </ac:spMkLst>
        </pc:spChg>
        <pc:spChg chg="mod">
          <ac:chgData name="Glen Jones" userId="e846aaca-4b24-4b13-b0d0-f2308e16b284" providerId="ADAL" clId="{ED47ACC3-9597-4D89-A1DC-43CF280EF274}" dt="2026-01-13T15:11:40.287" v="70" actId="207"/>
          <ac:spMkLst>
            <pc:docMk/>
            <pc:sldMk cId="720433662" sldId="445"/>
            <ac:spMk id="15" creationId="{40AD262A-3374-7974-C0C7-26B4A8955A4F}"/>
          </ac:spMkLst>
        </pc:spChg>
        <pc:spChg chg="mod">
          <ac:chgData name="Glen Jones" userId="e846aaca-4b24-4b13-b0d0-f2308e16b284" providerId="ADAL" clId="{ED47ACC3-9597-4D89-A1DC-43CF280EF274}" dt="2026-01-13T15:11:18.658" v="63" actId="1076"/>
          <ac:spMkLst>
            <pc:docMk/>
            <pc:sldMk cId="720433662" sldId="445"/>
            <ac:spMk id="17" creationId="{186DFC93-9520-ABBA-8394-BBBF003E1AB0}"/>
          </ac:spMkLst>
        </pc:spChg>
        <pc:spChg chg="mod">
          <ac:chgData name="Glen Jones" userId="e846aaca-4b24-4b13-b0d0-f2308e16b284" providerId="ADAL" clId="{ED47ACC3-9597-4D89-A1DC-43CF280EF274}" dt="2026-01-13T15:11:17.668" v="62" actId="1076"/>
          <ac:spMkLst>
            <pc:docMk/>
            <pc:sldMk cId="720433662" sldId="445"/>
            <ac:spMk id="18" creationId="{CFB2CECF-7CFF-7B87-7B0C-BF61B16877E9}"/>
          </ac:spMkLst>
        </pc:spChg>
      </pc:sldChg>
      <pc:sldChg chg="modSp add mod">
        <pc:chgData name="Glen Jones" userId="e846aaca-4b24-4b13-b0d0-f2308e16b284" providerId="ADAL" clId="{ED47ACC3-9597-4D89-A1DC-43CF280EF274}" dt="2026-01-13T15:36:57.343" v="173" actId="1076"/>
        <pc:sldMkLst>
          <pc:docMk/>
          <pc:sldMk cId="2309163323" sldId="446"/>
        </pc:sldMkLst>
        <pc:spChg chg="mod">
          <ac:chgData name="Glen Jones" userId="e846aaca-4b24-4b13-b0d0-f2308e16b284" providerId="ADAL" clId="{ED47ACC3-9597-4D89-A1DC-43CF280EF274}" dt="2026-01-13T15:11:10.162" v="60"/>
          <ac:spMkLst>
            <pc:docMk/>
            <pc:sldMk cId="2309163323" sldId="446"/>
            <ac:spMk id="8" creationId="{1D0D48F8-BED6-D04F-4F1F-533DDD0BBE57}"/>
          </ac:spMkLst>
        </pc:spChg>
        <pc:spChg chg="mod">
          <ac:chgData name="Glen Jones" userId="e846aaca-4b24-4b13-b0d0-f2308e16b284" providerId="ADAL" clId="{ED47ACC3-9597-4D89-A1DC-43CF280EF274}" dt="2026-01-13T15:36:57.343" v="173" actId="1076"/>
          <ac:spMkLst>
            <pc:docMk/>
            <pc:sldMk cId="2309163323" sldId="446"/>
            <ac:spMk id="9" creationId="{21F129B3-29F6-7901-F1C3-1CDF1D731B15}"/>
          </ac:spMkLst>
        </pc:spChg>
        <pc:spChg chg="mod">
          <ac:chgData name="Glen Jones" userId="e846aaca-4b24-4b13-b0d0-f2308e16b284" providerId="ADAL" clId="{ED47ACC3-9597-4D89-A1DC-43CF280EF274}" dt="2026-01-13T15:36:50.939" v="170" actId="1076"/>
          <ac:spMkLst>
            <pc:docMk/>
            <pc:sldMk cId="2309163323" sldId="446"/>
            <ac:spMk id="13" creationId="{67BFC455-BA0C-27A5-FD90-ABCDB787874B}"/>
          </ac:spMkLst>
        </pc:spChg>
        <pc:spChg chg="mod">
          <ac:chgData name="Glen Jones" userId="e846aaca-4b24-4b13-b0d0-f2308e16b284" providerId="ADAL" clId="{ED47ACC3-9597-4D89-A1DC-43CF280EF274}" dt="2026-01-13T15:36:41.132" v="167" actId="1076"/>
          <ac:spMkLst>
            <pc:docMk/>
            <pc:sldMk cId="2309163323" sldId="446"/>
            <ac:spMk id="15" creationId="{F158EA0F-AD25-1424-4678-F04FF6C88284}"/>
          </ac:spMkLst>
        </pc:spChg>
        <pc:spChg chg="mod">
          <ac:chgData name="Glen Jones" userId="e846aaca-4b24-4b13-b0d0-f2308e16b284" providerId="ADAL" clId="{ED47ACC3-9597-4D89-A1DC-43CF280EF274}" dt="2026-01-13T15:36:52.082" v="171" actId="1076"/>
          <ac:spMkLst>
            <pc:docMk/>
            <pc:sldMk cId="2309163323" sldId="446"/>
            <ac:spMk id="17" creationId="{F0AA8936-063B-05F2-D750-91DE51AB9BF5}"/>
          </ac:spMkLst>
        </pc:spChg>
        <pc:spChg chg="mod">
          <ac:chgData name="Glen Jones" userId="e846aaca-4b24-4b13-b0d0-f2308e16b284" providerId="ADAL" clId="{ED47ACC3-9597-4D89-A1DC-43CF280EF274}" dt="2026-01-13T15:36:39.794" v="166" actId="1076"/>
          <ac:spMkLst>
            <pc:docMk/>
            <pc:sldMk cId="2309163323" sldId="446"/>
            <ac:spMk id="18" creationId="{570CEF65-EC98-306B-CB46-68DB90E789AD}"/>
          </ac:spMkLst>
        </pc:spChg>
        <pc:spChg chg="mod">
          <ac:chgData name="Glen Jones" userId="e846aaca-4b24-4b13-b0d0-f2308e16b284" providerId="ADAL" clId="{ED47ACC3-9597-4D89-A1DC-43CF280EF274}" dt="2026-01-13T15:36:43.256" v="168" actId="1076"/>
          <ac:spMkLst>
            <pc:docMk/>
            <pc:sldMk cId="2309163323" sldId="446"/>
            <ac:spMk id="20" creationId="{116A2CAE-F8FA-22F6-8B50-39E1DB2B1FE2}"/>
          </ac:spMkLst>
        </pc:spChg>
      </pc:sldChg>
      <pc:sldChg chg="modSp add mod">
        <pc:chgData name="Glen Jones" userId="e846aaca-4b24-4b13-b0d0-f2308e16b284" providerId="ADAL" clId="{ED47ACC3-9597-4D89-A1DC-43CF280EF274}" dt="2026-01-13T15:12:21.867" v="123" actId="1076"/>
        <pc:sldMkLst>
          <pc:docMk/>
          <pc:sldMk cId="2920703650" sldId="447"/>
        </pc:sldMkLst>
        <pc:spChg chg="mod">
          <ac:chgData name="Glen Jones" userId="e846aaca-4b24-4b13-b0d0-f2308e16b284" providerId="ADAL" clId="{ED47ACC3-9597-4D89-A1DC-43CF280EF274}" dt="2026-01-13T15:11:10.162" v="60"/>
          <ac:spMkLst>
            <pc:docMk/>
            <pc:sldMk cId="2920703650" sldId="447"/>
            <ac:spMk id="4" creationId="{B6AB7543-3524-EB49-499A-D6D5D7DE0A7A}"/>
          </ac:spMkLst>
        </pc:spChg>
        <pc:spChg chg="mod">
          <ac:chgData name="Glen Jones" userId="e846aaca-4b24-4b13-b0d0-f2308e16b284" providerId="ADAL" clId="{ED47ACC3-9597-4D89-A1DC-43CF280EF274}" dt="2026-01-13T15:12:21.867" v="123" actId="1076"/>
          <ac:spMkLst>
            <pc:docMk/>
            <pc:sldMk cId="2920703650" sldId="447"/>
            <ac:spMk id="10" creationId="{0CDE286C-4D27-4974-30FA-3E757E08A046}"/>
          </ac:spMkLst>
        </pc:spChg>
        <pc:spChg chg="mod">
          <ac:chgData name="Glen Jones" userId="e846aaca-4b24-4b13-b0d0-f2308e16b284" providerId="ADAL" clId="{ED47ACC3-9597-4D89-A1DC-43CF280EF274}" dt="2026-01-13T15:12:19.838" v="122" actId="1076"/>
          <ac:spMkLst>
            <pc:docMk/>
            <pc:sldMk cId="2920703650" sldId="447"/>
            <ac:spMk id="14" creationId="{C66ACBA7-0368-6DDC-193F-128F84D8A6C0}"/>
          </ac:spMkLst>
        </pc:spChg>
      </pc:sldChg>
      <pc:sldChg chg="modSp mod">
        <pc:chgData name="Glen Jones" userId="e846aaca-4b24-4b13-b0d0-f2308e16b284" providerId="ADAL" clId="{ED47ACC3-9597-4D89-A1DC-43CF280EF274}" dt="2026-01-13T15:37:20.131" v="181" actId="478"/>
        <pc:sldMkLst>
          <pc:docMk/>
          <pc:sldMk cId="3849219962" sldId="469"/>
        </pc:sldMkLst>
        <pc:graphicFrameChg chg="mod modGraphic">
          <ac:chgData name="Glen Jones" userId="e846aaca-4b24-4b13-b0d0-f2308e16b284" providerId="ADAL" clId="{ED47ACC3-9597-4D89-A1DC-43CF280EF274}" dt="2026-01-13T15:37:20.131" v="181" actId="478"/>
          <ac:graphicFrameMkLst>
            <pc:docMk/>
            <pc:sldMk cId="3849219962" sldId="469"/>
            <ac:graphicFrameMk id="4" creationId="{1C2DFAEE-D3BE-8166-CD9E-100D7311CE09}"/>
          </ac:graphicFrameMkLst>
        </pc:graphicFrameChg>
      </pc:sldChg>
      <pc:sldChg chg="modSp mod">
        <pc:chgData name="Glen Jones" userId="e846aaca-4b24-4b13-b0d0-f2308e16b284" providerId="ADAL" clId="{ED47ACC3-9597-4D89-A1DC-43CF280EF274}" dt="2026-01-14T08:45:24.962" v="266" actId="403"/>
        <pc:sldMkLst>
          <pc:docMk/>
          <pc:sldMk cId="3862629912" sldId="470"/>
        </pc:sldMkLst>
        <pc:graphicFrameChg chg="mod modGraphic">
          <ac:chgData name="Glen Jones" userId="e846aaca-4b24-4b13-b0d0-f2308e16b284" providerId="ADAL" clId="{ED47ACC3-9597-4D89-A1DC-43CF280EF274}" dt="2026-01-14T08:45:24.962" v="266" actId="403"/>
          <ac:graphicFrameMkLst>
            <pc:docMk/>
            <pc:sldMk cId="3862629912" sldId="470"/>
            <ac:graphicFrameMk id="4" creationId="{E36843A5-D138-21AE-FF9B-C50914A2E2BC}"/>
          </ac:graphicFrameMkLst>
        </pc:graphicFrameChg>
      </pc:sldChg>
      <pc:sldChg chg="modSp mod">
        <pc:chgData name="Glen Jones" userId="e846aaca-4b24-4b13-b0d0-f2308e16b284" providerId="ADAL" clId="{ED47ACC3-9597-4D89-A1DC-43CF280EF274}" dt="2026-01-13T15:38:22.579" v="219" actId="14100"/>
        <pc:sldMkLst>
          <pc:docMk/>
          <pc:sldMk cId="898871633" sldId="471"/>
        </pc:sldMkLst>
        <pc:graphicFrameChg chg="mod">
          <ac:chgData name="Glen Jones" userId="e846aaca-4b24-4b13-b0d0-f2308e16b284" providerId="ADAL" clId="{ED47ACC3-9597-4D89-A1DC-43CF280EF274}" dt="2026-01-13T15:38:22.579" v="219" actId="14100"/>
          <ac:graphicFrameMkLst>
            <pc:docMk/>
            <pc:sldMk cId="898871633" sldId="471"/>
            <ac:graphicFrameMk id="4" creationId="{2EEA903B-15AF-ECCB-16AC-37E402A12BCF}"/>
          </ac:graphicFrameMkLst>
        </pc:graphicFrameChg>
      </pc:sldChg>
      <pc:sldChg chg="addSp modSp mod">
        <pc:chgData name="Glen Jones" userId="e846aaca-4b24-4b13-b0d0-f2308e16b284" providerId="ADAL" clId="{ED47ACC3-9597-4D89-A1DC-43CF280EF274}" dt="2026-01-13T15:39:18.951" v="247" actId="20577"/>
        <pc:sldMkLst>
          <pc:docMk/>
          <pc:sldMk cId="3671765987" sldId="473"/>
        </pc:sldMkLst>
        <pc:spChg chg="add mod">
          <ac:chgData name="Glen Jones" userId="e846aaca-4b24-4b13-b0d0-f2308e16b284" providerId="ADAL" clId="{ED47ACC3-9597-4D89-A1DC-43CF280EF274}" dt="2026-01-13T15:39:18.951" v="247" actId="20577"/>
          <ac:spMkLst>
            <pc:docMk/>
            <pc:sldMk cId="3671765987" sldId="473"/>
            <ac:spMk id="7" creationId="{32A934EE-F9E9-EC09-7AFC-4F85BA2704F1}"/>
          </ac:spMkLst>
        </pc:spChg>
        <pc:graphicFrameChg chg="mod">
          <ac:chgData name="Glen Jones" userId="e846aaca-4b24-4b13-b0d0-f2308e16b284" providerId="ADAL" clId="{ED47ACC3-9597-4D89-A1DC-43CF280EF274}" dt="2026-01-13T15:38:50.278" v="225" actId="478"/>
          <ac:graphicFrameMkLst>
            <pc:docMk/>
            <pc:sldMk cId="3671765987" sldId="473"/>
            <ac:graphicFrameMk id="4" creationId="{B5A501F6-A415-544E-1D15-951638827A55}"/>
          </ac:graphicFrameMkLst>
        </pc:graphicFrameChg>
      </pc:sldChg>
      <pc:sldChg chg="modSp mod">
        <pc:chgData name="Glen Jones" userId="e846aaca-4b24-4b13-b0d0-f2308e16b284" providerId="ADAL" clId="{ED47ACC3-9597-4D89-A1DC-43CF280EF274}" dt="2026-01-14T08:45:44.664" v="268" actId="478"/>
        <pc:sldMkLst>
          <pc:docMk/>
          <pc:sldMk cId="2178630609" sldId="474"/>
        </pc:sldMkLst>
        <pc:spChg chg="mod">
          <ac:chgData name="Glen Jones" userId="e846aaca-4b24-4b13-b0d0-f2308e16b284" providerId="ADAL" clId="{ED47ACC3-9597-4D89-A1DC-43CF280EF274}" dt="2026-01-13T15:39:31.423" v="260" actId="20577"/>
          <ac:spMkLst>
            <pc:docMk/>
            <pc:sldMk cId="2178630609" sldId="474"/>
            <ac:spMk id="7" creationId="{CE359F0C-3CC7-7BA6-8428-BDE53C93E20C}"/>
          </ac:spMkLst>
        </pc:spChg>
        <pc:graphicFrameChg chg="mod">
          <ac:chgData name="Glen Jones" userId="e846aaca-4b24-4b13-b0d0-f2308e16b284" providerId="ADAL" clId="{ED47ACC3-9597-4D89-A1DC-43CF280EF274}" dt="2026-01-14T08:45:44.664" v="268" actId="478"/>
          <ac:graphicFrameMkLst>
            <pc:docMk/>
            <pc:sldMk cId="2178630609" sldId="474"/>
            <ac:graphicFrameMk id="4" creationId="{37133942-B7CC-7F5C-E5F1-87338ACEDEE1}"/>
          </ac:graphicFrameMkLst>
        </pc:graphicFrameChg>
      </pc:sldChg>
      <pc:sldChg chg="modSp mod">
        <pc:chgData name="Glen Jones" userId="e846aaca-4b24-4b13-b0d0-f2308e16b284" providerId="ADAL" clId="{ED47ACC3-9597-4D89-A1DC-43CF280EF274}" dt="2026-01-13T15:38:44.863" v="223" actId="14100"/>
        <pc:sldMkLst>
          <pc:docMk/>
          <pc:sldMk cId="2084724530" sldId="475"/>
        </pc:sldMkLst>
        <pc:graphicFrameChg chg="mod">
          <ac:chgData name="Glen Jones" userId="e846aaca-4b24-4b13-b0d0-f2308e16b284" providerId="ADAL" clId="{ED47ACC3-9597-4D89-A1DC-43CF280EF274}" dt="2026-01-13T15:38:44.863" v="223" actId="14100"/>
          <ac:graphicFrameMkLst>
            <pc:docMk/>
            <pc:sldMk cId="2084724530" sldId="475"/>
            <ac:graphicFrameMk id="4" creationId="{40109288-7964-8CAD-DFD2-EA1673C5A2C4}"/>
          </ac:graphicFrameMkLst>
        </pc:graphicFrameChg>
      </pc:sldChg>
      <pc:sldChg chg="modSp mod">
        <pc:chgData name="Glen Jones" userId="e846aaca-4b24-4b13-b0d0-f2308e16b284" providerId="ADAL" clId="{ED47ACC3-9597-4D89-A1DC-43CF280EF274}" dt="2026-01-13T15:29:38.616" v="125" actId="207"/>
        <pc:sldMkLst>
          <pc:docMk/>
          <pc:sldMk cId="1245596646" sldId="490"/>
        </pc:sldMkLst>
        <pc:spChg chg="mod">
          <ac:chgData name="Glen Jones" userId="e846aaca-4b24-4b13-b0d0-f2308e16b284" providerId="ADAL" clId="{ED47ACC3-9597-4D89-A1DC-43CF280EF274}" dt="2026-01-13T15:10:26" v="50" actId="27636"/>
          <ac:spMkLst>
            <pc:docMk/>
            <pc:sldMk cId="1245596646" sldId="490"/>
            <ac:spMk id="2" creationId="{200F7BCC-051D-D6F7-A0C0-EF166DD52B87}"/>
          </ac:spMkLst>
        </pc:spChg>
        <pc:spChg chg="mod">
          <ac:chgData name="Glen Jones" userId="e846aaca-4b24-4b13-b0d0-f2308e16b284" providerId="ADAL" clId="{ED47ACC3-9597-4D89-A1DC-43CF280EF274}" dt="2026-01-13T14:56:30.435" v="38"/>
          <ac:spMkLst>
            <pc:docMk/>
            <pc:sldMk cId="1245596646" sldId="490"/>
            <ac:spMk id="4" creationId="{73586194-CFD9-ABFC-CE85-9EBA985B46D7}"/>
          </ac:spMkLst>
        </pc:spChg>
        <pc:spChg chg="mod">
          <ac:chgData name="Glen Jones" userId="e846aaca-4b24-4b13-b0d0-f2308e16b284" providerId="ADAL" clId="{ED47ACC3-9597-4D89-A1DC-43CF280EF274}" dt="2026-01-13T14:56:30.435" v="38"/>
          <ac:spMkLst>
            <pc:docMk/>
            <pc:sldMk cId="1245596646" sldId="490"/>
            <ac:spMk id="5" creationId="{81C5AD34-6D3C-ADAA-0833-099C623C84FB}"/>
          </ac:spMkLst>
        </pc:spChg>
        <pc:spChg chg="mod">
          <ac:chgData name="Glen Jones" userId="e846aaca-4b24-4b13-b0d0-f2308e16b284" providerId="ADAL" clId="{ED47ACC3-9597-4D89-A1DC-43CF280EF274}" dt="2026-01-13T15:29:38.616" v="125" actId="207"/>
          <ac:spMkLst>
            <pc:docMk/>
            <pc:sldMk cId="1245596646" sldId="490"/>
            <ac:spMk id="6" creationId="{BF7F3C36-ABA6-AD2E-E92D-FC8372469D60}"/>
          </ac:spMkLst>
        </pc:spChg>
      </pc:sldChg>
      <pc:sldChg chg="modSp mod">
        <pc:chgData name="Glen Jones" userId="e846aaca-4b24-4b13-b0d0-f2308e16b284" providerId="ADAL" clId="{ED47ACC3-9597-4D89-A1DC-43CF280EF274}" dt="2026-01-13T15:10:26.009" v="51" actId="27636"/>
        <pc:sldMkLst>
          <pc:docMk/>
          <pc:sldMk cId="2568301916" sldId="491"/>
        </pc:sldMkLst>
        <pc:spChg chg="mod">
          <ac:chgData name="Glen Jones" userId="e846aaca-4b24-4b13-b0d0-f2308e16b284" providerId="ADAL" clId="{ED47ACC3-9597-4D89-A1DC-43CF280EF274}" dt="2026-01-13T15:10:26.009" v="51" actId="27636"/>
          <ac:spMkLst>
            <pc:docMk/>
            <pc:sldMk cId="2568301916" sldId="491"/>
            <ac:spMk id="2" creationId="{1DDA5106-4EC3-467F-C7D6-740939599AA9}"/>
          </ac:spMkLst>
        </pc:spChg>
        <pc:spChg chg="mod">
          <ac:chgData name="Glen Jones" userId="e846aaca-4b24-4b13-b0d0-f2308e16b284" providerId="ADAL" clId="{ED47ACC3-9597-4D89-A1DC-43CF280EF274}" dt="2026-01-13T14:56:30.435" v="38"/>
          <ac:spMkLst>
            <pc:docMk/>
            <pc:sldMk cId="2568301916" sldId="491"/>
            <ac:spMk id="4" creationId="{7CFB123A-E6DA-5232-3578-2C51ADD4EB19}"/>
          </ac:spMkLst>
        </pc:spChg>
        <pc:spChg chg="mod">
          <ac:chgData name="Glen Jones" userId="e846aaca-4b24-4b13-b0d0-f2308e16b284" providerId="ADAL" clId="{ED47ACC3-9597-4D89-A1DC-43CF280EF274}" dt="2026-01-13T14:56:30.435" v="38"/>
          <ac:spMkLst>
            <pc:docMk/>
            <pc:sldMk cId="2568301916" sldId="491"/>
            <ac:spMk id="5" creationId="{555714F2-4532-4EED-ABDB-B31F7637F257}"/>
          </ac:spMkLst>
        </pc:spChg>
        <pc:spChg chg="mod">
          <ac:chgData name="Glen Jones" userId="e846aaca-4b24-4b13-b0d0-f2308e16b284" providerId="ADAL" clId="{ED47ACC3-9597-4D89-A1DC-43CF280EF274}" dt="2026-01-13T14:56:30.502" v="39" actId="27636"/>
          <ac:spMkLst>
            <pc:docMk/>
            <pc:sldMk cId="2568301916" sldId="491"/>
            <ac:spMk id="6" creationId="{3A228511-19A4-1D35-57FF-58B514EA4CC3}"/>
          </ac:spMkLst>
        </pc:spChg>
      </pc:sldChg>
      <pc:sldChg chg="modSp mod">
        <pc:chgData name="Glen Jones" userId="e846aaca-4b24-4b13-b0d0-f2308e16b284" providerId="ADAL" clId="{ED47ACC3-9597-4D89-A1DC-43CF280EF274}" dt="2026-01-13T15:30:04.404" v="129" actId="207"/>
        <pc:sldMkLst>
          <pc:docMk/>
          <pc:sldMk cId="816997607" sldId="492"/>
        </pc:sldMkLst>
        <pc:spChg chg="mod">
          <ac:chgData name="Glen Jones" userId="e846aaca-4b24-4b13-b0d0-f2308e16b284" providerId="ADAL" clId="{ED47ACC3-9597-4D89-A1DC-43CF280EF274}" dt="2026-01-13T15:10:26.013" v="52" actId="27636"/>
          <ac:spMkLst>
            <pc:docMk/>
            <pc:sldMk cId="816997607" sldId="492"/>
            <ac:spMk id="2" creationId="{F703297B-1180-4657-7A64-9535AD4F1E13}"/>
          </ac:spMkLst>
        </pc:spChg>
        <pc:spChg chg="mod">
          <ac:chgData name="Glen Jones" userId="e846aaca-4b24-4b13-b0d0-f2308e16b284" providerId="ADAL" clId="{ED47ACC3-9597-4D89-A1DC-43CF280EF274}" dt="2026-01-13T14:56:30.435" v="38"/>
          <ac:spMkLst>
            <pc:docMk/>
            <pc:sldMk cId="816997607" sldId="492"/>
            <ac:spMk id="4" creationId="{3DFE4FC4-894B-9636-095F-474C6FD328A7}"/>
          </ac:spMkLst>
        </pc:spChg>
        <pc:spChg chg="mod">
          <ac:chgData name="Glen Jones" userId="e846aaca-4b24-4b13-b0d0-f2308e16b284" providerId="ADAL" clId="{ED47ACC3-9597-4D89-A1DC-43CF280EF274}" dt="2026-01-13T14:56:30.435" v="38"/>
          <ac:spMkLst>
            <pc:docMk/>
            <pc:sldMk cId="816997607" sldId="492"/>
            <ac:spMk id="5" creationId="{5DE8C32E-135B-DB06-ECAF-A78F7D25E4F5}"/>
          </ac:spMkLst>
        </pc:spChg>
        <pc:spChg chg="mod">
          <ac:chgData name="Glen Jones" userId="e846aaca-4b24-4b13-b0d0-f2308e16b284" providerId="ADAL" clId="{ED47ACC3-9597-4D89-A1DC-43CF280EF274}" dt="2026-01-13T15:30:04.404" v="129" actId="207"/>
          <ac:spMkLst>
            <pc:docMk/>
            <pc:sldMk cId="816997607" sldId="492"/>
            <ac:spMk id="6" creationId="{755CB2AA-D032-7486-4F2E-5C99B06C49FB}"/>
          </ac:spMkLst>
        </pc:spChg>
      </pc:sldChg>
      <pc:sldChg chg="modSp mod">
        <pc:chgData name="Glen Jones" userId="e846aaca-4b24-4b13-b0d0-f2308e16b284" providerId="ADAL" clId="{ED47ACC3-9597-4D89-A1DC-43CF280EF274}" dt="2026-01-13T15:31:57.171" v="146" actId="207"/>
        <pc:sldMkLst>
          <pc:docMk/>
          <pc:sldMk cId="2241821432" sldId="493"/>
        </pc:sldMkLst>
        <pc:spChg chg="mod">
          <ac:chgData name="Glen Jones" userId="e846aaca-4b24-4b13-b0d0-f2308e16b284" providerId="ADAL" clId="{ED47ACC3-9597-4D89-A1DC-43CF280EF274}" dt="2026-01-13T15:10:26.022" v="53" actId="27636"/>
          <ac:spMkLst>
            <pc:docMk/>
            <pc:sldMk cId="2241821432" sldId="493"/>
            <ac:spMk id="2" creationId="{492B3DEB-9EF3-51CF-7BFD-A9235F6764B4}"/>
          </ac:spMkLst>
        </pc:spChg>
        <pc:spChg chg="mod">
          <ac:chgData name="Glen Jones" userId="e846aaca-4b24-4b13-b0d0-f2308e16b284" providerId="ADAL" clId="{ED47ACC3-9597-4D89-A1DC-43CF280EF274}" dt="2026-01-13T14:56:30.435" v="38"/>
          <ac:spMkLst>
            <pc:docMk/>
            <pc:sldMk cId="2241821432" sldId="493"/>
            <ac:spMk id="4" creationId="{78A90CD3-E43F-9D13-F2FC-DAA479755D02}"/>
          </ac:spMkLst>
        </pc:spChg>
        <pc:spChg chg="mod">
          <ac:chgData name="Glen Jones" userId="e846aaca-4b24-4b13-b0d0-f2308e16b284" providerId="ADAL" clId="{ED47ACC3-9597-4D89-A1DC-43CF280EF274}" dt="2026-01-13T15:31:57.171" v="146" actId="207"/>
          <ac:spMkLst>
            <pc:docMk/>
            <pc:sldMk cId="2241821432" sldId="493"/>
            <ac:spMk id="5" creationId="{6BF24D9C-1FC8-1EAB-D1D9-E5C4FB51FA74}"/>
          </ac:spMkLst>
        </pc:spChg>
        <pc:spChg chg="mod">
          <ac:chgData name="Glen Jones" userId="e846aaca-4b24-4b13-b0d0-f2308e16b284" providerId="ADAL" clId="{ED47ACC3-9597-4D89-A1DC-43CF280EF274}" dt="2026-01-13T15:30:33.990" v="130"/>
          <ac:spMkLst>
            <pc:docMk/>
            <pc:sldMk cId="2241821432" sldId="493"/>
            <ac:spMk id="6" creationId="{1D157186-8998-4302-520D-C730E72C9A14}"/>
          </ac:spMkLst>
        </pc:spChg>
      </pc:sldChg>
      <pc:sldChg chg="modSp mod">
        <pc:chgData name="Glen Jones" userId="e846aaca-4b24-4b13-b0d0-f2308e16b284" providerId="ADAL" clId="{ED47ACC3-9597-4D89-A1DC-43CF280EF274}" dt="2026-01-13T15:30:36.544" v="131"/>
        <pc:sldMkLst>
          <pc:docMk/>
          <pc:sldMk cId="403202132" sldId="494"/>
        </pc:sldMkLst>
        <pc:spChg chg="mod">
          <ac:chgData name="Glen Jones" userId="e846aaca-4b24-4b13-b0d0-f2308e16b284" providerId="ADAL" clId="{ED47ACC3-9597-4D89-A1DC-43CF280EF274}" dt="2026-01-13T15:10:26.025" v="54" actId="27636"/>
          <ac:spMkLst>
            <pc:docMk/>
            <pc:sldMk cId="403202132" sldId="494"/>
            <ac:spMk id="2" creationId="{4F25C7F9-7A2D-4242-1DA6-B61232A4D1DA}"/>
          </ac:spMkLst>
        </pc:spChg>
        <pc:spChg chg="mod">
          <ac:chgData name="Glen Jones" userId="e846aaca-4b24-4b13-b0d0-f2308e16b284" providerId="ADAL" clId="{ED47ACC3-9597-4D89-A1DC-43CF280EF274}" dt="2026-01-13T14:56:30.435" v="38"/>
          <ac:spMkLst>
            <pc:docMk/>
            <pc:sldMk cId="403202132" sldId="494"/>
            <ac:spMk id="4" creationId="{57440DAC-6C6B-9FE4-A989-0E311E77AF8E}"/>
          </ac:spMkLst>
        </pc:spChg>
        <pc:spChg chg="mod">
          <ac:chgData name="Glen Jones" userId="e846aaca-4b24-4b13-b0d0-f2308e16b284" providerId="ADAL" clId="{ED47ACC3-9597-4D89-A1DC-43CF280EF274}" dt="2026-01-13T14:56:30.435" v="38"/>
          <ac:spMkLst>
            <pc:docMk/>
            <pc:sldMk cId="403202132" sldId="494"/>
            <ac:spMk id="5" creationId="{A1A52C1F-02DA-3B87-8E0F-AF4EEF5C4778}"/>
          </ac:spMkLst>
        </pc:spChg>
        <pc:spChg chg="mod">
          <ac:chgData name="Glen Jones" userId="e846aaca-4b24-4b13-b0d0-f2308e16b284" providerId="ADAL" clId="{ED47ACC3-9597-4D89-A1DC-43CF280EF274}" dt="2026-01-13T15:30:36.544" v="131"/>
          <ac:spMkLst>
            <pc:docMk/>
            <pc:sldMk cId="403202132" sldId="494"/>
            <ac:spMk id="6" creationId="{0B1D1DEF-3710-CDA9-03B8-E43CA1BA6A53}"/>
          </ac:spMkLst>
        </pc:spChg>
      </pc:sldChg>
      <pc:sldChg chg="modSp mod">
        <pc:chgData name="Glen Jones" userId="e846aaca-4b24-4b13-b0d0-f2308e16b284" providerId="ADAL" clId="{ED47ACC3-9597-4D89-A1DC-43CF280EF274}" dt="2026-01-13T15:31:22.418" v="139" actId="207"/>
        <pc:sldMkLst>
          <pc:docMk/>
          <pc:sldMk cId="3749754028" sldId="495"/>
        </pc:sldMkLst>
        <pc:spChg chg="mod">
          <ac:chgData name="Glen Jones" userId="e846aaca-4b24-4b13-b0d0-f2308e16b284" providerId="ADAL" clId="{ED47ACC3-9597-4D89-A1DC-43CF280EF274}" dt="2026-01-13T15:10:26.031" v="55" actId="27636"/>
          <ac:spMkLst>
            <pc:docMk/>
            <pc:sldMk cId="3749754028" sldId="495"/>
            <ac:spMk id="2" creationId="{F0B0BE89-1F6D-C762-5A0F-7653F6507C89}"/>
          </ac:spMkLst>
        </pc:spChg>
        <pc:spChg chg="mod">
          <ac:chgData name="Glen Jones" userId="e846aaca-4b24-4b13-b0d0-f2308e16b284" providerId="ADAL" clId="{ED47ACC3-9597-4D89-A1DC-43CF280EF274}" dt="2026-01-13T15:31:22.418" v="139" actId="207"/>
          <ac:spMkLst>
            <pc:docMk/>
            <pc:sldMk cId="3749754028" sldId="495"/>
            <ac:spMk id="4" creationId="{A2EEFC2D-F409-CF82-5FE9-AAFACF618862}"/>
          </ac:spMkLst>
        </pc:spChg>
        <pc:spChg chg="mod">
          <ac:chgData name="Glen Jones" userId="e846aaca-4b24-4b13-b0d0-f2308e16b284" providerId="ADAL" clId="{ED47ACC3-9597-4D89-A1DC-43CF280EF274}" dt="2026-01-13T14:56:30.435" v="38"/>
          <ac:spMkLst>
            <pc:docMk/>
            <pc:sldMk cId="3749754028" sldId="495"/>
            <ac:spMk id="5" creationId="{FD16BA75-0320-9792-7636-3C172E218657}"/>
          </ac:spMkLst>
        </pc:spChg>
        <pc:spChg chg="mod">
          <ac:chgData name="Glen Jones" userId="e846aaca-4b24-4b13-b0d0-f2308e16b284" providerId="ADAL" clId="{ED47ACC3-9597-4D89-A1DC-43CF280EF274}" dt="2026-01-13T15:30:39.183" v="132"/>
          <ac:spMkLst>
            <pc:docMk/>
            <pc:sldMk cId="3749754028" sldId="495"/>
            <ac:spMk id="6" creationId="{9B260382-1E99-0815-A95C-1EFB80EE5B7A}"/>
          </ac:spMkLst>
        </pc:spChg>
      </pc:sldChg>
      <pc:sldChg chg="modSp mod">
        <pc:chgData name="Glen Jones" userId="e846aaca-4b24-4b13-b0d0-f2308e16b284" providerId="ADAL" clId="{ED47ACC3-9597-4D89-A1DC-43CF280EF274}" dt="2026-01-13T15:32:14.744" v="151" actId="207"/>
        <pc:sldMkLst>
          <pc:docMk/>
          <pc:sldMk cId="1324055852" sldId="496"/>
        </pc:sldMkLst>
        <pc:spChg chg="mod">
          <ac:chgData name="Glen Jones" userId="e846aaca-4b24-4b13-b0d0-f2308e16b284" providerId="ADAL" clId="{ED47ACC3-9597-4D89-A1DC-43CF280EF274}" dt="2026-01-13T15:32:14.744" v="151" actId="207"/>
          <ac:spMkLst>
            <pc:docMk/>
            <pc:sldMk cId="1324055852" sldId="496"/>
            <ac:spMk id="2" creationId="{A644FDBB-D240-E413-59C0-CB3E1399575C}"/>
          </ac:spMkLst>
        </pc:spChg>
        <pc:spChg chg="mod">
          <ac:chgData name="Glen Jones" userId="e846aaca-4b24-4b13-b0d0-f2308e16b284" providerId="ADAL" clId="{ED47ACC3-9597-4D89-A1DC-43CF280EF274}" dt="2026-01-13T15:31:30.294" v="141" actId="27636"/>
          <ac:spMkLst>
            <pc:docMk/>
            <pc:sldMk cId="1324055852" sldId="496"/>
            <ac:spMk id="4" creationId="{7C98B704-2D61-363E-435E-7F75D6E4D8D7}"/>
          </ac:spMkLst>
        </pc:spChg>
        <pc:spChg chg="mod">
          <ac:chgData name="Glen Jones" userId="e846aaca-4b24-4b13-b0d0-f2308e16b284" providerId="ADAL" clId="{ED47ACC3-9597-4D89-A1DC-43CF280EF274}" dt="2026-01-13T14:56:30.435" v="38"/>
          <ac:spMkLst>
            <pc:docMk/>
            <pc:sldMk cId="1324055852" sldId="496"/>
            <ac:spMk id="5" creationId="{62458779-CBED-7A3A-83B0-B9B279671564}"/>
          </ac:spMkLst>
        </pc:spChg>
        <pc:spChg chg="mod">
          <ac:chgData name="Glen Jones" userId="e846aaca-4b24-4b13-b0d0-f2308e16b284" providerId="ADAL" clId="{ED47ACC3-9597-4D89-A1DC-43CF280EF274}" dt="2026-01-13T15:30:41.494" v="133"/>
          <ac:spMkLst>
            <pc:docMk/>
            <pc:sldMk cId="1324055852" sldId="496"/>
            <ac:spMk id="6" creationId="{4DB39D47-B7F1-2791-B8A1-6D3B07F5F7A5}"/>
          </ac:spMkLst>
        </pc:spChg>
      </pc:sldChg>
      <pc:sldChg chg="modSp add mod">
        <pc:chgData name="Glen Jones" userId="e846aaca-4b24-4b13-b0d0-f2308e16b284" providerId="ADAL" clId="{ED47ACC3-9597-4D89-A1DC-43CF280EF274}" dt="2026-01-13T15:33:38.547" v="155" actId="207"/>
        <pc:sldMkLst>
          <pc:docMk/>
          <pc:sldMk cId="1828470508" sldId="497"/>
        </pc:sldMkLst>
        <pc:spChg chg="mod">
          <ac:chgData name="Glen Jones" userId="e846aaca-4b24-4b13-b0d0-f2308e16b284" providerId="ADAL" clId="{ED47ACC3-9597-4D89-A1DC-43CF280EF274}" dt="2026-01-13T15:33:38.547" v="155" actId="207"/>
          <ac:spMkLst>
            <pc:docMk/>
            <pc:sldMk cId="1828470508" sldId="497"/>
            <ac:spMk id="2" creationId="{55522C48-7E4E-2B42-FD4E-9E4F041682AD}"/>
          </ac:spMkLst>
        </pc:spChg>
      </pc:sldChg>
      <pc:sldChg chg="modSp add mod">
        <pc:chgData name="Glen Jones" userId="e846aaca-4b24-4b13-b0d0-f2308e16b284" providerId="ADAL" clId="{ED47ACC3-9597-4D89-A1DC-43CF280EF274}" dt="2026-01-13T15:33:47.372" v="158" actId="207"/>
        <pc:sldMkLst>
          <pc:docMk/>
          <pc:sldMk cId="3713948267" sldId="498"/>
        </pc:sldMkLst>
        <pc:spChg chg="mod">
          <ac:chgData name="Glen Jones" userId="e846aaca-4b24-4b13-b0d0-f2308e16b284" providerId="ADAL" clId="{ED47ACC3-9597-4D89-A1DC-43CF280EF274}" dt="2026-01-13T15:33:47.372" v="158" actId="207"/>
          <ac:spMkLst>
            <pc:docMk/>
            <pc:sldMk cId="3713948267" sldId="498"/>
            <ac:spMk id="2" creationId="{05F0AAA0-5681-89DA-616A-379699252B22}"/>
          </ac:spMkLst>
        </pc:spChg>
      </pc:sldChg>
      <pc:sldChg chg="modSp add mod">
        <pc:chgData name="Glen Jones" userId="e846aaca-4b24-4b13-b0d0-f2308e16b284" providerId="ADAL" clId="{ED47ACC3-9597-4D89-A1DC-43CF280EF274}" dt="2026-01-13T15:37:52.321" v="212" actId="20577"/>
        <pc:sldMkLst>
          <pc:docMk/>
          <pc:sldMk cId="1617769499" sldId="499"/>
        </pc:sldMkLst>
        <pc:graphicFrameChg chg="mod modGraphic">
          <ac:chgData name="Glen Jones" userId="e846aaca-4b24-4b13-b0d0-f2308e16b284" providerId="ADAL" clId="{ED47ACC3-9597-4D89-A1DC-43CF280EF274}" dt="2026-01-13T15:37:52.321" v="212" actId="20577"/>
          <ac:graphicFrameMkLst>
            <pc:docMk/>
            <pc:sldMk cId="1617769499" sldId="499"/>
            <ac:graphicFrameMk id="4" creationId="{F12F200F-EC8E-70DD-77A6-86143870136C}"/>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Nouns</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Nouns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Nouns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Nouns – </a:t>
          </a:r>
          <a:br>
            <a:rPr lang="en-GB" sz="1400" dirty="0"/>
          </a:br>
          <a:r>
            <a:rPr lang="en-GB" sz="1400" dirty="0"/>
            <a:t>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 – </a:t>
          </a:r>
          <a:br>
            <a:rPr lang="en-GB" sz="1400" dirty="0"/>
          </a:br>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6B46A27A-EEA3-4DEF-88A9-EE6B89B3C13C}">
      <dgm:prSet phldrT="[Text]" custT="1"/>
      <dgm:spPr/>
      <dgm:t>
        <a:bodyPr/>
        <a:lstStyle/>
        <a:p>
          <a:r>
            <a:rPr lang="en-GB" sz="2400" dirty="0"/>
            <a:t>Capital letters</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3"/>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3"/>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3"/>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3"/>
      <dgm:spPr/>
    </dgm:pt>
    <dgm:pt modelId="{DAF7E342-340C-409A-819C-257650B3B8C8}" type="pres">
      <dgm:prSet presAssocID="{275B517B-D28C-4018-885D-E41B1C60DA7B}" presName="hierChild3" presStyleCnt="0"/>
      <dgm:spPr/>
    </dgm:pt>
    <dgm:pt modelId="{D36C7C8D-7076-4EE3-A6EB-D9AFDACFC097}" type="pres">
      <dgm:prSet presAssocID="{74A6AD69-F06B-4F22-A3B2-D6AD04235DA8}" presName="Name19" presStyleLbl="parChTrans1D2" presStyleIdx="2" presStyleCnt="3"/>
      <dgm:spPr/>
    </dgm:pt>
    <dgm:pt modelId="{5CE091EF-9923-4B5F-BC5D-0040BC826A8D}" type="pres">
      <dgm:prSet presAssocID="{F55D5C05-1C41-4206-BEC6-41F988B5E094}" presName="Name21" presStyleCnt="0"/>
      <dgm:spPr/>
    </dgm:pt>
    <dgm:pt modelId="{3DDE2BDC-CE0A-49AF-86FB-F24B7991291D}" type="pres">
      <dgm:prSet presAssocID="{F55D5C05-1C41-4206-BEC6-41F988B5E094}" presName="level2Shape" presStyleLbl="node2" presStyleIdx="2" presStyleCnt="3"/>
      <dgm:spPr/>
    </dgm:pt>
    <dgm:pt modelId="{81B9B61D-46BF-4F0E-BF30-5760652EDA1D}" type="pres">
      <dgm:prSet presAssocID="{F55D5C05-1C41-4206-BEC6-41F988B5E09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DB89394C-B7FC-4192-9F94-508C71520A33}" type="presOf" srcId="{C459B4BE-780A-467D-8E1E-1A8BFC138C7D}" destId="{A7E49D6C-8376-4BDE-82B8-9FE98A4C9DCF}"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35304CB6-78EE-4F5E-8AFF-2AF5E9B4825A}" type="presOf" srcId="{74A6AD69-F06B-4F22-A3B2-D6AD04235DA8}" destId="{D36C7C8D-7076-4EE3-A6EB-D9AFDACFC097}"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9D563CD5-1DF0-4CA6-9B75-C5DDB1049320}" type="presOf" srcId="{E4077D0A-89B9-48D0-B430-37B0E120FC14}" destId="{8CC23074-2800-43A6-A543-661617B5DF6C}" srcOrd="0" destOrd="0" presId="urn:microsoft.com/office/officeart/2005/8/layout/hierarchy6"/>
    <dgm:cxn modelId="{74E1DDE2-A8FC-42C7-9FC8-21A5D03E5DBA}" type="presOf" srcId="{F55D5C05-1C41-4206-BEC6-41F988B5E094}" destId="{3DDE2BDC-CE0A-49AF-86FB-F24B7991291D}"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ECA023CD-6D28-4298-A0C3-6A2209EEECFD}" type="presParOf" srcId="{7E6E872F-0F59-4FDB-86CD-2952B89CC653}" destId="{D36C7C8D-7076-4EE3-A6EB-D9AFDACFC097}" srcOrd="4" destOrd="0" presId="urn:microsoft.com/office/officeart/2005/8/layout/hierarchy6"/>
    <dgm:cxn modelId="{F5CD8890-74FD-493D-A339-403477C699FA}" type="presParOf" srcId="{7E6E872F-0F59-4FDB-86CD-2952B89CC653}" destId="{5CE091EF-9923-4B5F-BC5D-0040BC826A8D}" srcOrd="5" destOrd="0" presId="urn:microsoft.com/office/officeart/2005/8/layout/hierarchy6"/>
    <dgm:cxn modelId="{11E26367-E21A-4F1F-956F-ED94481D5B6A}" type="presParOf" srcId="{5CE091EF-9923-4B5F-BC5D-0040BC826A8D}" destId="{3DDE2BDC-CE0A-49AF-86FB-F24B7991291D}" srcOrd="0" destOrd="0" presId="urn:microsoft.com/office/officeart/2005/8/layout/hierarchy6"/>
    <dgm:cxn modelId="{E2EDB20D-69D2-43F1-9D28-27857E74B5C9}" type="presParOf" srcId="{5CE091EF-9923-4B5F-BC5D-0040BC826A8D}" destId="{81B9B61D-46BF-4F0E-BF30-5760652EDA1D}"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2FCFA3E3-CBEE-4E6C-A6E3-92034FFCEAD4}">
      <dgm:prSet phldrT="[Text]"/>
      <dgm:spPr/>
      <dgm:t>
        <a:bodyPr/>
        <a:lstStyle/>
        <a:p>
          <a:r>
            <a:rPr lang="en-GB" dirty="0"/>
            <a:t>Proper nouns</a:t>
          </a:r>
        </a:p>
      </dgm:t>
    </dgm:pt>
    <dgm:pt modelId="{48EF2F29-E149-4A5A-BC8F-48A4B2534035}" type="parTrans" cxnId="{A10C7495-8E16-4A8F-9B24-EA1CFA546CE8}">
      <dgm:prSet/>
      <dgm:spPr/>
      <dgm:t>
        <a:bodyPr/>
        <a:lstStyle/>
        <a:p>
          <a:endParaRPr lang="en-GB"/>
        </a:p>
      </dgm:t>
    </dgm:pt>
    <dgm:pt modelId="{A89A926A-3FCF-46BC-98ED-687F963A9698}" type="sibTrans" cxnId="{A10C7495-8E16-4A8F-9B24-EA1CFA546CE8}">
      <dgm:prSet/>
      <dgm:spPr/>
      <dgm:t>
        <a:bodyPr/>
        <a:lstStyle/>
        <a:p>
          <a:endParaRPr lang="en-GB"/>
        </a:p>
      </dgm:t>
    </dgm:pt>
    <dgm:pt modelId="{9FF70AF2-2993-409B-93E7-9F2BE59A706D}">
      <dgm:prSet phldrT="[Text]"/>
      <dgm:spPr/>
      <dgm:t>
        <a:bodyPr/>
        <a:lstStyle/>
        <a:p>
          <a:r>
            <a:rPr lang="en-GB" dirty="0"/>
            <a:t>Personal Pronoun I</a:t>
          </a:r>
        </a:p>
      </dgm:t>
    </dgm:pt>
    <dgm:pt modelId="{4D54F679-4BEE-4FBA-9FC0-698CB06DDB9F}" type="parTrans" cxnId="{8C2F2DBC-C327-4669-A8D4-35005AB16889}">
      <dgm:prSet/>
      <dgm:spPr/>
      <dgm:t>
        <a:bodyPr/>
        <a:lstStyle/>
        <a:p>
          <a:endParaRPr lang="en-GB"/>
        </a:p>
      </dgm:t>
    </dgm:pt>
    <dgm:pt modelId="{94D0EFA6-B204-4A2E-A9D6-7E53AB1A4343}" type="sibTrans" cxnId="{8C2F2DBC-C327-4669-A8D4-35005AB16889}">
      <dgm:prSet/>
      <dgm:spPr/>
      <dgm:t>
        <a:bodyPr/>
        <a:lstStyle/>
        <a:p>
          <a:endParaRPr lang="en-GB"/>
        </a:p>
      </dgm:t>
    </dgm:pt>
    <dgm:pt modelId="{2973DAFC-97D6-46DC-B48E-84F2D95FD426}">
      <dgm:prSet phldrT="[Text]"/>
      <dgm:spPr/>
      <dgm:t>
        <a:bodyPr/>
        <a:lstStyle/>
        <a:p>
          <a:r>
            <a:rPr lang="en-GB" dirty="0"/>
            <a:t>Start of sentences</a:t>
          </a:r>
        </a:p>
      </dgm:t>
    </dgm:pt>
    <dgm:pt modelId="{8676E68E-BE3A-4B55-86C6-EDD8A6FF3486}" type="parTrans" cxnId="{49D1D509-2514-4E22-999F-3CA8995C860F}">
      <dgm:prSet/>
      <dgm:spPr/>
      <dgm:t>
        <a:bodyPr/>
        <a:lstStyle/>
        <a:p>
          <a:endParaRPr lang="en-GB"/>
        </a:p>
      </dgm:t>
    </dgm:pt>
    <dgm:pt modelId="{D522FC68-E038-43E8-B917-D6E6FC34B38B}" type="sibTrans" cxnId="{49D1D509-2514-4E22-999F-3CA8995C860F}">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3"/>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3"/>
      <dgm:spPr/>
    </dgm:pt>
    <dgm:pt modelId="{CF11AB76-A66A-47EC-92E9-DF36ED7AAFA9}" type="pres">
      <dgm:prSet presAssocID="{6B46A27A-EEA3-4DEF-88A9-EE6B89B3C13C}" presName="hierChild3" presStyleCnt="0"/>
      <dgm:spPr/>
    </dgm:pt>
    <dgm:pt modelId="{D36B859B-AC7C-42A8-8CF0-D4FB726F640B}" type="pres">
      <dgm:prSet presAssocID="{48EF2F29-E149-4A5A-BC8F-48A4B2534035}" presName="Name19" presStyleLbl="parChTrans1D3" presStyleIdx="0" presStyleCnt="3"/>
      <dgm:spPr/>
    </dgm:pt>
    <dgm:pt modelId="{D5418CCC-AA8F-407F-8397-A18815CEE266}" type="pres">
      <dgm:prSet presAssocID="{2FCFA3E3-CBEE-4E6C-A6E3-92034FFCEAD4}" presName="Name21" presStyleCnt="0"/>
      <dgm:spPr/>
    </dgm:pt>
    <dgm:pt modelId="{59183FBA-321E-493B-85F7-5E91C5745348}" type="pres">
      <dgm:prSet presAssocID="{2FCFA3E3-CBEE-4E6C-A6E3-92034FFCEAD4}" presName="level2Shape" presStyleLbl="node3" presStyleIdx="0" presStyleCnt="3"/>
      <dgm:spPr/>
    </dgm:pt>
    <dgm:pt modelId="{DE5E53FB-4D85-4E22-8E0C-9F2376B8688C}" type="pres">
      <dgm:prSet presAssocID="{2FCFA3E3-CBEE-4E6C-A6E3-92034FFCEAD4}" presName="hierChild3" presStyleCnt="0"/>
      <dgm:spPr/>
    </dgm:pt>
    <dgm:pt modelId="{E3DF7CFD-D769-4DF5-BCB4-4DF4842B8191}" type="pres">
      <dgm:prSet presAssocID="{4D54F679-4BEE-4FBA-9FC0-698CB06DDB9F}" presName="Name19" presStyleLbl="parChTrans1D3" presStyleIdx="1" presStyleCnt="3"/>
      <dgm:spPr/>
    </dgm:pt>
    <dgm:pt modelId="{AF9CA16E-1AF3-4F50-B61E-A593F192854D}" type="pres">
      <dgm:prSet presAssocID="{9FF70AF2-2993-409B-93E7-9F2BE59A706D}" presName="Name21" presStyleCnt="0"/>
      <dgm:spPr/>
    </dgm:pt>
    <dgm:pt modelId="{FCF7CD56-C36C-4C62-8A00-67E800284773}" type="pres">
      <dgm:prSet presAssocID="{9FF70AF2-2993-409B-93E7-9F2BE59A706D}" presName="level2Shape" presStyleLbl="node3" presStyleIdx="1" presStyleCnt="3"/>
      <dgm:spPr/>
    </dgm:pt>
    <dgm:pt modelId="{B22A0B7F-2F23-4BDC-949F-AAC2A46BFDA7}" type="pres">
      <dgm:prSet presAssocID="{9FF70AF2-2993-409B-93E7-9F2BE59A706D}" presName="hierChild3" presStyleCnt="0"/>
      <dgm:spPr/>
    </dgm:pt>
    <dgm:pt modelId="{2166EF52-ABC4-484B-9863-5246B7D69BBE}" type="pres">
      <dgm:prSet presAssocID="{8676E68E-BE3A-4B55-86C6-EDD8A6FF3486}" presName="Name19" presStyleLbl="parChTrans1D3" presStyleIdx="2" presStyleCnt="3"/>
      <dgm:spPr/>
    </dgm:pt>
    <dgm:pt modelId="{696BA338-E94E-467F-B6B9-01406FC967DF}" type="pres">
      <dgm:prSet presAssocID="{2973DAFC-97D6-46DC-B48E-84F2D95FD426}" presName="Name21" presStyleCnt="0"/>
      <dgm:spPr/>
    </dgm:pt>
    <dgm:pt modelId="{54CC5552-08E7-4750-B24C-2F2E594A9BB9}" type="pres">
      <dgm:prSet presAssocID="{2973DAFC-97D6-46DC-B48E-84F2D95FD426}" presName="level2Shape" presStyleLbl="node3" presStyleIdx="2" presStyleCnt="3"/>
      <dgm:spPr/>
    </dgm:pt>
    <dgm:pt modelId="{D3650C06-C8BE-4696-9309-C0DB7ED48120}" type="pres">
      <dgm:prSet presAssocID="{2973DAFC-97D6-46DC-B48E-84F2D95FD426}" presName="hierChild3" presStyleCnt="0"/>
      <dgm:spPr/>
    </dgm:pt>
    <dgm:pt modelId="{A7E49D6C-8376-4BDE-82B8-9FE98A4C9DCF}" type="pres">
      <dgm:prSet presAssocID="{C459B4BE-780A-467D-8E1E-1A8BFC138C7D}" presName="Name19" presStyleLbl="parChTrans1D2" presStyleIdx="1" presStyleCnt="3"/>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3"/>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3"/>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3"/>
      <dgm:spPr/>
    </dgm:pt>
    <dgm:pt modelId="{90E04F3A-5F92-470A-8933-7FF8A5671F6C}" type="pres">
      <dgm:prSet presAssocID="{F55D5C05-1C41-4206-BEC6-41F988B5E09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49D1D509-2514-4E22-999F-3CA8995C860F}" srcId="{6B46A27A-EEA3-4DEF-88A9-EE6B89B3C13C}" destId="{2973DAFC-97D6-46DC-B48E-84F2D95FD426}" srcOrd="2" destOrd="0" parTransId="{8676E68E-BE3A-4B55-86C6-EDD8A6FF3486}" sibTransId="{D522FC68-E038-43E8-B917-D6E6FC34B38B}"/>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0C121720-0E2E-4B90-84E9-B8EF5D1CF924}" type="presOf" srcId="{48EF2F29-E149-4A5A-BC8F-48A4B2534035}" destId="{D36B859B-AC7C-42A8-8CF0-D4FB726F640B}" srcOrd="0" destOrd="0" presId="urn:microsoft.com/office/officeart/2005/8/layout/hierarchy6"/>
    <dgm:cxn modelId="{E0C1AE66-EF40-4877-B27B-08AAD4D6DA63}" type="presOf" srcId="{4D54F679-4BEE-4FBA-9FC0-698CB06DDB9F}" destId="{E3DF7CFD-D769-4DF5-BCB4-4DF4842B8191}"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8AF69D76-ED52-4A59-81A4-CAD13F8B45EA}" type="presOf" srcId="{2FCFA3E3-CBEE-4E6C-A6E3-92034FFCEAD4}" destId="{59183FBA-321E-493B-85F7-5E91C5745348}"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5978397F-1E93-4340-A6DB-18AF9B4A4684}" type="presOf" srcId="{9FF70AF2-2993-409B-93E7-9F2BE59A706D}" destId="{FCF7CD56-C36C-4C62-8A00-67E800284773}"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A10C7495-8E16-4A8F-9B24-EA1CFA546CE8}" srcId="{6B46A27A-EEA3-4DEF-88A9-EE6B89B3C13C}" destId="{2FCFA3E3-CBEE-4E6C-A6E3-92034FFCEAD4}" srcOrd="0" destOrd="0" parTransId="{48EF2F29-E149-4A5A-BC8F-48A4B2534035}" sibTransId="{A89A926A-3FCF-46BC-98ED-687F963A9698}"/>
    <dgm:cxn modelId="{34F95CA3-0F40-4241-85DA-475CFA189BE1}" type="presOf" srcId="{44DB48D3-30B9-417F-8FBA-9328A545427E}" destId="{76649846-3BC9-4AF2-8EFB-EFB494F8B5B0}" srcOrd="0" destOrd="0" presId="urn:microsoft.com/office/officeart/2005/8/layout/hierarchy6"/>
    <dgm:cxn modelId="{8C2F2DBC-C327-4669-A8D4-35005AB16889}" srcId="{6B46A27A-EEA3-4DEF-88A9-EE6B89B3C13C}" destId="{9FF70AF2-2993-409B-93E7-9F2BE59A706D}" srcOrd="1" destOrd="0" parTransId="{4D54F679-4BEE-4FBA-9FC0-698CB06DDB9F}" sibTransId="{94D0EFA6-B204-4A2E-A9D6-7E53AB1A4343}"/>
    <dgm:cxn modelId="{EB6DDABD-7414-40F9-882D-F44AF4A59D0D}" type="presOf" srcId="{2973DAFC-97D6-46DC-B48E-84F2D95FD426}" destId="{54CC5552-08E7-4750-B24C-2F2E594A9BB9}"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9D563CD5-1DF0-4CA6-9B75-C5DDB1049320}" type="presOf" srcId="{E4077D0A-89B9-48D0-B430-37B0E120FC14}" destId="{8CC23074-2800-43A6-A543-661617B5DF6C}"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FE4A5F2-07C8-4376-92ED-20054C8C991C}" type="presOf" srcId="{8676E68E-BE3A-4B55-86C6-EDD8A6FF3486}" destId="{2166EF52-ABC4-484B-9863-5246B7D69BBE}"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F8D3B20B-11B3-4075-BAB5-E25693015FD0}" type="presParOf" srcId="{CF11AB76-A66A-47EC-92E9-DF36ED7AAFA9}" destId="{D36B859B-AC7C-42A8-8CF0-D4FB726F640B}" srcOrd="0" destOrd="0" presId="urn:microsoft.com/office/officeart/2005/8/layout/hierarchy6"/>
    <dgm:cxn modelId="{F935CAE1-B9CE-4EA0-922C-21389368787D}" type="presParOf" srcId="{CF11AB76-A66A-47EC-92E9-DF36ED7AAFA9}" destId="{D5418CCC-AA8F-407F-8397-A18815CEE266}" srcOrd="1" destOrd="0" presId="urn:microsoft.com/office/officeart/2005/8/layout/hierarchy6"/>
    <dgm:cxn modelId="{9233091F-5AC0-4B10-A402-C2E3F2295CEC}" type="presParOf" srcId="{D5418CCC-AA8F-407F-8397-A18815CEE266}" destId="{59183FBA-321E-493B-85F7-5E91C5745348}" srcOrd="0" destOrd="0" presId="urn:microsoft.com/office/officeart/2005/8/layout/hierarchy6"/>
    <dgm:cxn modelId="{07080321-DDFF-49B5-B0DD-9886277F25B9}" type="presParOf" srcId="{D5418CCC-AA8F-407F-8397-A18815CEE266}" destId="{DE5E53FB-4D85-4E22-8E0C-9F2376B8688C}" srcOrd="1" destOrd="0" presId="urn:microsoft.com/office/officeart/2005/8/layout/hierarchy6"/>
    <dgm:cxn modelId="{A20CC166-2712-4B00-B9A3-DE3D1F8766F4}" type="presParOf" srcId="{CF11AB76-A66A-47EC-92E9-DF36ED7AAFA9}" destId="{E3DF7CFD-D769-4DF5-BCB4-4DF4842B8191}" srcOrd="2" destOrd="0" presId="urn:microsoft.com/office/officeart/2005/8/layout/hierarchy6"/>
    <dgm:cxn modelId="{28F7D931-B90F-4881-AD26-30D98147C6A2}" type="presParOf" srcId="{CF11AB76-A66A-47EC-92E9-DF36ED7AAFA9}" destId="{AF9CA16E-1AF3-4F50-B61E-A593F192854D}" srcOrd="3" destOrd="0" presId="urn:microsoft.com/office/officeart/2005/8/layout/hierarchy6"/>
    <dgm:cxn modelId="{ABF67A66-B7C9-4B7B-8ED0-D4C53E3DC6B8}" type="presParOf" srcId="{AF9CA16E-1AF3-4F50-B61E-A593F192854D}" destId="{FCF7CD56-C36C-4C62-8A00-67E800284773}" srcOrd="0" destOrd="0" presId="urn:microsoft.com/office/officeart/2005/8/layout/hierarchy6"/>
    <dgm:cxn modelId="{4DAE8396-96A8-4FB7-84E9-1B58609C3846}" type="presParOf" srcId="{AF9CA16E-1AF3-4F50-B61E-A593F192854D}" destId="{B22A0B7F-2F23-4BDC-949F-AAC2A46BFDA7}" srcOrd="1" destOrd="0" presId="urn:microsoft.com/office/officeart/2005/8/layout/hierarchy6"/>
    <dgm:cxn modelId="{38AC501B-6A3E-4192-B785-1D8259F21645}" type="presParOf" srcId="{CF11AB76-A66A-47EC-92E9-DF36ED7AAFA9}" destId="{2166EF52-ABC4-484B-9863-5246B7D69BBE}" srcOrd="4" destOrd="0" presId="urn:microsoft.com/office/officeart/2005/8/layout/hierarchy6"/>
    <dgm:cxn modelId="{74035A71-32A0-4E09-8B78-B18E1D96F71C}" type="presParOf" srcId="{CF11AB76-A66A-47EC-92E9-DF36ED7AAFA9}" destId="{696BA338-E94E-467F-B6B9-01406FC967DF}" srcOrd="5" destOrd="0" presId="urn:microsoft.com/office/officeart/2005/8/layout/hierarchy6"/>
    <dgm:cxn modelId="{0AEB58D8-E872-47CE-9F60-A07126A3DAF1}" type="presParOf" srcId="{696BA338-E94E-467F-B6B9-01406FC967DF}" destId="{54CC5552-08E7-4750-B24C-2F2E594A9BB9}" srcOrd="0" destOrd="0" presId="urn:microsoft.com/office/officeart/2005/8/layout/hierarchy6"/>
    <dgm:cxn modelId="{1EAD61D1-DF09-4A73-9FA3-884138DD1301}" type="presParOf" srcId="{696BA338-E94E-467F-B6B9-01406FC967DF}" destId="{D3650C06-C8BE-4696-9309-C0DB7ED48120}"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2FCFA3E3-CBEE-4E6C-A6E3-92034FFCEAD4}">
      <dgm:prSet phldrT="[Text]"/>
      <dgm:spPr/>
      <dgm:t>
        <a:bodyPr/>
        <a:lstStyle/>
        <a:p>
          <a:r>
            <a:rPr lang="en-GB" dirty="0"/>
            <a:t>Proper nouns</a:t>
          </a:r>
        </a:p>
      </dgm:t>
    </dgm:pt>
    <dgm:pt modelId="{48EF2F29-E149-4A5A-BC8F-48A4B2534035}" type="parTrans" cxnId="{A10C7495-8E16-4A8F-9B24-EA1CFA546CE8}">
      <dgm:prSet/>
      <dgm:spPr/>
      <dgm:t>
        <a:bodyPr/>
        <a:lstStyle/>
        <a:p>
          <a:endParaRPr lang="en-GB"/>
        </a:p>
      </dgm:t>
    </dgm:pt>
    <dgm:pt modelId="{A89A926A-3FCF-46BC-98ED-687F963A9698}" type="sibTrans" cxnId="{A10C7495-8E16-4A8F-9B24-EA1CFA546CE8}">
      <dgm:prSet/>
      <dgm:spPr/>
      <dgm:t>
        <a:bodyPr/>
        <a:lstStyle/>
        <a:p>
          <a:endParaRPr lang="en-GB"/>
        </a:p>
      </dgm:t>
    </dgm:pt>
    <dgm:pt modelId="{9FF70AF2-2993-409B-93E7-9F2BE59A706D}">
      <dgm:prSet phldrT="[Text]"/>
      <dgm:spPr/>
      <dgm:t>
        <a:bodyPr/>
        <a:lstStyle/>
        <a:p>
          <a:r>
            <a:rPr lang="en-GB" dirty="0"/>
            <a:t>Personal Pronoun I</a:t>
          </a:r>
        </a:p>
      </dgm:t>
    </dgm:pt>
    <dgm:pt modelId="{4D54F679-4BEE-4FBA-9FC0-698CB06DDB9F}" type="parTrans" cxnId="{8C2F2DBC-C327-4669-A8D4-35005AB16889}">
      <dgm:prSet/>
      <dgm:spPr/>
      <dgm:t>
        <a:bodyPr/>
        <a:lstStyle/>
        <a:p>
          <a:endParaRPr lang="en-GB"/>
        </a:p>
      </dgm:t>
    </dgm:pt>
    <dgm:pt modelId="{94D0EFA6-B204-4A2E-A9D6-7E53AB1A4343}" type="sibTrans" cxnId="{8C2F2DBC-C327-4669-A8D4-35005AB16889}">
      <dgm:prSet/>
      <dgm:spPr/>
      <dgm:t>
        <a:bodyPr/>
        <a:lstStyle/>
        <a:p>
          <a:endParaRPr lang="en-GB"/>
        </a:p>
      </dgm:t>
    </dgm:pt>
    <dgm:pt modelId="{2973DAFC-97D6-46DC-B48E-84F2D95FD426}">
      <dgm:prSet phldrT="[Text]"/>
      <dgm:spPr/>
      <dgm:t>
        <a:bodyPr/>
        <a:lstStyle/>
        <a:p>
          <a:r>
            <a:rPr lang="en-GB" dirty="0"/>
            <a:t>Start of sentences</a:t>
          </a:r>
        </a:p>
      </dgm:t>
    </dgm:pt>
    <dgm:pt modelId="{8676E68E-BE3A-4B55-86C6-EDD8A6FF3486}" type="parTrans" cxnId="{49D1D509-2514-4E22-999F-3CA8995C860F}">
      <dgm:prSet/>
      <dgm:spPr/>
      <dgm:t>
        <a:bodyPr/>
        <a:lstStyle/>
        <a:p>
          <a:endParaRPr lang="en-GB"/>
        </a:p>
      </dgm:t>
    </dgm:pt>
    <dgm:pt modelId="{D522FC68-E038-43E8-B917-D6E6FC34B38B}" type="sibTrans" cxnId="{49D1D509-2514-4E22-999F-3CA8995C860F}">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3"/>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3"/>
      <dgm:spPr/>
    </dgm:pt>
    <dgm:pt modelId="{CF11AB76-A66A-47EC-92E9-DF36ED7AAFA9}" type="pres">
      <dgm:prSet presAssocID="{6B46A27A-EEA3-4DEF-88A9-EE6B89B3C13C}" presName="hierChild3" presStyleCnt="0"/>
      <dgm:spPr/>
    </dgm:pt>
    <dgm:pt modelId="{D36B859B-AC7C-42A8-8CF0-D4FB726F640B}" type="pres">
      <dgm:prSet presAssocID="{48EF2F29-E149-4A5A-BC8F-48A4B2534035}" presName="Name19" presStyleLbl="parChTrans1D3" presStyleIdx="0" presStyleCnt="3"/>
      <dgm:spPr/>
    </dgm:pt>
    <dgm:pt modelId="{D5418CCC-AA8F-407F-8397-A18815CEE266}" type="pres">
      <dgm:prSet presAssocID="{2FCFA3E3-CBEE-4E6C-A6E3-92034FFCEAD4}" presName="Name21" presStyleCnt="0"/>
      <dgm:spPr/>
    </dgm:pt>
    <dgm:pt modelId="{59183FBA-321E-493B-85F7-5E91C5745348}" type="pres">
      <dgm:prSet presAssocID="{2FCFA3E3-CBEE-4E6C-A6E3-92034FFCEAD4}" presName="level2Shape" presStyleLbl="node3" presStyleIdx="0" presStyleCnt="3"/>
      <dgm:spPr/>
    </dgm:pt>
    <dgm:pt modelId="{DE5E53FB-4D85-4E22-8E0C-9F2376B8688C}" type="pres">
      <dgm:prSet presAssocID="{2FCFA3E3-CBEE-4E6C-A6E3-92034FFCEAD4}" presName="hierChild3" presStyleCnt="0"/>
      <dgm:spPr/>
    </dgm:pt>
    <dgm:pt modelId="{E3DF7CFD-D769-4DF5-BCB4-4DF4842B8191}" type="pres">
      <dgm:prSet presAssocID="{4D54F679-4BEE-4FBA-9FC0-698CB06DDB9F}" presName="Name19" presStyleLbl="parChTrans1D3" presStyleIdx="1" presStyleCnt="3"/>
      <dgm:spPr/>
    </dgm:pt>
    <dgm:pt modelId="{AF9CA16E-1AF3-4F50-B61E-A593F192854D}" type="pres">
      <dgm:prSet presAssocID="{9FF70AF2-2993-409B-93E7-9F2BE59A706D}" presName="Name21" presStyleCnt="0"/>
      <dgm:spPr/>
    </dgm:pt>
    <dgm:pt modelId="{FCF7CD56-C36C-4C62-8A00-67E800284773}" type="pres">
      <dgm:prSet presAssocID="{9FF70AF2-2993-409B-93E7-9F2BE59A706D}" presName="level2Shape" presStyleLbl="node3" presStyleIdx="1" presStyleCnt="3"/>
      <dgm:spPr/>
    </dgm:pt>
    <dgm:pt modelId="{B22A0B7F-2F23-4BDC-949F-AAC2A46BFDA7}" type="pres">
      <dgm:prSet presAssocID="{9FF70AF2-2993-409B-93E7-9F2BE59A706D}" presName="hierChild3" presStyleCnt="0"/>
      <dgm:spPr/>
    </dgm:pt>
    <dgm:pt modelId="{2166EF52-ABC4-484B-9863-5246B7D69BBE}" type="pres">
      <dgm:prSet presAssocID="{8676E68E-BE3A-4B55-86C6-EDD8A6FF3486}" presName="Name19" presStyleLbl="parChTrans1D3" presStyleIdx="2" presStyleCnt="3"/>
      <dgm:spPr/>
    </dgm:pt>
    <dgm:pt modelId="{696BA338-E94E-467F-B6B9-01406FC967DF}" type="pres">
      <dgm:prSet presAssocID="{2973DAFC-97D6-46DC-B48E-84F2D95FD426}" presName="Name21" presStyleCnt="0"/>
      <dgm:spPr/>
    </dgm:pt>
    <dgm:pt modelId="{54CC5552-08E7-4750-B24C-2F2E594A9BB9}" type="pres">
      <dgm:prSet presAssocID="{2973DAFC-97D6-46DC-B48E-84F2D95FD426}" presName="level2Shape" presStyleLbl="node3" presStyleIdx="2" presStyleCnt="3"/>
      <dgm:spPr/>
    </dgm:pt>
    <dgm:pt modelId="{D3650C06-C8BE-4696-9309-C0DB7ED48120}" type="pres">
      <dgm:prSet presAssocID="{2973DAFC-97D6-46DC-B48E-84F2D95FD426}" presName="hierChild3" presStyleCnt="0"/>
      <dgm:spPr/>
    </dgm:pt>
    <dgm:pt modelId="{A7E49D6C-8376-4BDE-82B8-9FE98A4C9DCF}" type="pres">
      <dgm:prSet presAssocID="{C459B4BE-780A-467D-8E1E-1A8BFC138C7D}" presName="Name19" presStyleLbl="parChTrans1D2" presStyleIdx="1" presStyleCnt="3"/>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3"/>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3"/>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3"/>
      <dgm:spPr/>
    </dgm:pt>
    <dgm:pt modelId="{90E04F3A-5F92-470A-8933-7FF8A5671F6C}" type="pres">
      <dgm:prSet presAssocID="{F55D5C05-1C41-4206-BEC6-41F988B5E09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49D1D509-2514-4E22-999F-3CA8995C860F}" srcId="{6B46A27A-EEA3-4DEF-88A9-EE6B89B3C13C}" destId="{2973DAFC-97D6-46DC-B48E-84F2D95FD426}" srcOrd="2" destOrd="0" parTransId="{8676E68E-BE3A-4B55-86C6-EDD8A6FF3486}" sibTransId="{D522FC68-E038-43E8-B917-D6E6FC34B38B}"/>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0C121720-0E2E-4B90-84E9-B8EF5D1CF924}" type="presOf" srcId="{48EF2F29-E149-4A5A-BC8F-48A4B2534035}" destId="{D36B859B-AC7C-42A8-8CF0-D4FB726F640B}" srcOrd="0" destOrd="0" presId="urn:microsoft.com/office/officeart/2005/8/layout/hierarchy6"/>
    <dgm:cxn modelId="{E0C1AE66-EF40-4877-B27B-08AAD4D6DA63}" type="presOf" srcId="{4D54F679-4BEE-4FBA-9FC0-698CB06DDB9F}" destId="{E3DF7CFD-D769-4DF5-BCB4-4DF4842B8191}"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8AF69D76-ED52-4A59-81A4-CAD13F8B45EA}" type="presOf" srcId="{2FCFA3E3-CBEE-4E6C-A6E3-92034FFCEAD4}" destId="{59183FBA-321E-493B-85F7-5E91C5745348}"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5978397F-1E93-4340-A6DB-18AF9B4A4684}" type="presOf" srcId="{9FF70AF2-2993-409B-93E7-9F2BE59A706D}" destId="{FCF7CD56-C36C-4C62-8A00-67E800284773}"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A10C7495-8E16-4A8F-9B24-EA1CFA546CE8}" srcId="{6B46A27A-EEA3-4DEF-88A9-EE6B89B3C13C}" destId="{2FCFA3E3-CBEE-4E6C-A6E3-92034FFCEAD4}" srcOrd="0" destOrd="0" parTransId="{48EF2F29-E149-4A5A-BC8F-48A4B2534035}" sibTransId="{A89A926A-3FCF-46BC-98ED-687F963A9698}"/>
    <dgm:cxn modelId="{34F95CA3-0F40-4241-85DA-475CFA189BE1}" type="presOf" srcId="{44DB48D3-30B9-417F-8FBA-9328A545427E}" destId="{76649846-3BC9-4AF2-8EFB-EFB494F8B5B0}" srcOrd="0" destOrd="0" presId="urn:microsoft.com/office/officeart/2005/8/layout/hierarchy6"/>
    <dgm:cxn modelId="{8C2F2DBC-C327-4669-A8D4-35005AB16889}" srcId="{6B46A27A-EEA3-4DEF-88A9-EE6B89B3C13C}" destId="{9FF70AF2-2993-409B-93E7-9F2BE59A706D}" srcOrd="1" destOrd="0" parTransId="{4D54F679-4BEE-4FBA-9FC0-698CB06DDB9F}" sibTransId="{94D0EFA6-B204-4A2E-A9D6-7E53AB1A4343}"/>
    <dgm:cxn modelId="{EB6DDABD-7414-40F9-882D-F44AF4A59D0D}" type="presOf" srcId="{2973DAFC-97D6-46DC-B48E-84F2D95FD426}" destId="{54CC5552-08E7-4750-B24C-2F2E594A9BB9}"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9D563CD5-1DF0-4CA6-9B75-C5DDB1049320}" type="presOf" srcId="{E4077D0A-89B9-48D0-B430-37B0E120FC14}" destId="{8CC23074-2800-43A6-A543-661617B5DF6C}"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FE4A5F2-07C8-4376-92ED-20054C8C991C}" type="presOf" srcId="{8676E68E-BE3A-4B55-86C6-EDD8A6FF3486}" destId="{2166EF52-ABC4-484B-9863-5246B7D69BBE}"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F8D3B20B-11B3-4075-BAB5-E25693015FD0}" type="presParOf" srcId="{CF11AB76-A66A-47EC-92E9-DF36ED7AAFA9}" destId="{D36B859B-AC7C-42A8-8CF0-D4FB726F640B}" srcOrd="0" destOrd="0" presId="urn:microsoft.com/office/officeart/2005/8/layout/hierarchy6"/>
    <dgm:cxn modelId="{F935CAE1-B9CE-4EA0-922C-21389368787D}" type="presParOf" srcId="{CF11AB76-A66A-47EC-92E9-DF36ED7AAFA9}" destId="{D5418CCC-AA8F-407F-8397-A18815CEE266}" srcOrd="1" destOrd="0" presId="urn:microsoft.com/office/officeart/2005/8/layout/hierarchy6"/>
    <dgm:cxn modelId="{9233091F-5AC0-4B10-A402-C2E3F2295CEC}" type="presParOf" srcId="{D5418CCC-AA8F-407F-8397-A18815CEE266}" destId="{59183FBA-321E-493B-85F7-5E91C5745348}" srcOrd="0" destOrd="0" presId="urn:microsoft.com/office/officeart/2005/8/layout/hierarchy6"/>
    <dgm:cxn modelId="{07080321-DDFF-49B5-B0DD-9886277F25B9}" type="presParOf" srcId="{D5418CCC-AA8F-407F-8397-A18815CEE266}" destId="{DE5E53FB-4D85-4E22-8E0C-9F2376B8688C}" srcOrd="1" destOrd="0" presId="urn:microsoft.com/office/officeart/2005/8/layout/hierarchy6"/>
    <dgm:cxn modelId="{A20CC166-2712-4B00-B9A3-DE3D1F8766F4}" type="presParOf" srcId="{CF11AB76-A66A-47EC-92E9-DF36ED7AAFA9}" destId="{E3DF7CFD-D769-4DF5-BCB4-4DF4842B8191}" srcOrd="2" destOrd="0" presId="urn:microsoft.com/office/officeart/2005/8/layout/hierarchy6"/>
    <dgm:cxn modelId="{28F7D931-B90F-4881-AD26-30D98147C6A2}" type="presParOf" srcId="{CF11AB76-A66A-47EC-92E9-DF36ED7AAFA9}" destId="{AF9CA16E-1AF3-4F50-B61E-A593F192854D}" srcOrd="3" destOrd="0" presId="urn:microsoft.com/office/officeart/2005/8/layout/hierarchy6"/>
    <dgm:cxn modelId="{ABF67A66-B7C9-4B7B-8ED0-D4C53E3DC6B8}" type="presParOf" srcId="{AF9CA16E-1AF3-4F50-B61E-A593F192854D}" destId="{FCF7CD56-C36C-4C62-8A00-67E800284773}" srcOrd="0" destOrd="0" presId="urn:microsoft.com/office/officeart/2005/8/layout/hierarchy6"/>
    <dgm:cxn modelId="{4DAE8396-96A8-4FB7-84E9-1B58609C3846}" type="presParOf" srcId="{AF9CA16E-1AF3-4F50-B61E-A593F192854D}" destId="{B22A0B7F-2F23-4BDC-949F-AAC2A46BFDA7}" srcOrd="1" destOrd="0" presId="urn:microsoft.com/office/officeart/2005/8/layout/hierarchy6"/>
    <dgm:cxn modelId="{38AC501B-6A3E-4192-B785-1D8259F21645}" type="presParOf" srcId="{CF11AB76-A66A-47EC-92E9-DF36ED7AAFA9}" destId="{2166EF52-ABC4-484B-9863-5246B7D69BBE}" srcOrd="4" destOrd="0" presId="urn:microsoft.com/office/officeart/2005/8/layout/hierarchy6"/>
    <dgm:cxn modelId="{74035A71-32A0-4E09-8B78-B18E1D96F71C}" type="presParOf" srcId="{CF11AB76-A66A-47EC-92E9-DF36ED7AAFA9}" destId="{696BA338-E94E-467F-B6B9-01406FC967DF}" srcOrd="5" destOrd="0" presId="urn:microsoft.com/office/officeart/2005/8/layout/hierarchy6"/>
    <dgm:cxn modelId="{0AEB58D8-E872-47CE-9F60-A07126A3DAF1}" type="presParOf" srcId="{696BA338-E94E-467F-B6B9-01406FC967DF}" destId="{54CC5552-08E7-4750-B24C-2F2E594A9BB9}" srcOrd="0" destOrd="0" presId="urn:microsoft.com/office/officeart/2005/8/layout/hierarchy6"/>
    <dgm:cxn modelId="{1EAD61D1-DF09-4A73-9FA3-884138DD1301}" type="presParOf" srcId="{696BA338-E94E-467F-B6B9-01406FC967DF}" destId="{D3650C06-C8BE-4696-9309-C0DB7ED48120}"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5BEBAF20-DF58-4F3F-B06F-174913F89477}">
      <dgm:prSet phldrT="[Text]"/>
      <dgm:spPr/>
      <dgm:t>
        <a:bodyPr/>
        <a:lstStyle/>
        <a:p>
          <a:r>
            <a:rPr lang="en-GB" dirty="0"/>
            <a:t>Full stop</a:t>
          </a:r>
        </a:p>
      </dgm:t>
    </dgm:pt>
    <dgm:pt modelId="{E2A585E8-41D7-4AE1-B10F-4F08D918F5B7}" type="parTrans" cxnId="{93786E6F-4C1A-48A8-9D44-2BA88A3D9853}">
      <dgm:prSet/>
      <dgm:spPr/>
    </dgm:pt>
    <dgm:pt modelId="{B12E9056-D5A4-4568-B709-B87FB6FD3DE4}" type="sibTrans" cxnId="{93786E6F-4C1A-48A8-9D44-2BA88A3D9853}">
      <dgm:prSet/>
      <dgm:spPr/>
    </dgm:pt>
    <dgm:pt modelId="{DAA1785E-88B8-40ED-94B8-685FBF82C0F4}">
      <dgm:prSet phldrT="[Text]"/>
      <dgm:spPr/>
      <dgm:t>
        <a:bodyPr/>
        <a:lstStyle/>
        <a:p>
          <a:r>
            <a:rPr lang="en-GB" dirty="0"/>
            <a:t>Question mark</a:t>
          </a:r>
        </a:p>
      </dgm:t>
    </dgm:pt>
    <dgm:pt modelId="{4C0ACB12-3E5F-4A5B-B05C-CBF610F55DBB}" type="parTrans" cxnId="{C7BCD8D3-0B61-4C12-AE84-AF7E6704AA42}">
      <dgm:prSet/>
      <dgm:spPr/>
      <dgm:t>
        <a:bodyPr/>
        <a:lstStyle/>
        <a:p>
          <a:endParaRPr lang="en-GB"/>
        </a:p>
      </dgm:t>
    </dgm:pt>
    <dgm:pt modelId="{AC63E6BF-007D-4DC8-AF39-2FDB2386CE4B}" type="sibTrans" cxnId="{C7BCD8D3-0B61-4C12-AE84-AF7E6704AA42}">
      <dgm:prSet/>
      <dgm:spPr/>
      <dgm:t>
        <a:bodyPr/>
        <a:lstStyle/>
        <a:p>
          <a:endParaRPr lang="en-GB"/>
        </a:p>
      </dgm:t>
    </dgm:pt>
    <dgm:pt modelId="{1D310A7C-DE6C-4C89-8CB1-C5A10AA99D62}">
      <dgm:prSet phldrT="[Text]"/>
      <dgm:spPr/>
      <dgm:t>
        <a:bodyPr/>
        <a:lstStyle/>
        <a:p>
          <a:r>
            <a:rPr lang="en-GB" dirty="0"/>
            <a:t>Exclamation mark</a:t>
          </a:r>
        </a:p>
      </dgm:t>
    </dgm:pt>
    <dgm:pt modelId="{A5FB49CB-7CEC-4ED6-A2BE-8CAC3902A5B5}" type="parTrans" cxnId="{586EF0B3-1D0A-47ED-874E-94B4309EBC11}">
      <dgm:prSet/>
      <dgm:spPr/>
      <dgm:t>
        <a:bodyPr/>
        <a:lstStyle/>
        <a:p>
          <a:endParaRPr lang="en-GB"/>
        </a:p>
      </dgm:t>
    </dgm:pt>
    <dgm:pt modelId="{5D094625-F005-4199-A33B-D236351E5D2B}" type="sibTrans" cxnId="{586EF0B3-1D0A-47ED-874E-94B4309EBC11}">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3"/>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3"/>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3"/>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3"/>
      <dgm:spPr/>
    </dgm:pt>
    <dgm:pt modelId="{DAF7E342-340C-409A-819C-257650B3B8C8}" type="pres">
      <dgm:prSet presAssocID="{275B517B-D28C-4018-885D-E41B1C60DA7B}" presName="hierChild3" presStyleCnt="0"/>
      <dgm:spPr/>
    </dgm:pt>
    <dgm:pt modelId="{8D2A210D-B787-4E18-AF81-EE1A09E40EDB}" type="pres">
      <dgm:prSet presAssocID="{E2A585E8-41D7-4AE1-B10F-4F08D918F5B7}" presName="Name19" presStyleLbl="parChTrans1D3" presStyleIdx="0" presStyleCnt="3"/>
      <dgm:spPr/>
    </dgm:pt>
    <dgm:pt modelId="{D8F11EC0-9559-4DE1-B561-E229D395C7BB}" type="pres">
      <dgm:prSet presAssocID="{5BEBAF20-DF58-4F3F-B06F-174913F89477}" presName="Name21" presStyleCnt="0"/>
      <dgm:spPr/>
    </dgm:pt>
    <dgm:pt modelId="{E73C87AE-C91E-458A-98E4-EED5CE1C24D2}" type="pres">
      <dgm:prSet presAssocID="{5BEBAF20-DF58-4F3F-B06F-174913F89477}" presName="level2Shape" presStyleLbl="node3" presStyleIdx="0" presStyleCnt="3"/>
      <dgm:spPr/>
    </dgm:pt>
    <dgm:pt modelId="{CCA1BFF4-3955-4E56-A31C-7A3FE45A709E}" type="pres">
      <dgm:prSet presAssocID="{5BEBAF20-DF58-4F3F-B06F-174913F89477}" presName="hierChild3" presStyleCnt="0"/>
      <dgm:spPr/>
    </dgm:pt>
    <dgm:pt modelId="{44F440A3-803F-46DB-9CAD-A8BE88C88617}" type="pres">
      <dgm:prSet presAssocID="{4C0ACB12-3E5F-4A5B-B05C-CBF610F55DBB}" presName="Name19" presStyleLbl="parChTrans1D3" presStyleIdx="1" presStyleCnt="3"/>
      <dgm:spPr/>
    </dgm:pt>
    <dgm:pt modelId="{FB379D39-2B5C-4B44-8600-FAA592ADD826}" type="pres">
      <dgm:prSet presAssocID="{DAA1785E-88B8-40ED-94B8-685FBF82C0F4}" presName="Name21" presStyleCnt="0"/>
      <dgm:spPr/>
    </dgm:pt>
    <dgm:pt modelId="{CE17D6A1-E74D-44BF-BB48-FF034BDC7A72}" type="pres">
      <dgm:prSet presAssocID="{DAA1785E-88B8-40ED-94B8-685FBF82C0F4}" presName="level2Shape" presStyleLbl="node3" presStyleIdx="1" presStyleCnt="3"/>
      <dgm:spPr/>
    </dgm:pt>
    <dgm:pt modelId="{3FC080A0-263E-4A37-8EAA-A1ED6A264CC0}" type="pres">
      <dgm:prSet presAssocID="{DAA1785E-88B8-40ED-94B8-685FBF82C0F4}" presName="hierChild3" presStyleCnt="0"/>
      <dgm:spPr/>
    </dgm:pt>
    <dgm:pt modelId="{72C46A7C-61F5-4EFF-860D-69C05568FB48}" type="pres">
      <dgm:prSet presAssocID="{A5FB49CB-7CEC-4ED6-A2BE-8CAC3902A5B5}" presName="Name19" presStyleLbl="parChTrans1D3" presStyleIdx="2" presStyleCnt="3"/>
      <dgm:spPr/>
    </dgm:pt>
    <dgm:pt modelId="{B28B4343-2D49-4F08-A248-48A88761B06F}" type="pres">
      <dgm:prSet presAssocID="{1D310A7C-DE6C-4C89-8CB1-C5A10AA99D62}" presName="Name21" presStyleCnt="0"/>
      <dgm:spPr/>
    </dgm:pt>
    <dgm:pt modelId="{A1F415C8-5631-4A32-A26D-B5C27EC327B8}" type="pres">
      <dgm:prSet presAssocID="{1D310A7C-DE6C-4C89-8CB1-C5A10AA99D62}" presName="level2Shape" presStyleLbl="node3" presStyleIdx="2" presStyleCnt="3"/>
      <dgm:spPr/>
    </dgm:pt>
    <dgm:pt modelId="{98D63A4F-43E3-4505-BC7F-BD809F80566C}" type="pres">
      <dgm:prSet presAssocID="{1D310A7C-DE6C-4C89-8CB1-C5A10AA99D62}" presName="hierChild3" presStyleCnt="0"/>
      <dgm:spPr/>
    </dgm:pt>
    <dgm:pt modelId="{558369AB-D576-453C-818D-CCBCA4C440D7}" type="pres">
      <dgm:prSet presAssocID="{74A6AD69-F06B-4F22-A3B2-D6AD04235DA8}" presName="Name19" presStyleLbl="parChTrans1D2" presStyleIdx="2" presStyleCnt="3"/>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3"/>
      <dgm:spPr/>
    </dgm:pt>
    <dgm:pt modelId="{90E04F3A-5F92-470A-8933-7FF8A5671F6C}" type="pres">
      <dgm:prSet presAssocID="{F55D5C05-1C41-4206-BEC6-41F988B5E09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DB89394C-B7FC-4192-9F94-508C71520A33}" type="presOf" srcId="{C459B4BE-780A-467D-8E1E-1A8BFC138C7D}" destId="{A7E49D6C-8376-4BDE-82B8-9FE98A4C9DCF}" srcOrd="0" destOrd="0" presId="urn:microsoft.com/office/officeart/2005/8/layout/hierarchy6"/>
    <dgm:cxn modelId="{93786E6F-4C1A-48A8-9D44-2BA88A3D9853}" srcId="{275B517B-D28C-4018-885D-E41B1C60DA7B}" destId="{5BEBAF20-DF58-4F3F-B06F-174913F89477}" srcOrd="0" destOrd="0" parTransId="{E2A585E8-41D7-4AE1-B10F-4F08D918F5B7}" sibTransId="{B12E9056-D5A4-4568-B709-B87FB6FD3DE4}"/>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03CD9E7D-F56E-441A-82B9-4C277E308973}" type="presOf" srcId="{A5FB49CB-7CEC-4ED6-A2BE-8CAC3902A5B5}" destId="{72C46A7C-61F5-4EFF-860D-69C05568FB48}"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B7B8978D-3F45-4B5C-9A04-CFAB333DD515}" type="presOf" srcId="{DAA1785E-88B8-40ED-94B8-685FBF82C0F4}" destId="{CE17D6A1-E74D-44BF-BB48-FF034BDC7A72}" srcOrd="0" destOrd="0" presId="urn:microsoft.com/office/officeart/2005/8/layout/hierarchy6"/>
    <dgm:cxn modelId="{91DC65A2-630D-4C22-8F7C-10A28CAE4270}" type="presOf" srcId="{1D310A7C-DE6C-4C89-8CB1-C5A10AA99D62}" destId="{A1F415C8-5631-4A32-A26D-B5C27EC327B8}"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586EF0B3-1D0A-47ED-874E-94B4309EBC11}" srcId="{275B517B-D28C-4018-885D-E41B1C60DA7B}" destId="{1D310A7C-DE6C-4C89-8CB1-C5A10AA99D62}" srcOrd="2" destOrd="0" parTransId="{A5FB49CB-7CEC-4ED6-A2BE-8CAC3902A5B5}" sibTransId="{5D094625-F005-4199-A33B-D236351E5D2B}"/>
    <dgm:cxn modelId="{9D74C2C2-B109-4915-978A-B73CAB335F8D}" type="presOf" srcId="{5BEBAF20-DF58-4F3F-B06F-174913F89477}" destId="{E73C87AE-C91E-458A-98E4-EED5CE1C24D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C7BCD8D3-0B61-4C12-AE84-AF7E6704AA42}" srcId="{275B517B-D28C-4018-885D-E41B1C60DA7B}" destId="{DAA1785E-88B8-40ED-94B8-685FBF82C0F4}" srcOrd="1" destOrd="0" parTransId="{4C0ACB12-3E5F-4A5B-B05C-CBF610F55DBB}" sibTransId="{AC63E6BF-007D-4DC8-AF39-2FDB2386CE4B}"/>
    <dgm:cxn modelId="{9D563CD5-1DF0-4CA6-9B75-C5DDB1049320}" type="presOf" srcId="{E4077D0A-89B9-48D0-B430-37B0E120FC14}" destId="{8CC23074-2800-43A6-A543-661617B5DF6C}" srcOrd="0" destOrd="0" presId="urn:microsoft.com/office/officeart/2005/8/layout/hierarchy6"/>
    <dgm:cxn modelId="{01A96FDC-1A44-4410-9DCA-06BF1DB961F8}" type="presOf" srcId="{4C0ACB12-3E5F-4A5B-B05C-CBF610F55DBB}" destId="{44F440A3-803F-46DB-9CAD-A8BE88C88617}" srcOrd="0" destOrd="0" presId="urn:microsoft.com/office/officeart/2005/8/layout/hierarchy6"/>
    <dgm:cxn modelId="{F50E6CE4-5651-4CB2-9175-949AE14BAD1B}" type="presOf" srcId="{E2A585E8-41D7-4AE1-B10F-4F08D918F5B7}" destId="{8D2A210D-B787-4E18-AF81-EE1A09E40EDB}"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5651EBA6-2193-40E0-96E5-E7353785AEA3}" type="presParOf" srcId="{DAF7E342-340C-409A-819C-257650B3B8C8}" destId="{8D2A210D-B787-4E18-AF81-EE1A09E40EDB}" srcOrd="0" destOrd="0" presId="urn:microsoft.com/office/officeart/2005/8/layout/hierarchy6"/>
    <dgm:cxn modelId="{5B4954BC-6FBD-4CDF-AEC5-0A8D2EAD0F25}" type="presParOf" srcId="{DAF7E342-340C-409A-819C-257650B3B8C8}" destId="{D8F11EC0-9559-4DE1-B561-E229D395C7BB}" srcOrd="1" destOrd="0" presId="urn:microsoft.com/office/officeart/2005/8/layout/hierarchy6"/>
    <dgm:cxn modelId="{118AE401-06BF-4DBF-9FCA-4B0781B517A2}" type="presParOf" srcId="{D8F11EC0-9559-4DE1-B561-E229D395C7BB}" destId="{E73C87AE-C91E-458A-98E4-EED5CE1C24D2}" srcOrd="0" destOrd="0" presId="urn:microsoft.com/office/officeart/2005/8/layout/hierarchy6"/>
    <dgm:cxn modelId="{6CD91188-1372-406B-800B-779A74D25154}" type="presParOf" srcId="{D8F11EC0-9559-4DE1-B561-E229D395C7BB}" destId="{CCA1BFF4-3955-4E56-A31C-7A3FE45A709E}" srcOrd="1" destOrd="0" presId="urn:microsoft.com/office/officeart/2005/8/layout/hierarchy6"/>
    <dgm:cxn modelId="{F267C238-4DA6-4131-9B03-B406864A7811}" type="presParOf" srcId="{DAF7E342-340C-409A-819C-257650B3B8C8}" destId="{44F440A3-803F-46DB-9CAD-A8BE88C88617}" srcOrd="2" destOrd="0" presId="urn:microsoft.com/office/officeart/2005/8/layout/hierarchy6"/>
    <dgm:cxn modelId="{25C86FCA-1221-4572-A3CA-43A623838B91}" type="presParOf" srcId="{DAF7E342-340C-409A-819C-257650B3B8C8}" destId="{FB379D39-2B5C-4B44-8600-FAA592ADD826}" srcOrd="3" destOrd="0" presId="urn:microsoft.com/office/officeart/2005/8/layout/hierarchy6"/>
    <dgm:cxn modelId="{6788367E-4130-4133-A956-2EDB213DEC94}" type="presParOf" srcId="{FB379D39-2B5C-4B44-8600-FAA592ADD826}" destId="{CE17D6A1-E74D-44BF-BB48-FF034BDC7A72}" srcOrd="0" destOrd="0" presId="urn:microsoft.com/office/officeart/2005/8/layout/hierarchy6"/>
    <dgm:cxn modelId="{438081D5-9537-48B7-B929-3D1C7E0E1A42}" type="presParOf" srcId="{FB379D39-2B5C-4B44-8600-FAA592ADD826}" destId="{3FC080A0-263E-4A37-8EAA-A1ED6A264CC0}" srcOrd="1" destOrd="0" presId="urn:microsoft.com/office/officeart/2005/8/layout/hierarchy6"/>
    <dgm:cxn modelId="{6A55639D-4F7A-4D06-BBA5-EADB906A8825}" type="presParOf" srcId="{DAF7E342-340C-409A-819C-257650B3B8C8}" destId="{72C46A7C-61F5-4EFF-860D-69C05568FB48}" srcOrd="4" destOrd="0" presId="urn:microsoft.com/office/officeart/2005/8/layout/hierarchy6"/>
    <dgm:cxn modelId="{21055B86-47DC-4BA9-9A81-3FE3A70566D9}" type="presParOf" srcId="{DAF7E342-340C-409A-819C-257650B3B8C8}" destId="{B28B4343-2D49-4F08-A248-48A88761B06F}" srcOrd="5" destOrd="0" presId="urn:microsoft.com/office/officeart/2005/8/layout/hierarchy6"/>
    <dgm:cxn modelId="{BC6329A9-FC67-4058-8BCE-9041DD9C2710}" type="presParOf" srcId="{B28B4343-2D49-4F08-A248-48A88761B06F}" destId="{A1F415C8-5631-4A32-A26D-B5C27EC327B8}" srcOrd="0" destOrd="0" presId="urn:microsoft.com/office/officeart/2005/8/layout/hierarchy6"/>
    <dgm:cxn modelId="{D4275010-EFF7-4FDB-A37F-5360EBEA939D}" type="presParOf" srcId="{B28B4343-2D49-4F08-A248-48A88761B06F}" destId="{98D63A4F-43E3-4505-BC7F-BD809F80566C}"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a:solidFill>
          <a:srgbClr val="00B050"/>
        </a:solidFill>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E75219FA-2B47-4DFF-9916-6C9453C282EE}">
      <dgm:prSet phldrT="[Text]"/>
      <dgm:spPr/>
      <dgm:t>
        <a:bodyPr/>
        <a:lstStyle/>
        <a:p>
          <a:r>
            <a:rPr lang="en-GB"/>
            <a:t>Omission</a:t>
          </a:r>
          <a:endParaRPr lang="en-GB" dirty="0"/>
        </a:p>
      </dgm:t>
    </dgm:pt>
    <dgm:pt modelId="{CB5646CA-D1FE-4684-ABEF-50FDAAEA63D9}" type="parTrans" cxnId="{70BE316F-E295-44F8-8A22-4C0C4E2C6B99}">
      <dgm:prSet/>
      <dgm:spPr/>
      <dgm:t>
        <a:bodyPr/>
        <a:lstStyle/>
        <a:p>
          <a:endParaRPr lang="en-GB"/>
        </a:p>
      </dgm:t>
    </dgm:pt>
    <dgm:pt modelId="{A878D74B-2EE2-4B14-BB8B-70A3380BB721}" type="sibTrans" cxnId="{70BE316F-E295-44F8-8A22-4C0C4E2C6B99}">
      <dgm:prSet/>
      <dgm:spPr/>
      <dgm:t>
        <a:bodyPr/>
        <a:lstStyle/>
        <a:p>
          <a:endParaRPr lang="en-GB"/>
        </a:p>
      </dgm:t>
    </dgm:pt>
    <dgm:pt modelId="{9AE1E2E7-2B8D-41E6-BCEB-308B242A26A9}">
      <dgm:prSet phldrT="[Text]"/>
      <dgm:spPr/>
      <dgm:t>
        <a:bodyPr/>
        <a:lstStyle/>
        <a:p>
          <a:r>
            <a:rPr lang="en-GB" dirty="0"/>
            <a:t>Possession</a:t>
          </a:r>
        </a:p>
      </dgm:t>
    </dgm:pt>
    <dgm:pt modelId="{835D496E-8CC6-4581-92FA-01458D57C172}" type="parTrans" cxnId="{959B79EE-4C65-4462-9FA2-6FAD96C6ED9B}">
      <dgm:prSet/>
      <dgm:spPr/>
      <dgm:t>
        <a:bodyPr/>
        <a:lstStyle/>
        <a:p>
          <a:endParaRPr lang="en-GB"/>
        </a:p>
      </dgm:t>
    </dgm:pt>
    <dgm:pt modelId="{2E59B931-62C4-4697-8FBF-C4B92E6EB435}" type="sibTrans" cxnId="{959B79EE-4C65-4462-9FA2-6FAD96C6ED9B}">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3"/>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3"/>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3"/>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3"/>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3"/>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3"/>
      <dgm:spPr/>
    </dgm:pt>
    <dgm:pt modelId="{90E04F3A-5F92-470A-8933-7FF8A5671F6C}" type="pres">
      <dgm:prSet presAssocID="{F55D5C05-1C41-4206-BEC6-41F988B5E094}" presName="hierChild3" presStyleCnt="0"/>
      <dgm:spPr/>
    </dgm:pt>
    <dgm:pt modelId="{FAB4F1E0-63BD-4CE6-923B-13BC1EB83D03}" type="pres">
      <dgm:prSet presAssocID="{CB5646CA-D1FE-4684-ABEF-50FDAAEA63D9}" presName="Name19" presStyleLbl="parChTrans1D3" presStyleIdx="0" presStyleCnt="2"/>
      <dgm:spPr/>
    </dgm:pt>
    <dgm:pt modelId="{195B333E-372F-484F-80AC-31A85BCDA196}" type="pres">
      <dgm:prSet presAssocID="{E75219FA-2B47-4DFF-9916-6C9453C282EE}" presName="Name21" presStyleCnt="0"/>
      <dgm:spPr/>
    </dgm:pt>
    <dgm:pt modelId="{E89227F9-2B78-42B3-AC42-819E766AA3AF}" type="pres">
      <dgm:prSet presAssocID="{E75219FA-2B47-4DFF-9916-6C9453C282EE}" presName="level2Shape" presStyleLbl="node3" presStyleIdx="0" presStyleCnt="2"/>
      <dgm:spPr/>
    </dgm:pt>
    <dgm:pt modelId="{5DE7D936-C639-4D45-9577-DD807251798F}" type="pres">
      <dgm:prSet presAssocID="{E75219FA-2B47-4DFF-9916-6C9453C282EE}" presName="hierChild3" presStyleCnt="0"/>
      <dgm:spPr/>
    </dgm:pt>
    <dgm:pt modelId="{41EA41F8-6593-4A50-8287-574A67BD9D33}" type="pres">
      <dgm:prSet presAssocID="{835D496E-8CC6-4581-92FA-01458D57C172}" presName="Name19" presStyleLbl="parChTrans1D3" presStyleIdx="1" presStyleCnt="2"/>
      <dgm:spPr/>
    </dgm:pt>
    <dgm:pt modelId="{116FC336-9395-47DB-B00E-6FA76840E811}" type="pres">
      <dgm:prSet presAssocID="{9AE1E2E7-2B8D-41E6-BCEB-308B242A26A9}" presName="Name21" presStyleCnt="0"/>
      <dgm:spPr/>
    </dgm:pt>
    <dgm:pt modelId="{CCD96CB8-45E8-4A70-B86E-19EB2FC404F7}" type="pres">
      <dgm:prSet presAssocID="{9AE1E2E7-2B8D-41E6-BCEB-308B242A26A9}" presName="level2Shape" presStyleLbl="node3" presStyleIdx="1" presStyleCnt="2"/>
      <dgm:spPr/>
    </dgm:pt>
    <dgm:pt modelId="{7251DE6A-ECC8-4816-AF05-DC40150E6E4D}" type="pres">
      <dgm:prSet presAssocID="{9AE1E2E7-2B8D-41E6-BCEB-308B242A26A9}"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4C3FC12B-4CD6-4065-BC2A-C49659C9DD9D}" type="presOf" srcId="{CB5646CA-D1FE-4684-ABEF-50FDAAEA63D9}" destId="{FAB4F1E0-63BD-4CE6-923B-13BC1EB83D03}" srcOrd="0" destOrd="0" presId="urn:microsoft.com/office/officeart/2005/8/layout/hierarchy6"/>
    <dgm:cxn modelId="{4634A55B-1BA0-46A7-931C-ECFB74A7A9E8}" type="presOf" srcId="{835D496E-8CC6-4581-92FA-01458D57C172}" destId="{41EA41F8-6593-4A50-8287-574A67BD9D33}"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70BE316F-E295-44F8-8A22-4C0C4E2C6B99}" srcId="{F55D5C05-1C41-4206-BEC6-41F988B5E094}" destId="{E75219FA-2B47-4DFF-9916-6C9453C282EE}" srcOrd="0" destOrd="0" parTransId="{CB5646CA-D1FE-4684-ABEF-50FDAAEA63D9}" sibTransId="{A878D74B-2EE2-4B14-BB8B-70A3380BB721}"/>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14FA381-28B0-4666-A9B5-C662359B7249}" type="presOf" srcId="{E75219FA-2B47-4DFF-9916-6C9453C282EE}" destId="{E89227F9-2B78-42B3-AC42-819E766AA3AF}"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9D563CD5-1DF0-4CA6-9B75-C5DDB1049320}" type="presOf" srcId="{E4077D0A-89B9-48D0-B430-37B0E120FC14}" destId="{8CC23074-2800-43A6-A543-661617B5DF6C}" srcOrd="0" destOrd="0" presId="urn:microsoft.com/office/officeart/2005/8/layout/hierarchy6"/>
    <dgm:cxn modelId="{231AF3D9-85E8-45AB-AB3C-95476BBF56AB}" type="presOf" srcId="{9AE1E2E7-2B8D-41E6-BCEB-308B242A26A9}" destId="{CCD96CB8-45E8-4A70-B86E-19EB2FC404F7}"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959B79EE-4C65-4462-9FA2-6FAD96C6ED9B}" srcId="{F55D5C05-1C41-4206-BEC6-41F988B5E094}" destId="{9AE1E2E7-2B8D-41E6-BCEB-308B242A26A9}" srcOrd="1" destOrd="0" parTransId="{835D496E-8CC6-4581-92FA-01458D57C172}" sibTransId="{2E59B931-62C4-4697-8FBF-C4B92E6EB435}"/>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8C5CBAC1-F305-46E9-AD88-38D903746469}" type="presParOf" srcId="{90E04F3A-5F92-470A-8933-7FF8A5671F6C}" destId="{FAB4F1E0-63BD-4CE6-923B-13BC1EB83D03}" srcOrd="0" destOrd="0" presId="urn:microsoft.com/office/officeart/2005/8/layout/hierarchy6"/>
    <dgm:cxn modelId="{74F596AC-4895-4026-96B2-ED95807AB37C}" type="presParOf" srcId="{90E04F3A-5F92-470A-8933-7FF8A5671F6C}" destId="{195B333E-372F-484F-80AC-31A85BCDA196}" srcOrd="1" destOrd="0" presId="urn:microsoft.com/office/officeart/2005/8/layout/hierarchy6"/>
    <dgm:cxn modelId="{320B6783-FC62-4B47-A7B0-5E43BEC6BB63}" type="presParOf" srcId="{195B333E-372F-484F-80AC-31A85BCDA196}" destId="{E89227F9-2B78-42B3-AC42-819E766AA3AF}" srcOrd="0" destOrd="0" presId="urn:microsoft.com/office/officeart/2005/8/layout/hierarchy6"/>
    <dgm:cxn modelId="{D4F27C04-2483-4D9F-A9DE-9352987F641B}" type="presParOf" srcId="{195B333E-372F-484F-80AC-31A85BCDA196}" destId="{5DE7D936-C639-4D45-9577-DD807251798F}" srcOrd="1" destOrd="0" presId="urn:microsoft.com/office/officeart/2005/8/layout/hierarchy6"/>
    <dgm:cxn modelId="{D80AF8E7-5F5B-48B2-9BE9-0E587B3E920C}" type="presParOf" srcId="{90E04F3A-5F92-470A-8933-7FF8A5671F6C}" destId="{41EA41F8-6593-4A50-8287-574A67BD9D33}" srcOrd="2" destOrd="0" presId="urn:microsoft.com/office/officeart/2005/8/layout/hierarchy6"/>
    <dgm:cxn modelId="{C76DF284-F25D-4FA7-9879-103462776ACB}" type="presParOf" srcId="{90E04F3A-5F92-470A-8933-7FF8A5671F6C}" destId="{116FC336-9395-47DB-B00E-6FA76840E811}" srcOrd="3" destOrd="0" presId="urn:microsoft.com/office/officeart/2005/8/layout/hierarchy6"/>
    <dgm:cxn modelId="{484719CD-2008-469D-A13E-140F1FDD1948}" type="presParOf" srcId="{116FC336-9395-47DB-B00E-6FA76840E811}" destId="{CCD96CB8-45E8-4A70-B86E-19EB2FC404F7}" srcOrd="0" destOrd="0" presId="urn:microsoft.com/office/officeart/2005/8/layout/hierarchy6"/>
    <dgm:cxn modelId="{03B0E69A-6CD2-44FA-82B3-707FCF39AB86}" type="presParOf" srcId="{116FC336-9395-47DB-B00E-6FA76840E811}" destId="{7251DE6A-ECC8-4816-AF05-DC40150E6E4D}"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728511" y="1631"/>
          <a:ext cx="6495332" cy="166003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777132" y="50252"/>
        <a:ext cx="6398090" cy="1562797"/>
      </dsp:txXfrm>
    </dsp:sp>
    <dsp:sp modelId="{33643D00-C75E-4DF5-A0F0-DFA21355EB8A}">
      <dsp:nvSpPr>
        <dsp:cNvPr id="0" name=""/>
        <dsp:cNvSpPr/>
      </dsp:nvSpPr>
      <dsp:spPr>
        <a:xfrm>
          <a:off x="2038184" y="1661671"/>
          <a:ext cx="2937993" cy="550748"/>
        </a:xfrm>
        <a:custGeom>
          <a:avLst/>
          <a:gdLst/>
          <a:ahLst/>
          <a:cxnLst/>
          <a:rect l="0" t="0" r="0" b="0"/>
          <a:pathLst>
            <a:path>
              <a:moveTo>
                <a:pt x="2937993" y="0"/>
              </a:moveTo>
              <a:lnTo>
                <a:pt x="29379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005529"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Nouns</a:t>
          </a:r>
        </a:p>
      </dsp:txBody>
      <dsp:txXfrm>
        <a:off x="1045856" y="2252747"/>
        <a:ext cx="1984654" cy="1296218"/>
      </dsp:txXfrm>
    </dsp:sp>
    <dsp:sp modelId="{67357A81-5F47-46C8-8791-23DB6B665016}">
      <dsp:nvSpPr>
        <dsp:cNvPr id="0" name=""/>
        <dsp:cNvSpPr/>
      </dsp:nvSpPr>
      <dsp:spPr>
        <a:xfrm>
          <a:off x="4723084" y="1661671"/>
          <a:ext cx="253093" cy="550748"/>
        </a:xfrm>
        <a:custGeom>
          <a:avLst/>
          <a:gdLst/>
          <a:ahLst/>
          <a:cxnLst/>
          <a:rect l="0" t="0" r="0" b="0"/>
          <a:pathLst>
            <a:path>
              <a:moveTo>
                <a:pt x="253093" y="0"/>
              </a:moveTo>
              <a:lnTo>
                <a:pt x="2530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90430"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3730757" y="2252747"/>
        <a:ext cx="1984654" cy="1296218"/>
      </dsp:txXfrm>
    </dsp:sp>
    <dsp:sp modelId="{F7436063-BF3D-4400-ABDF-46A0C91AC2E1}">
      <dsp:nvSpPr>
        <dsp:cNvPr id="0" name=""/>
        <dsp:cNvSpPr/>
      </dsp:nvSpPr>
      <dsp:spPr>
        <a:xfrm>
          <a:off x="4976178" y="1661671"/>
          <a:ext cx="2684900" cy="550748"/>
        </a:xfrm>
        <a:custGeom>
          <a:avLst/>
          <a:gdLst/>
          <a:ahLst/>
          <a:cxnLst/>
          <a:rect l="0" t="0" r="0" b="0"/>
          <a:pathLst>
            <a:path>
              <a:moveTo>
                <a:pt x="0" y="0"/>
              </a:moveTo>
              <a:lnTo>
                <a:pt x="0" y="275374"/>
              </a:lnTo>
              <a:lnTo>
                <a:pt x="2684900" y="275374"/>
              </a:lnTo>
              <a:lnTo>
                <a:pt x="268490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75331" y="2212420"/>
          <a:ext cx="2571494"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415658" y="2252747"/>
        <a:ext cx="2490840" cy="12962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789644" y="1569"/>
          <a:ext cx="6373067" cy="1628791"/>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837350" y="49275"/>
        <a:ext cx="6277655" cy="1533379"/>
      </dsp:txXfrm>
    </dsp:sp>
    <dsp:sp modelId="{33643D00-C75E-4DF5-A0F0-DFA21355EB8A}">
      <dsp:nvSpPr>
        <dsp:cNvPr id="0" name=""/>
        <dsp:cNvSpPr/>
      </dsp:nvSpPr>
      <dsp:spPr>
        <a:xfrm>
          <a:off x="2093487" y="1630361"/>
          <a:ext cx="2882690" cy="540381"/>
        </a:xfrm>
        <a:custGeom>
          <a:avLst/>
          <a:gdLst/>
          <a:ahLst/>
          <a:cxnLst/>
          <a:rect l="0" t="0" r="0" b="0"/>
          <a:pathLst>
            <a:path>
              <a:moveTo>
                <a:pt x="2882690" y="0"/>
              </a:moveTo>
              <a:lnTo>
                <a:pt x="2882690" y="270190"/>
              </a:lnTo>
              <a:lnTo>
                <a:pt x="0" y="270190"/>
              </a:lnTo>
              <a:lnTo>
                <a:pt x="0" y="54038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080271" y="2170743"/>
          <a:ext cx="2026431" cy="135095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Nouns – Thing or object</a:t>
          </a:r>
        </a:p>
      </dsp:txBody>
      <dsp:txXfrm>
        <a:off x="1119839" y="2210311"/>
        <a:ext cx="1947295" cy="1271818"/>
      </dsp:txXfrm>
    </dsp:sp>
    <dsp:sp modelId="{67357A81-5F47-46C8-8791-23DB6B665016}">
      <dsp:nvSpPr>
        <dsp:cNvPr id="0" name=""/>
        <dsp:cNvSpPr/>
      </dsp:nvSpPr>
      <dsp:spPr>
        <a:xfrm>
          <a:off x="4727848" y="1630361"/>
          <a:ext cx="248329" cy="540381"/>
        </a:xfrm>
        <a:custGeom>
          <a:avLst/>
          <a:gdLst/>
          <a:ahLst/>
          <a:cxnLst/>
          <a:rect l="0" t="0" r="0" b="0"/>
          <a:pathLst>
            <a:path>
              <a:moveTo>
                <a:pt x="248329" y="0"/>
              </a:moveTo>
              <a:lnTo>
                <a:pt x="248329" y="270190"/>
              </a:lnTo>
              <a:lnTo>
                <a:pt x="0" y="270190"/>
              </a:lnTo>
              <a:lnTo>
                <a:pt x="0" y="54038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714632" y="2170743"/>
          <a:ext cx="2026431" cy="135095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3754200" y="2210311"/>
        <a:ext cx="1947295" cy="1271818"/>
      </dsp:txXfrm>
    </dsp:sp>
    <dsp:sp modelId="{F7436063-BF3D-4400-ABDF-46A0C91AC2E1}">
      <dsp:nvSpPr>
        <dsp:cNvPr id="0" name=""/>
        <dsp:cNvSpPr/>
      </dsp:nvSpPr>
      <dsp:spPr>
        <a:xfrm>
          <a:off x="4976178" y="1630361"/>
          <a:ext cx="2634361" cy="540381"/>
        </a:xfrm>
        <a:custGeom>
          <a:avLst/>
          <a:gdLst/>
          <a:ahLst/>
          <a:cxnLst/>
          <a:rect l="0" t="0" r="0" b="0"/>
          <a:pathLst>
            <a:path>
              <a:moveTo>
                <a:pt x="0" y="0"/>
              </a:moveTo>
              <a:lnTo>
                <a:pt x="0" y="270190"/>
              </a:lnTo>
              <a:lnTo>
                <a:pt x="2634361" y="270190"/>
              </a:lnTo>
              <a:lnTo>
                <a:pt x="2634361" y="54038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48994" y="2170743"/>
          <a:ext cx="2523090" cy="135095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388562" y="2210311"/>
        <a:ext cx="2443954" cy="127181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728511" y="1631"/>
          <a:ext cx="6495332" cy="166003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777132" y="50252"/>
        <a:ext cx="6398090" cy="1562797"/>
      </dsp:txXfrm>
    </dsp:sp>
    <dsp:sp modelId="{33643D00-C75E-4DF5-A0F0-DFA21355EB8A}">
      <dsp:nvSpPr>
        <dsp:cNvPr id="0" name=""/>
        <dsp:cNvSpPr/>
      </dsp:nvSpPr>
      <dsp:spPr>
        <a:xfrm>
          <a:off x="2038184" y="1661671"/>
          <a:ext cx="2937993" cy="550748"/>
        </a:xfrm>
        <a:custGeom>
          <a:avLst/>
          <a:gdLst/>
          <a:ahLst/>
          <a:cxnLst/>
          <a:rect l="0" t="0" r="0" b="0"/>
          <a:pathLst>
            <a:path>
              <a:moveTo>
                <a:pt x="2937993" y="0"/>
              </a:moveTo>
              <a:lnTo>
                <a:pt x="29379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005529"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Nouns – Thing or object</a:t>
          </a:r>
        </a:p>
      </dsp:txBody>
      <dsp:txXfrm>
        <a:off x="1045856" y="2252747"/>
        <a:ext cx="1984654" cy="1296218"/>
      </dsp:txXfrm>
    </dsp:sp>
    <dsp:sp modelId="{67357A81-5F47-46C8-8791-23DB6B665016}">
      <dsp:nvSpPr>
        <dsp:cNvPr id="0" name=""/>
        <dsp:cNvSpPr/>
      </dsp:nvSpPr>
      <dsp:spPr>
        <a:xfrm>
          <a:off x="4723084" y="1661671"/>
          <a:ext cx="253093" cy="550748"/>
        </a:xfrm>
        <a:custGeom>
          <a:avLst/>
          <a:gdLst/>
          <a:ahLst/>
          <a:cxnLst/>
          <a:rect l="0" t="0" r="0" b="0"/>
          <a:pathLst>
            <a:path>
              <a:moveTo>
                <a:pt x="253093" y="0"/>
              </a:moveTo>
              <a:lnTo>
                <a:pt x="2530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90430"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 – </a:t>
          </a:r>
          <a:br>
            <a:rPr lang="en-GB" sz="1400" kern="1200" dirty="0"/>
          </a:br>
          <a:r>
            <a:rPr lang="en-GB" sz="1400" kern="1200" dirty="0"/>
            <a:t>Doing or being</a:t>
          </a:r>
        </a:p>
      </dsp:txBody>
      <dsp:txXfrm>
        <a:off x="3730757" y="2252747"/>
        <a:ext cx="1984654" cy="1296218"/>
      </dsp:txXfrm>
    </dsp:sp>
    <dsp:sp modelId="{F7436063-BF3D-4400-ABDF-46A0C91AC2E1}">
      <dsp:nvSpPr>
        <dsp:cNvPr id="0" name=""/>
        <dsp:cNvSpPr/>
      </dsp:nvSpPr>
      <dsp:spPr>
        <a:xfrm>
          <a:off x="4976178" y="1661671"/>
          <a:ext cx="2684900" cy="550748"/>
        </a:xfrm>
        <a:custGeom>
          <a:avLst/>
          <a:gdLst/>
          <a:ahLst/>
          <a:cxnLst/>
          <a:rect l="0" t="0" r="0" b="0"/>
          <a:pathLst>
            <a:path>
              <a:moveTo>
                <a:pt x="0" y="0"/>
              </a:moveTo>
              <a:lnTo>
                <a:pt x="0" y="275374"/>
              </a:lnTo>
              <a:lnTo>
                <a:pt x="2684900" y="275374"/>
              </a:lnTo>
              <a:lnTo>
                <a:pt x="268490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75331" y="2212420"/>
          <a:ext cx="2571494"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415658" y="2252747"/>
        <a:ext cx="2490840" cy="129621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728511" y="1631"/>
          <a:ext cx="6495332" cy="166003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777132" y="50252"/>
        <a:ext cx="6398090" cy="1562797"/>
      </dsp:txXfrm>
    </dsp:sp>
    <dsp:sp modelId="{33643D00-C75E-4DF5-A0F0-DFA21355EB8A}">
      <dsp:nvSpPr>
        <dsp:cNvPr id="0" name=""/>
        <dsp:cNvSpPr/>
      </dsp:nvSpPr>
      <dsp:spPr>
        <a:xfrm>
          <a:off x="2038184" y="1661671"/>
          <a:ext cx="2937993" cy="550748"/>
        </a:xfrm>
        <a:custGeom>
          <a:avLst/>
          <a:gdLst/>
          <a:ahLst/>
          <a:cxnLst/>
          <a:rect l="0" t="0" r="0" b="0"/>
          <a:pathLst>
            <a:path>
              <a:moveTo>
                <a:pt x="2937993" y="0"/>
              </a:moveTo>
              <a:lnTo>
                <a:pt x="29379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005529"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Nouns – </a:t>
          </a:r>
          <a:br>
            <a:rPr lang="en-GB" sz="1400" kern="1200" dirty="0"/>
          </a:br>
          <a:r>
            <a:rPr lang="en-GB" sz="1400" kern="1200" dirty="0"/>
            <a:t>Thing or object</a:t>
          </a:r>
        </a:p>
      </dsp:txBody>
      <dsp:txXfrm>
        <a:off x="1045856" y="2252747"/>
        <a:ext cx="1984654" cy="1296218"/>
      </dsp:txXfrm>
    </dsp:sp>
    <dsp:sp modelId="{67357A81-5F47-46C8-8791-23DB6B665016}">
      <dsp:nvSpPr>
        <dsp:cNvPr id="0" name=""/>
        <dsp:cNvSpPr/>
      </dsp:nvSpPr>
      <dsp:spPr>
        <a:xfrm>
          <a:off x="4723084" y="1661671"/>
          <a:ext cx="253093" cy="550748"/>
        </a:xfrm>
        <a:custGeom>
          <a:avLst/>
          <a:gdLst/>
          <a:ahLst/>
          <a:cxnLst/>
          <a:rect l="0" t="0" r="0" b="0"/>
          <a:pathLst>
            <a:path>
              <a:moveTo>
                <a:pt x="253093" y="0"/>
              </a:moveTo>
              <a:lnTo>
                <a:pt x="2530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90430"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 – </a:t>
          </a:r>
          <a:br>
            <a:rPr lang="en-GB" sz="1400" kern="1200" dirty="0"/>
          </a:br>
          <a:r>
            <a:rPr lang="en-GB" sz="1400" kern="1200" dirty="0"/>
            <a:t>Doing or being</a:t>
          </a:r>
        </a:p>
      </dsp:txBody>
      <dsp:txXfrm>
        <a:off x="3730757" y="2252747"/>
        <a:ext cx="1984654" cy="1296218"/>
      </dsp:txXfrm>
    </dsp:sp>
    <dsp:sp modelId="{F7436063-BF3D-4400-ABDF-46A0C91AC2E1}">
      <dsp:nvSpPr>
        <dsp:cNvPr id="0" name=""/>
        <dsp:cNvSpPr/>
      </dsp:nvSpPr>
      <dsp:spPr>
        <a:xfrm>
          <a:off x="4976178" y="1661671"/>
          <a:ext cx="2684900" cy="550748"/>
        </a:xfrm>
        <a:custGeom>
          <a:avLst/>
          <a:gdLst/>
          <a:ahLst/>
          <a:cxnLst/>
          <a:rect l="0" t="0" r="0" b="0"/>
          <a:pathLst>
            <a:path>
              <a:moveTo>
                <a:pt x="0" y="0"/>
              </a:moveTo>
              <a:lnTo>
                <a:pt x="0" y="275374"/>
              </a:lnTo>
              <a:lnTo>
                <a:pt x="2684900" y="275374"/>
              </a:lnTo>
              <a:lnTo>
                <a:pt x="268490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75331" y="2212420"/>
          <a:ext cx="2571494"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br>
            <a:rPr lang="en-GB" sz="1400" kern="1200" dirty="0"/>
          </a:br>
          <a:r>
            <a:rPr lang="en-GB" sz="1400" kern="1200" dirty="0"/>
            <a:t>Helps readers</a:t>
          </a:r>
        </a:p>
      </dsp:txBody>
      <dsp:txXfrm>
        <a:off x="6415658" y="2252747"/>
        <a:ext cx="2490840" cy="129621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3979970" y="1504"/>
          <a:ext cx="1992415" cy="1328276"/>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4018874" y="40408"/>
        <a:ext cx="1914607" cy="1250468"/>
      </dsp:txXfrm>
    </dsp:sp>
    <dsp:sp modelId="{76649846-3BC9-4AF2-8EFB-EFB494F8B5B0}">
      <dsp:nvSpPr>
        <dsp:cNvPr id="0" name=""/>
        <dsp:cNvSpPr/>
      </dsp:nvSpPr>
      <dsp:spPr>
        <a:xfrm>
          <a:off x="2386038" y="1329781"/>
          <a:ext cx="2590139" cy="531310"/>
        </a:xfrm>
        <a:custGeom>
          <a:avLst/>
          <a:gdLst/>
          <a:ahLst/>
          <a:cxnLst/>
          <a:rect l="0" t="0" r="0" b="0"/>
          <a:pathLst>
            <a:path>
              <a:moveTo>
                <a:pt x="2590139" y="0"/>
              </a:moveTo>
              <a:lnTo>
                <a:pt x="2590139" y="265655"/>
              </a:lnTo>
              <a:lnTo>
                <a:pt x="0" y="265655"/>
              </a:lnTo>
              <a:lnTo>
                <a:pt x="0" y="53131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1389830" y="1861092"/>
          <a:ext cx="1992415" cy="132827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Capital letters</a:t>
          </a:r>
        </a:p>
      </dsp:txBody>
      <dsp:txXfrm>
        <a:off x="1428734" y="1899996"/>
        <a:ext cx="1914607" cy="1250468"/>
      </dsp:txXfrm>
    </dsp:sp>
    <dsp:sp modelId="{A7E49D6C-8376-4BDE-82B8-9FE98A4C9DCF}">
      <dsp:nvSpPr>
        <dsp:cNvPr id="0" name=""/>
        <dsp:cNvSpPr/>
      </dsp:nvSpPr>
      <dsp:spPr>
        <a:xfrm>
          <a:off x="4930458" y="1329781"/>
          <a:ext cx="91440" cy="531310"/>
        </a:xfrm>
        <a:custGeom>
          <a:avLst/>
          <a:gdLst/>
          <a:ahLst/>
          <a:cxnLst/>
          <a:rect l="0" t="0" r="0" b="0"/>
          <a:pathLst>
            <a:path>
              <a:moveTo>
                <a:pt x="45720" y="0"/>
              </a:moveTo>
              <a:lnTo>
                <a:pt x="45720" y="53131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3979970" y="1861092"/>
          <a:ext cx="1992415" cy="132827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dirty="0"/>
            <a:t>End of sentence</a:t>
          </a:r>
        </a:p>
      </dsp:txBody>
      <dsp:txXfrm>
        <a:off x="4018874" y="1899996"/>
        <a:ext cx="1914607" cy="1250468"/>
      </dsp:txXfrm>
    </dsp:sp>
    <dsp:sp modelId="{D36C7C8D-7076-4EE3-A6EB-D9AFDACFC097}">
      <dsp:nvSpPr>
        <dsp:cNvPr id="0" name=""/>
        <dsp:cNvSpPr/>
      </dsp:nvSpPr>
      <dsp:spPr>
        <a:xfrm>
          <a:off x="4976178" y="1329781"/>
          <a:ext cx="2590139" cy="531310"/>
        </a:xfrm>
        <a:custGeom>
          <a:avLst/>
          <a:gdLst/>
          <a:ahLst/>
          <a:cxnLst/>
          <a:rect l="0" t="0" r="0" b="0"/>
          <a:pathLst>
            <a:path>
              <a:moveTo>
                <a:pt x="0" y="0"/>
              </a:moveTo>
              <a:lnTo>
                <a:pt x="0" y="265655"/>
              </a:lnTo>
              <a:lnTo>
                <a:pt x="2590139" y="265655"/>
              </a:lnTo>
              <a:lnTo>
                <a:pt x="2590139" y="53131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DDE2BDC-CE0A-49AF-86FB-F24B7991291D}">
      <dsp:nvSpPr>
        <dsp:cNvPr id="0" name=""/>
        <dsp:cNvSpPr/>
      </dsp:nvSpPr>
      <dsp:spPr>
        <a:xfrm>
          <a:off x="6570110" y="1861092"/>
          <a:ext cx="1992415" cy="132827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dirty="0"/>
            <a:t>Apostrophes</a:t>
          </a:r>
        </a:p>
      </dsp:txBody>
      <dsp:txXfrm>
        <a:off x="6609014" y="1899996"/>
        <a:ext cx="1914607" cy="125046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854803" y="47"/>
          <a:ext cx="1503522" cy="1002348"/>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Punctuation </a:t>
          </a:r>
        </a:p>
      </dsp:txBody>
      <dsp:txXfrm>
        <a:off x="5884161" y="29405"/>
        <a:ext cx="1444806" cy="943632"/>
      </dsp:txXfrm>
    </dsp:sp>
    <dsp:sp modelId="{76649846-3BC9-4AF2-8EFB-EFB494F8B5B0}">
      <dsp:nvSpPr>
        <dsp:cNvPr id="0" name=""/>
        <dsp:cNvSpPr/>
      </dsp:nvSpPr>
      <dsp:spPr>
        <a:xfrm>
          <a:off x="4651985" y="1002395"/>
          <a:ext cx="1954578" cy="400939"/>
        </a:xfrm>
        <a:custGeom>
          <a:avLst/>
          <a:gdLst/>
          <a:ahLst/>
          <a:cxnLst/>
          <a:rect l="0" t="0" r="0" b="0"/>
          <a:pathLst>
            <a:path>
              <a:moveTo>
                <a:pt x="1954578" y="0"/>
              </a:moveTo>
              <a:lnTo>
                <a:pt x="1954578" y="200469"/>
              </a:lnTo>
              <a:lnTo>
                <a:pt x="0" y="200469"/>
              </a:lnTo>
              <a:lnTo>
                <a:pt x="0" y="4009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3900224" y="1403334"/>
          <a:ext cx="1503522" cy="10023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Capital letters </a:t>
          </a:r>
        </a:p>
      </dsp:txBody>
      <dsp:txXfrm>
        <a:off x="3929582" y="1432692"/>
        <a:ext cx="1444806" cy="943632"/>
      </dsp:txXfrm>
    </dsp:sp>
    <dsp:sp modelId="{D36B859B-AC7C-42A8-8CF0-D4FB726F640B}">
      <dsp:nvSpPr>
        <dsp:cNvPr id="0" name=""/>
        <dsp:cNvSpPr/>
      </dsp:nvSpPr>
      <dsp:spPr>
        <a:xfrm>
          <a:off x="2697406" y="2405682"/>
          <a:ext cx="1954578" cy="400939"/>
        </a:xfrm>
        <a:custGeom>
          <a:avLst/>
          <a:gdLst/>
          <a:ahLst/>
          <a:cxnLst/>
          <a:rect l="0" t="0" r="0" b="0"/>
          <a:pathLst>
            <a:path>
              <a:moveTo>
                <a:pt x="1954578" y="0"/>
              </a:moveTo>
              <a:lnTo>
                <a:pt x="1954578" y="200469"/>
              </a:lnTo>
              <a:lnTo>
                <a:pt x="0" y="200469"/>
              </a:lnTo>
              <a:lnTo>
                <a:pt x="0" y="4009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183FBA-321E-493B-85F7-5E91C5745348}">
      <dsp:nvSpPr>
        <dsp:cNvPr id="0" name=""/>
        <dsp:cNvSpPr/>
      </dsp:nvSpPr>
      <dsp:spPr>
        <a:xfrm>
          <a:off x="1945645" y="2806621"/>
          <a:ext cx="1503522" cy="10023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Proper nouns</a:t>
          </a:r>
        </a:p>
      </dsp:txBody>
      <dsp:txXfrm>
        <a:off x="1975003" y="2835979"/>
        <a:ext cx="1444806" cy="943632"/>
      </dsp:txXfrm>
    </dsp:sp>
    <dsp:sp modelId="{E3DF7CFD-D769-4DF5-BCB4-4DF4842B8191}">
      <dsp:nvSpPr>
        <dsp:cNvPr id="0" name=""/>
        <dsp:cNvSpPr/>
      </dsp:nvSpPr>
      <dsp:spPr>
        <a:xfrm>
          <a:off x="4606265" y="2405682"/>
          <a:ext cx="91440" cy="400939"/>
        </a:xfrm>
        <a:custGeom>
          <a:avLst/>
          <a:gdLst/>
          <a:ahLst/>
          <a:cxnLst/>
          <a:rect l="0" t="0" r="0" b="0"/>
          <a:pathLst>
            <a:path>
              <a:moveTo>
                <a:pt x="45720" y="0"/>
              </a:moveTo>
              <a:lnTo>
                <a:pt x="45720" y="4009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CF7CD56-C36C-4C62-8A00-67E800284773}">
      <dsp:nvSpPr>
        <dsp:cNvPr id="0" name=""/>
        <dsp:cNvSpPr/>
      </dsp:nvSpPr>
      <dsp:spPr>
        <a:xfrm>
          <a:off x="3900224" y="2806621"/>
          <a:ext cx="1503522" cy="10023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Personal Pronoun I</a:t>
          </a:r>
        </a:p>
      </dsp:txBody>
      <dsp:txXfrm>
        <a:off x="3929582" y="2835979"/>
        <a:ext cx="1444806" cy="943632"/>
      </dsp:txXfrm>
    </dsp:sp>
    <dsp:sp modelId="{2166EF52-ABC4-484B-9863-5246B7D69BBE}">
      <dsp:nvSpPr>
        <dsp:cNvPr id="0" name=""/>
        <dsp:cNvSpPr/>
      </dsp:nvSpPr>
      <dsp:spPr>
        <a:xfrm>
          <a:off x="4651985" y="2405682"/>
          <a:ext cx="1954578" cy="400939"/>
        </a:xfrm>
        <a:custGeom>
          <a:avLst/>
          <a:gdLst/>
          <a:ahLst/>
          <a:cxnLst/>
          <a:rect l="0" t="0" r="0" b="0"/>
          <a:pathLst>
            <a:path>
              <a:moveTo>
                <a:pt x="0" y="0"/>
              </a:moveTo>
              <a:lnTo>
                <a:pt x="0" y="200469"/>
              </a:lnTo>
              <a:lnTo>
                <a:pt x="1954578" y="200469"/>
              </a:lnTo>
              <a:lnTo>
                <a:pt x="1954578" y="4009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4CC5552-08E7-4750-B24C-2F2E594A9BB9}">
      <dsp:nvSpPr>
        <dsp:cNvPr id="0" name=""/>
        <dsp:cNvSpPr/>
      </dsp:nvSpPr>
      <dsp:spPr>
        <a:xfrm>
          <a:off x="5854803" y="2806621"/>
          <a:ext cx="1503522" cy="10023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Start of sentences</a:t>
          </a:r>
        </a:p>
      </dsp:txBody>
      <dsp:txXfrm>
        <a:off x="5884161" y="2835979"/>
        <a:ext cx="1444806" cy="943632"/>
      </dsp:txXfrm>
    </dsp:sp>
    <dsp:sp modelId="{A7E49D6C-8376-4BDE-82B8-9FE98A4C9DCF}">
      <dsp:nvSpPr>
        <dsp:cNvPr id="0" name=""/>
        <dsp:cNvSpPr/>
      </dsp:nvSpPr>
      <dsp:spPr>
        <a:xfrm>
          <a:off x="6560844" y="1002395"/>
          <a:ext cx="91440" cy="400939"/>
        </a:xfrm>
        <a:custGeom>
          <a:avLst/>
          <a:gdLst/>
          <a:ahLst/>
          <a:cxnLst/>
          <a:rect l="0" t="0" r="0" b="0"/>
          <a:pathLst>
            <a:path>
              <a:moveTo>
                <a:pt x="45720" y="0"/>
              </a:moveTo>
              <a:lnTo>
                <a:pt x="45720" y="4009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5854803" y="1403334"/>
          <a:ext cx="1503522" cy="10023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End of sentence</a:t>
          </a:r>
        </a:p>
      </dsp:txBody>
      <dsp:txXfrm>
        <a:off x="5884161" y="1432692"/>
        <a:ext cx="1444806" cy="943632"/>
      </dsp:txXfrm>
    </dsp:sp>
    <dsp:sp modelId="{558369AB-D576-453C-818D-CCBCA4C440D7}">
      <dsp:nvSpPr>
        <dsp:cNvPr id="0" name=""/>
        <dsp:cNvSpPr/>
      </dsp:nvSpPr>
      <dsp:spPr>
        <a:xfrm>
          <a:off x="6606564" y="1002395"/>
          <a:ext cx="1954578" cy="400939"/>
        </a:xfrm>
        <a:custGeom>
          <a:avLst/>
          <a:gdLst/>
          <a:ahLst/>
          <a:cxnLst/>
          <a:rect l="0" t="0" r="0" b="0"/>
          <a:pathLst>
            <a:path>
              <a:moveTo>
                <a:pt x="0" y="0"/>
              </a:moveTo>
              <a:lnTo>
                <a:pt x="0" y="200469"/>
              </a:lnTo>
              <a:lnTo>
                <a:pt x="1954578" y="200469"/>
              </a:lnTo>
              <a:lnTo>
                <a:pt x="1954578" y="4009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7809382" y="1403334"/>
          <a:ext cx="1503522" cy="10023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Apostrophes</a:t>
          </a:r>
        </a:p>
      </dsp:txBody>
      <dsp:txXfrm>
        <a:off x="7838740" y="1432692"/>
        <a:ext cx="1444806" cy="94363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850268" y="245"/>
          <a:ext cx="1473286" cy="982191"/>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Punctuation </a:t>
          </a:r>
        </a:p>
      </dsp:txBody>
      <dsp:txXfrm>
        <a:off x="5879035" y="29012"/>
        <a:ext cx="1415752" cy="924657"/>
      </dsp:txXfrm>
    </dsp:sp>
    <dsp:sp modelId="{76649846-3BC9-4AF2-8EFB-EFB494F8B5B0}">
      <dsp:nvSpPr>
        <dsp:cNvPr id="0" name=""/>
        <dsp:cNvSpPr/>
      </dsp:nvSpPr>
      <dsp:spPr>
        <a:xfrm>
          <a:off x="4671638" y="982436"/>
          <a:ext cx="1915272" cy="392876"/>
        </a:xfrm>
        <a:custGeom>
          <a:avLst/>
          <a:gdLst/>
          <a:ahLst/>
          <a:cxnLst/>
          <a:rect l="0" t="0" r="0" b="0"/>
          <a:pathLst>
            <a:path>
              <a:moveTo>
                <a:pt x="1915272" y="0"/>
              </a:moveTo>
              <a:lnTo>
                <a:pt x="1915272" y="196438"/>
              </a:lnTo>
              <a:lnTo>
                <a:pt x="0" y="196438"/>
              </a:lnTo>
              <a:lnTo>
                <a:pt x="0" y="39287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3934995" y="1375312"/>
          <a:ext cx="1473286" cy="9821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Capital letters </a:t>
          </a:r>
        </a:p>
      </dsp:txBody>
      <dsp:txXfrm>
        <a:off x="3963762" y="1404079"/>
        <a:ext cx="1415752" cy="924657"/>
      </dsp:txXfrm>
    </dsp:sp>
    <dsp:sp modelId="{D36B859B-AC7C-42A8-8CF0-D4FB726F640B}">
      <dsp:nvSpPr>
        <dsp:cNvPr id="0" name=""/>
        <dsp:cNvSpPr/>
      </dsp:nvSpPr>
      <dsp:spPr>
        <a:xfrm>
          <a:off x="2756365" y="2357504"/>
          <a:ext cx="1915272" cy="392876"/>
        </a:xfrm>
        <a:custGeom>
          <a:avLst/>
          <a:gdLst/>
          <a:ahLst/>
          <a:cxnLst/>
          <a:rect l="0" t="0" r="0" b="0"/>
          <a:pathLst>
            <a:path>
              <a:moveTo>
                <a:pt x="1915272" y="0"/>
              </a:moveTo>
              <a:lnTo>
                <a:pt x="1915272" y="196438"/>
              </a:lnTo>
              <a:lnTo>
                <a:pt x="0" y="196438"/>
              </a:lnTo>
              <a:lnTo>
                <a:pt x="0" y="39287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183FBA-321E-493B-85F7-5E91C5745348}">
      <dsp:nvSpPr>
        <dsp:cNvPr id="0" name=""/>
        <dsp:cNvSpPr/>
      </dsp:nvSpPr>
      <dsp:spPr>
        <a:xfrm>
          <a:off x="2019722" y="2750380"/>
          <a:ext cx="1473286" cy="9821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Proper nouns</a:t>
          </a:r>
        </a:p>
      </dsp:txBody>
      <dsp:txXfrm>
        <a:off x="2048489" y="2779147"/>
        <a:ext cx="1415752" cy="924657"/>
      </dsp:txXfrm>
    </dsp:sp>
    <dsp:sp modelId="{E3DF7CFD-D769-4DF5-BCB4-4DF4842B8191}">
      <dsp:nvSpPr>
        <dsp:cNvPr id="0" name=""/>
        <dsp:cNvSpPr/>
      </dsp:nvSpPr>
      <dsp:spPr>
        <a:xfrm>
          <a:off x="4625918" y="2357504"/>
          <a:ext cx="91440" cy="392876"/>
        </a:xfrm>
        <a:custGeom>
          <a:avLst/>
          <a:gdLst/>
          <a:ahLst/>
          <a:cxnLst/>
          <a:rect l="0" t="0" r="0" b="0"/>
          <a:pathLst>
            <a:path>
              <a:moveTo>
                <a:pt x="45720" y="0"/>
              </a:moveTo>
              <a:lnTo>
                <a:pt x="45720" y="39287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CF7CD56-C36C-4C62-8A00-67E800284773}">
      <dsp:nvSpPr>
        <dsp:cNvPr id="0" name=""/>
        <dsp:cNvSpPr/>
      </dsp:nvSpPr>
      <dsp:spPr>
        <a:xfrm>
          <a:off x="3934995" y="2750380"/>
          <a:ext cx="1473286" cy="9821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Personal Pronoun I</a:t>
          </a:r>
        </a:p>
      </dsp:txBody>
      <dsp:txXfrm>
        <a:off x="3963762" y="2779147"/>
        <a:ext cx="1415752" cy="924657"/>
      </dsp:txXfrm>
    </dsp:sp>
    <dsp:sp modelId="{2166EF52-ABC4-484B-9863-5246B7D69BBE}">
      <dsp:nvSpPr>
        <dsp:cNvPr id="0" name=""/>
        <dsp:cNvSpPr/>
      </dsp:nvSpPr>
      <dsp:spPr>
        <a:xfrm>
          <a:off x="4671638" y="2357504"/>
          <a:ext cx="1915272" cy="392876"/>
        </a:xfrm>
        <a:custGeom>
          <a:avLst/>
          <a:gdLst/>
          <a:ahLst/>
          <a:cxnLst/>
          <a:rect l="0" t="0" r="0" b="0"/>
          <a:pathLst>
            <a:path>
              <a:moveTo>
                <a:pt x="0" y="0"/>
              </a:moveTo>
              <a:lnTo>
                <a:pt x="0" y="196438"/>
              </a:lnTo>
              <a:lnTo>
                <a:pt x="1915272" y="196438"/>
              </a:lnTo>
              <a:lnTo>
                <a:pt x="1915272" y="39287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4CC5552-08E7-4750-B24C-2F2E594A9BB9}">
      <dsp:nvSpPr>
        <dsp:cNvPr id="0" name=""/>
        <dsp:cNvSpPr/>
      </dsp:nvSpPr>
      <dsp:spPr>
        <a:xfrm>
          <a:off x="5850268" y="2750380"/>
          <a:ext cx="1473286" cy="9821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Start of sentences</a:t>
          </a:r>
        </a:p>
      </dsp:txBody>
      <dsp:txXfrm>
        <a:off x="5879035" y="2779147"/>
        <a:ext cx="1415752" cy="924657"/>
      </dsp:txXfrm>
    </dsp:sp>
    <dsp:sp modelId="{A7E49D6C-8376-4BDE-82B8-9FE98A4C9DCF}">
      <dsp:nvSpPr>
        <dsp:cNvPr id="0" name=""/>
        <dsp:cNvSpPr/>
      </dsp:nvSpPr>
      <dsp:spPr>
        <a:xfrm>
          <a:off x="6541191" y="982436"/>
          <a:ext cx="91440" cy="392876"/>
        </a:xfrm>
        <a:custGeom>
          <a:avLst/>
          <a:gdLst/>
          <a:ahLst/>
          <a:cxnLst/>
          <a:rect l="0" t="0" r="0" b="0"/>
          <a:pathLst>
            <a:path>
              <a:moveTo>
                <a:pt x="45720" y="0"/>
              </a:moveTo>
              <a:lnTo>
                <a:pt x="45720" y="39287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5850268" y="1375312"/>
          <a:ext cx="1473286" cy="9821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End of sentence</a:t>
          </a:r>
        </a:p>
      </dsp:txBody>
      <dsp:txXfrm>
        <a:off x="5879035" y="1404079"/>
        <a:ext cx="1415752" cy="924657"/>
      </dsp:txXfrm>
    </dsp:sp>
    <dsp:sp modelId="{558369AB-D576-453C-818D-CCBCA4C440D7}">
      <dsp:nvSpPr>
        <dsp:cNvPr id="0" name=""/>
        <dsp:cNvSpPr/>
      </dsp:nvSpPr>
      <dsp:spPr>
        <a:xfrm>
          <a:off x="6586911" y="982436"/>
          <a:ext cx="1915272" cy="392876"/>
        </a:xfrm>
        <a:custGeom>
          <a:avLst/>
          <a:gdLst/>
          <a:ahLst/>
          <a:cxnLst/>
          <a:rect l="0" t="0" r="0" b="0"/>
          <a:pathLst>
            <a:path>
              <a:moveTo>
                <a:pt x="0" y="0"/>
              </a:moveTo>
              <a:lnTo>
                <a:pt x="0" y="196438"/>
              </a:lnTo>
              <a:lnTo>
                <a:pt x="1915272" y="196438"/>
              </a:lnTo>
              <a:lnTo>
                <a:pt x="1915272" y="39287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7765540" y="1375312"/>
          <a:ext cx="1473286" cy="9821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Apostrophes</a:t>
          </a:r>
        </a:p>
      </dsp:txBody>
      <dsp:txXfrm>
        <a:off x="7794307" y="1404079"/>
        <a:ext cx="1415752" cy="92465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64096" y="1298"/>
          <a:ext cx="1330356" cy="88690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Punctuation </a:t>
          </a:r>
        </a:p>
      </dsp:txBody>
      <dsp:txXfrm>
        <a:off x="4990073" y="27275"/>
        <a:ext cx="1278402" cy="834950"/>
      </dsp:txXfrm>
    </dsp:sp>
    <dsp:sp modelId="{76649846-3BC9-4AF2-8EFB-EFB494F8B5B0}">
      <dsp:nvSpPr>
        <dsp:cNvPr id="0" name=""/>
        <dsp:cNvSpPr/>
      </dsp:nvSpPr>
      <dsp:spPr>
        <a:xfrm>
          <a:off x="3899812" y="888202"/>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3234634"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Capital letters </a:t>
          </a:r>
        </a:p>
      </dsp:txBody>
      <dsp:txXfrm>
        <a:off x="3260611" y="1268940"/>
        <a:ext cx="1278402" cy="834950"/>
      </dsp:txXfrm>
    </dsp:sp>
    <dsp:sp modelId="{A7E49D6C-8376-4BDE-82B8-9FE98A4C9DCF}">
      <dsp:nvSpPr>
        <dsp:cNvPr id="0" name=""/>
        <dsp:cNvSpPr/>
      </dsp:nvSpPr>
      <dsp:spPr>
        <a:xfrm>
          <a:off x="5583555" y="888202"/>
          <a:ext cx="91440" cy="354761"/>
        </a:xfrm>
        <a:custGeom>
          <a:avLst/>
          <a:gdLst/>
          <a:ahLst/>
          <a:cxnLst/>
          <a:rect l="0" t="0" r="0" b="0"/>
          <a:pathLst>
            <a:path>
              <a:moveTo>
                <a:pt x="45720" y="0"/>
              </a:moveTo>
              <a:lnTo>
                <a:pt x="4572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4964096"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End of sentence</a:t>
          </a:r>
        </a:p>
      </dsp:txBody>
      <dsp:txXfrm>
        <a:off x="4990073" y="1268940"/>
        <a:ext cx="1278402" cy="834950"/>
      </dsp:txXfrm>
    </dsp:sp>
    <dsp:sp modelId="{8D2A210D-B787-4E18-AF81-EE1A09E40EDB}">
      <dsp:nvSpPr>
        <dsp:cNvPr id="0" name=""/>
        <dsp:cNvSpPr/>
      </dsp:nvSpPr>
      <dsp:spPr>
        <a:xfrm>
          <a:off x="3899812" y="2129868"/>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73C87AE-C91E-458A-98E4-EED5CE1C24D2}">
      <dsp:nvSpPr>
        <dsp:cNvPr id="0" name=""/>
        <dsp:cNvSpPr/>
      </dsp:nvSpPr>
      <dsp:spPr>
        <a:xfrm>
          <a:off x="3234634"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Full stop</a:t>
          </a:r>
        </a:p>
      </dsp:txBody>
      <dsp:txXfrm>
        <a:off x="3260611" y="2510606"/>
        <a:ext cx="1278402" cy="834950"/>
      </dsp:txXfrm>
    </dsp:sp>
    <dsp:sp modelId="{44F440A3-803F-46DB-9CAD-A8BE88C88617}">
      <dsp:nvSpPr>
        <dsp:cNvPr id="0" name=""/>
        <dsp:cNvSpPr/>
      </dsp:nvSpPr>
      <dsp:spPr>
        <a:xfrm>
          <a:off x="5583555" y="2129868"/>
          <a:ext cx="91440" cy="354761"/>
        </a:xfrm>
        <a:custGeom>
          <a:avLst/>
          <a:gdLst/>
          <a:ahLst/>
          <a:cxnLst/>
          <a:rect l="0" t="0" r="0" b="0"/>
          <a:pathLst>
            <a:path>
              <a:moveTo>
                <a:pt x="45720" y="0"/>
              </a:moveTo>
              <a:lnTo>
                <a:pt x="4572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E17D6A1-E74D-44BF-BB48-FF034BDC7A72}">
      <dsp:nvSpPr>
        <dsp:cNvPr id="0" name=""/>
        <dsp:cNvSpPr/>
      </dsp:nvSpPr>
      <dsp:spPr>
        <a:xfrm>
          <a:off x="4964096"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Question mark</a:t>
          </a:r>
        </a:p>
      </dsp:txBody>
      <dsp:txXfrm>
        <a:off x="4990073" y="2510606"/>
        <a:ext cx="1278402" cy="834950"/>
      </dsp:txXfrm>
    </dsp:sp>
    <dsp:sp modelId="{72C46A7C-61F5-4EFF-860D-69C05568FB48}">
      <dsp:nvSpPr>
        <dsp:cNvPr id="0" name=""/>
        <dsp:cNvSpPr/>
      </dsp:nvSpPr>
      <dsp:spPr>
        <a:xfrm>
          <a:off x="5629275" y="2129868"/>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1F415C8-5631-4A32-A26D-B5C27EC327B8}">
      <dsp:nvSpPr>
        <dsp:cNvPr id="0" name=""/>
        <dsp:cNvSpPr/>
      </dsp:nvSpPr>
      <dsp:spPr>
        <a:xfrm>
          <a:off x="6693559"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Exclamation mark</a:t>
          </a:r>
        </a:p>
      </dsp:txBody>
      <dsp:txXfrm>
        <a:off x="6719536" y="2510606"/>
        <a:ext cx="1278402" cy="834950"/>
      </dsp:txXfrm>
    </dsp:sp>
    <dsp:sp modelId="{558369AB-D576-453C-818D-CCBCA4C440D7}">
      <dsp:nvSpPr>
        <dsp:cNvPr id="0" name=""/>
        <dsp:cNvSpPr/>
      </dsp:nvSpPr>
      <dsp:spPr>
        <a:xfrm>
          <a:off x="5629275" y="888202"/>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6693559"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Apostrophes</a:t>
          </a:r>
        </a:p>
      </dsp:txBody>
      <dsp:txXfrm>
        <a:off x="6719536" y="1268940"/>
        <a:ext cx="1278402" cy="83495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531731" y="1298"/>
          <a:ext cx="1330356" cy="88690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Punctuation </a:t>
          </a:r>
        </a:p>
      </dsp:txBody>
      <dsp:txXfrm>
        <a:off x="4557708" y="27275"/>
        <a:ext cx="1278402" cy="834950"/>
      </dsp:txXfrm>
    </dsp:sp>
    <dsp:sp modelId="{76649846-3BC9-4AF2-8EFB-EFB494F8B5B0}">
      <dsp:nvSpPr>
        <dsp:cNvPr id="0" name=""/>
        <dsp:cNvSpPr/>
      </dsp:nvSpPr>
      <dsp:spPr>
        <a:xfrm>
          <a:off x="3467446" y="888202"/>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2802268"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Capital letters </a:t>
          </a:r>
        </a:p>
      </dsp:txBody>
      <dsp:txXfrm>
        <a:off x="2828245" y="1268940"/>
        <a:ext cx="1278402" cy="834950"/>
      </dsp:txXfrm>
    </dsp:sp>
    <dsp:sp modelId="{A7E49D6C-8376-4BDE-82B8-9FE98A4C9DCF}">
      <dsp:nvSpPr>
        <dsp:cNvPr id="0" name=""/>
        <dsp:cNvSpPr/>
      </dsp:nvSpPr>
      <dsp:spPr>
        <a:xfrm>
          <a:off x="5151189" y="888202"/>
          <a:ext cx="91440" cy="354761"/>
        </a:xfrm>
        <a:custGeom>
          <a:avLst/>
          <a:gdLst/>
          <a:ahLst/>
          <a:cxnLst/>
          <a:rect l="0" t="0" r="0" b="0"/>
          <a:pathLst>
            <a:path>
              <a:moveTo>
                <a:pt x="45720" y="0"/>
              </a:moveTo>
              <a:lnTo>
                <a:pt x="4572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4531731"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End of sentence</a:t>
          </a:r>
        </a:p>
      </dsp:txBody>
      <dsp:txXfrm>
        <a:off x="4557708" y="1268940"/>
        <a:ext cx="1278402" cy="834950"/>
      </dsp:txXfrm>
    </dsp:sp>
    <dsp:sp modelId="{558369AB-D576-453C-818D-CCBCA4C440D7}">
      <dsp:nvSpPr>
        <dsp:cNvPr id="0" name=""/>
        <dsp:cNvSpPr/>
      </dsp:nvSpPr>
      <dsp:spPr>
        <a:xfrm>
          <a:off x="5196909" y="888202"/>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6261194" y="1242963"/>
          <a:ext cx="1330356" cy="88690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Apostrophes</a:t>
          </a:r>
        </a:p>
      </dsp:txBody>
      <dsp:txXfrm>
        <a:off x="6287171" y="1268940"/>
        <a:ext cx="1278402" cy="834950"/>
      </dsp:txXfrm>
    </dsp:sp>
    <dsp:sp modelId="{FAB4F1E0-63BD-4CE6-923B-13BC1EB83D03}">
      <dsp:nvSpPr>
        <dsp:cNvPr id="0" name=""/>
        <dsp:cNvSpPr/>
      </dsp:nvSpPr>
      <dsp:spPr>
        <a:xfrm>
          <a:off x="6061640" y="2129868"/>
          <a:ext cx="864731" cy="354761"/>
        </a:xfrm>
        <a:custGeom>
          <a:avLst/>
          <a:gdLst/>
          <a:ahLst/>
          <a:cxnLst/>
          <a:rect l="0" t="0" r="0" b="0"/>
          <a:pathLst>
            <a:path>
              <a:moveTo>
                <a:pt x="864731" y="0"/>
              </a:moveTo>
              <a:lnTo>
                <a:pt x="864731" y="177380"/>
              </a:lnTo>
              <a:lnTo>
                <a:pt x="0" y="177380"/>
              </a:lnTo>
              <a:lnTo>
                <a:pt x="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89227F9-2B78-42B3-AC42-819E766AA3AF}">
      <dsp:nvSpPr>
        <dsp:cNvPr id="0" name=""/>
        <dsp:cNvSpPr/>
      </dsp:nvSpPr>
      <dsp:spPr>
        <a:xfrm>
          <a:off x="5396462"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a:t>Omission</a:t>
          </a:r>
          <a:endParaRPr lang="en-GB" sz="1500" kern="1200" dirty="0"/>
        </a:p>
      </dsp:txBody>
      <dsp:txXfrm>
        <a:off x="5422439" y="2510606"/>
        <a:ext cx="1278402" cy="834950"/>
      </dsp:txXfrm>
    </dsp:sp>
    <dsp:sp modelId="{41EA41F8-6593-4A50-8287-574A67BD9D33}">
      <dsp:nvSpPr>
        <dsp:cNvPr id="0" name=""/>
        <dsp:cNvSpPr/>
      </dsp:nvSpPr>
      <dsp:spPr>
        <a:xfrm>
          <a:off x="6926372" y="2129868"/>
          <a:ext cx="864731" cy="354761"/>
        </a:xfrm>
        <a:custGeom>
          <a:avLst/>
          <a:gdLst/>
          <a:ahLst/>
          <a:cxnLst/>
          <a:rect l="0" t="0" r="0" b="0"/>
          <a:pathLst>
            <a:path>
              <a:moveTo>
                <a:pt x="0" y="0"/>
              </a:moveTo>
              <a:lnTo>
                <a:pt x="0" y="177380"/>
              </a:lnTo>
              <a:lnTo>
                <a:pt x="864731" y="177380"/>
              </a:lnTo>
              <a:lnTo>
                <a:pt x="864731"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CD96CB8-45E8-4A70-B86E-19EB2FC404F7}">
      <dsp:nvSpPr>
        <dsp:cNvPr id="0" name=""/>
        <dsp:cNvSpPr/>
      </dsp:nvSpPr>
      <dsp:spPr>
        <a:xfrm>
          <a:off x="7125925"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Possession</a:t>
          </a:r>
        </a:p>
      </dsp:txBody>
      <dsp:txXfrm>
        <a:off x="7151902" y="2510606"/>
        <a:ext cx="1278402" cy="83495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19/01/2026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19/01/2026</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19/01/2026</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19/01/2026</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latin typeface="Andika" panose="02000000000000000000" pitchFamily="2" charset="0"/>
              </a:rPr>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38988316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19/01/2026</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19/01/2026</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19/01/2026</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19/01/2026</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19/01/2026</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19/01/2026</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19/01/2026</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19/01/2026</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19/01/2026</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6.png"/></Relationships>
</file>

<file path=ppt/slides/_rels/slide1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6.png"/></Relationships>
</file>

<file path=ppt/slides/_rels/slide19.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6.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6.png"/></Relationships>
</file>

<file path=ppt/slides/_rels/slide21.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6.png"/></Relationships>
</file>

<file path=ppt/slides/_rels/slide22.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6.png"/></Relationships>
</file>

<file path=ppt/slides/_rels/slide23.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pn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6.png"/></Relationships>
</file>

<file path=ppt/slides/_rels/slide24.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png"/><Relationship Id="rId7" Type="http://schemas.openxmlformats.org/officeDocument/2006/relationships/diagramColors" Target="../diagrams/colors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6.png"/></Relationships>
</file>

<file path=ppt/slides/_rels/slide25.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2.png"/><Relationship Id="rId7" Type="http://schemas.openxmlformats.org/officeDocument/2006/relationships/diagramColors" Target="../diagrams/colors9.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9.png"/><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9.png"/><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9.png"/><Relationship Id="rId4" Type="http://schemas.openxmlformats.org/officeDocument/2006/relationships/image" Target="../media/image11.png"/></Relationships>
</file>

<file path=ppt/slides/_rels/slide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9.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9.png"/><Relationship Id="rId4" Type="http://schemas.openxmlformats.org/officeDocument/2006/relationships/image" Target="../media/image12.png"/></Relationships>
</file>

<file path=ppt/slides/_rels/slide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9.png"/><Relationship Id="rId4" Type="http://schemas.openxmlformats.org/officeDocument/2006/relationships/image" Target="../media/image7.png"/></Relationships>
</file>

<file path=ppt/slides/_rels/slide4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9.png"/><Relationship Id="rId4" Type="http://schemas.openxmlformats.org/officeDocument/2006/relationships/image" Target="../media/image8.png"/></Relationships>
</file>

<file path=ppt/slides/_rels/slide4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9.png"/><Relationship Id="rId4" Type="http://schemas.openxmlformats.org/officeDocument/2006/relationships/image" Target="../media/image10.png"/></Relationships>
</file>

<file path=ppt/slides/_rels/slide4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9.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9.png"/><Relationship Id="rId4" Type="http://schemas.openxmlformats.org/officeDocument/2006/relationships/image" Target="../media/image12.png"/></Relationships>
</file>

<file path=ppt/slides/_rels/slide5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hyperlink" Target="https://forms.office.com/Pages/ResponsePage.aspx?id=KXI8YMEiwUOjgEvkVqYFjsqqRugkSxNLsNDyMI4WsoRUQUM5SjFDTThIV1EyR08zUzg4V0NCNkYxWC4u"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pic>
        <p:nvPicPr>
          <p:cNvPr id="7" name="Picture 6">
            <a:extLst>
              <a:ext uri="{FF2B5EF4-FFF2-40B4-BE49-F238E27FC236}">
                <a16:creationId xmlns:a16="http://schemas.microsoft.com/office/drawing/2014/main" id="{D1BC63AE-4482-CAE7-39C4-756FA50E53D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02668" y="3864928"/>
            <a:ext cx="2335510" cy="2867789"/>
          </a:xfrm>
          <a:prstGeom prst="rect">
            <a:avLst/>
          </a:prstGeom>
        </p:spPr>
      </p:pic>
    </p:spTree>
    <p:extLst>
      <p:ext uri="{BB962C8B-B14F-4D97-AF65-F5344CB8AC3E}">
        <p14:creationId xmlns:p14="http://schemas.microsoft.com/office/powerpoint/2010/main" val="2515382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144238-ABA9-E136-2974-AF843633921A}"/>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ED79A77F-278D-9342-9C2B-0C30989E5A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55522C48-7E4E-2B42-FD4E-9E4F041682AD}"/>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FF00"/>
                </a:solidFill>
                <a:latin typeface="+mn-lt"/>
                <a:ea typeface="Andika"/>
                <a:cs typeface="Andika"/>
              </a:rPr>
              <a:t>B</a:t>
            </a:r>
            <a:r>
              <a:rPr lang="en-GB" sz="4000" dirty="0">
                <a:solidFill>
                  <a:schemeClr val="bg1"/>
                </a:solidFill>
                <a:latin typeface="+mn-lt"/>
                <a:ea typeface="Andika"/>
                <a:cs typeface="Andika"/>
              </a:rPr>
              <a:t>ehind</a:t>
            </a:r>
            <a:r>
              <a:rPr lang="en-GB" sz="4000" u="sng" dirty="0">
                <a:solidFill>
                  <a:srgbClr val="FFFF00"/>
                </a:solidFill>
                <a:latin typeface="+mn-lt"/>
                <a:ea typeface="Andika"/>
                <a:cs typeface="Andika"/>
              </a:rPr>
              <a:t> </a:t>
            </a:r>
            <a:r>
              <a:rPr lang="en-GB" sz="4000" dirty="0">
                <a:solidFill>
                  <a:schemeClr val="bg1"/>
                </a:solidFill>
                <a:latin typeface="+mn-lt"/>
                <a:ea typeface="Andika"/>
                <a:cs typeface="Andika"/>
              </a:rPr>
              <a:t>the rock was a gem</a:t>
            </a:r>
          </a:p>
        </p:txBody>
      </p:sp>
      <p:sp>
        <p:nvSpPr>
          <p:cNvPr id="4" name="Title 1">
            <a:extLst>
              <a:ext uri="{FF2B5EF4-FFF2-40B4-BE49-F238E27FC236}">
                <a16:creationId xmlns:a16="http://schemas.microsoft.com/office/drawing/2014/main" id="{494A4463-E8FC-2AE0-676F-AFD074EAE6DA}"/>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ea typeface="Andika"/>
                <a:cs typeface="Andika"/>
              </a:rPr>
              <a:t>3. Is this sentence in the </a:t>
            </a:r>
            <a:r>
              <a:rPr lang="en-GB" sz="2400" dirty="0">
                <a:solidFill>
                  <a:srgbClr val="FFFF00"/>
                </a:solidFill>
                <a:ea typeface="Andika"/>
                <a:cs typeface="Andika"/>
              </a:rPr>
              <a:t>past</a:t>
            </a:r>
            <a:r>
              <a:rPr lang="en-GB" sz="2400" dirty="0">
                <a:solidFill>
                  <a:schemeClr val="bg1"/>
                </a:solidFill>
                <a:ea typeface="Andika"/>
                <a:cs typeface="Andika"/>
              </a:rPr>
              <a:t>, present or future? </a:t>
            </a:r>
          </a:p>
          <a:p>
            <a:endParaRPr lang="en-GB" sz="2400" dirty="0">
              <a:solidFill>
                <a:schemeClr val="bg1"/>
              </a:solidFill>
              <a:ea typeface="Andika"/>
              <a:cs typeface="Andika"/>
            </a:endParaRPr>
          </a:p>
          <a:p>
            <a:endParaRPr lang="en-GB" sz="4000" dirty="0">
              <a:solidFill>
                <a:schemeClr val="bg1"/>
              </a:solidFill>
              <a:ea typeface="Andika"/>
              <a:cs typeface="Andika"/>
            </a:endParaRPr>
          </a:p>
          <a:p>
            <a:r>
              <a:rPr lang="en-GB" sz="4000" dirty="0">
                <a:solidFill>
                  <a:schemeClr val="bg1"/>
                </a:solidFill>
                <a:ea typeface="Andika"/>
                <a:cs typeface="Andika"/>
              </a:rPr>
              <a:t>Scrambler </a:t>
            </a:r>
            <a:r>
              <a:rPr lang="en-GB" sz="4000" dirty="0">
                <a:solidFill>
                  <a:srgbClr val="FFFF00"/>
                </a:solidFill>
                <a:ea typeface="Andika"/>
                <a:cs typeface="Andika"/>
              </a:rPr>
              <a:t>was</a:t>
            </a:r>
            <a:r>
              <a:rPr lang="en-GB" sz="4000" dirty="0">
                <a:solidFill>
                  <a:schemeClr val="bg1"/>
                </a:solidFill>
                <a:ea typeface="Andika"/>
                <a:cs typeface="Andika"/>
              </a:rPr>
              <a:t> as cunning as a fox. </a:t>
            </a:r>
          </a:p>
        </p:txBody>
      </p:sp>
      <p:sp>
        <p:nvSpPr>
          <p:cNvPr id="5" name="Title 1">
            <a:extLst>
              <a:ext uri="{FF2B5EF4-FFF2-40B4-BE49-F238E27FC236}">
                <a16:creationId xmlns:a16="http://schemas.microsoft.com/office/drawing/2014/main" id="{71B4C90C-075B-282E-1488-8DF72CDAB307}"/>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Does this sentence use alliteration, an onomatopoeia, a powerful verb, personification, a simile, or a </a:t>
            </a:r>
            <a:r>
              <a:rPr lang="en-GB" sz="2400" dirty="0">
                <a:solidFill>
                  <a:srgbClr val="FFFF00"/>
                </a:solidFill>
                <a:latin typeface="+mn-lt"/>
                <a:ea typeface="Andika"/>
                <a:cs typeface="Andika"/>
              </a:rPr>
              <a:t>metaphor</a:t>
            </a:r>
            <a:r>
              <a:rPr lang="en-GB" sz="2400" dirty="0">
                <a:solidFill>
                  <a:schemeClr val="bg1"/>
                </a:solidFill>
                <a:latin typeface="+mn-lt"/>
                <a:ea typeface="Andika"/>
                <a:cs typeface="Andika"/>
              </a:rPr>
              <a:t>?</a:t>
            </a:r>
          </a:p>
          <a:p>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6" name="Title 1">
            <a:extLst>
              <a:ext uri="{FF2B5EF4-FFF2-40B4-BE49-F238E27FC236}">
                <a16:creationId xmlns:a16="http://schemas.microsoft.com/office/drawing/2014/main" id="{25B6BE15-6652-C912-7D80-11620FE8D4D8}"/>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600" dirty="0">
                <a:solidFill>
                  <a:schemeClr val="bg1"/>
                </a:solidFill>
                <a:ea typeface="Andika"/>
                <a:cs typeface="Andika"/>
              </a:rPr>
              <a:t>1. Can you spot the </a:t>
            </a:r>
            <a:r>
              <a:rPr lang="en-GB" sz="2600" dirty="0">
                <a:solidFill>
                  <a:srgbClr val="FFFF00"/>
                </a:solidFill>
                <a:ea typeface="Andika"/>
                <a:cs typeface="Andika"/>
              </a:rPr>
              <a:t>nouns</a:t>
            </a:r>
            <a:r>
              <a:rPr lang="en-GB" sz="2600" dirty="0">
                <a:solidFill>
                  <a:schemeClr val="bg1"/>
                </a:solidFill>
                <a:ea typeface="Andika"/>
                <a:cs typeface="Andika"/>
              </a:rPr>
              <a:t>?</a:t>
            </a:r>
            <a:br>
              <a:rPr lang="en-GB" sz="2600" dirty="0">
                <a:solidFill>
                  <a:schemeClr val="bg1"/>
                </a:solidFill>
                <a:ea typeface="Andika"/>
                <a:cs typeface="Andika"/>
              </a:rPr>
            </a:br>
            <a:r>
              <a:rPr lang="en-GB" sz="2600" dirty="0">
                <a:solidFill>
                  <a:schemeClr val="bg1"/>
                </a:solidFill>
                <a:ea typeface="Andika"/>
                <a:cs typeface="Andika"/>
              </a:rPr>
              <a:t>What sort of nouns are they? </a:t>
            </a:r>
            <a:br>
              <a:rPr lang="en-GB" sz="2600" dirty="0">
                <a:solidFill>
                  <a:schemeClr val="bg1"/>
                </a:solidFill>
                <a:ea typeface="Andika"/>
                <a:cs typeface="Andika"/>
              </a:rPr>
            </a:br>
            <a:r>
              <a:rPr lang="en-GB" sz="2600" dirty="0">
                <a:solidFill>
                  <a:schemeClr val="bg1"/>
                </a:solidFill>
                <a:ea typeface="Andika"/>
                <a:cs typeface="Andika"/>
              </a:rPr>
              <a:t>(</a:t>
            </a:r>
            <a:r>
              <a:rPr lang="en-GB" sz="2600" dirty="0">
                <a:solidFill>
                  <a:srgbClr val="00FF00"/>
                </a:solidFill>
                <a:ea typeface="Andika"/>
                <a:cs typeface="Andika"/>
              </a:rPr>
              <a:t>Common</a:t>
            </a:r>
            <a:r>
              <a:rPr lang="en-GB" sz="2600" dirty="0">
                <a:solidFill>
                  <a:schemeClr val="bg1"/>
                </a:solidFill>
                <a:ea typeface="Andika"/>
                <a:cs typeface="Andika"/>
              </a:rPr>
              <a:t>, </a:t>
            </a:r>
            <a:r>
              <a:rPr lang="en-GB" sz="2600" dirty="0">
                <a:solidFill>
                  <a:srgbClr val="FF0000"/>
                </a:solidFill>
                <a:ea typeface="Andika"/>
                <a:cs typeface="Andika"/>
              </a:rPr>
              <a:t>proper</a:t>
            </a:r>
            <a:r>
              <a:rPr lang="en-GB" sz="2600" dirty="0">
                <a:solidFill>
                  <a:schemeClr val="bg1"/>
                </a:solidFill>
                <a:ea typeface="Andika"/>
                <a:cs typeface="Andika"/>
              </a:rPr>
              <a:t>, abstract, collective?)</a:t>
            </a:r>
          </a:p>
          <a:p>
            <a:endParaRPr lang="en-GB" sz="4000" dirty="0">
              <a:solidFill>
                <a:schemeClr val="bg1"/>
              </a:solidFill>
              <a:ea typeface="Andika"/>
              <a:cs typeface="Andika"/>
            </a:endParaRPr>
          </a:p>
          <a:p>
            <a:endParaRPr lang="en-GB" sz="4000" dirty="0">
              <a:solidFill>
                <a:schemeClr val="bg1"/>
              </a:solidFill>
              <a:ea typeface="Andika"/>
              <a:cs typeface="Andika"/>
            </a:endParaRPr>
          </a:p>
          <a:p>
            <a:r>
              <a:rPr lang="en-GB" sz="4000" dirty="0">
                <a:solidFill>
                  <a:srgbClr val="FF0000"/>
                </a:solidFill>
                <a:ea typeface="Andika"/>
                <a:cs typeface="Andika"/>
              </a:rPr>
              <a:t>Scrambler</a:t>
            </a:r>
            <a:r>
              <a:rPr lang="en-GB" sz="4000" dirty="0">
                <a:solidFill>
                  <a:schemeClr val="bg1"/>
                </a:solidFill>
                <a:ea typeface="Andika"/>
                <a:cs typeface="Andika"/>
              </a:rPr>
              <a:t> was as cunning as a </a:t>
            </a:r>
            <a:r>
              <a:rPr lang="en-GB" sz="4000" dirty="0">
                <a:solidFill>
                  <a:srgbClr val="00FF00"/>
                </a:solidFill>
                <a:ea typeface="Andika"/>
                <a:cs typeface="Andika"/>
              </a:rPr>
              <a:t>fox</a:t>
            </a:r>
            <a:r>
              <a:rPr lang="en-GB" sz="4000" dirty="0">
                <a:solidFill>
                  <a:schemeClr val="bg1"/>
                </a:solidFill>
                <a:ea typeface="Andika"/>
                <a:cs typeface="Andika"/>
              </a:rPr>
              <a:t>. </a:t>
            </a:r>
          </a:p>
        </p:txBody>
      </p:sp>
    </p:spTree>
    <p:extLst>
      <p:ext uri="{BB962C8B-B14F-4D97-AF65-F5344CB8AC3E}">
        <p14:creationId xmlns:p14="http://schemas.microsoft.com/office/powerpoint/2010/main" val="1828470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227BF8-5FAB-5E79-153B-078836CA5D98}"/>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35D17EA3-9A99-33E9-D024-F7E7E4AC22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05F0AAA0-5681-89DA-616A-379699252B22}"/>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FF00"/>
                </a:solidFill>
                <a:latin typeface="+mn-lt"/>
                <a:ea typeface="Andika"/>
                <a:cs typeface="Andika"/>
              </a:rPr>
              <a:t>B</a:t>
            </a:r>
            <a:r>
              <a:rPr lang="en-GB" sz="4000" dirty="0">
                <a:solidFill>
                  <a:schemeClr val="bg1"/>
                </a:solidFill>
                <a:latin typeface="+mn-lt"/>
                <a:ea typeface="Andika"/>
                <a:cs typeface="Andika"/>
              </a:rPr>
              <a:t>ehind</a:t>
            </a:r>
            <a:r>
              <a:rPr lang="en-GB" sz="4000" u="sng" dirty="0">
                <a:solidFill>
                  <a:srgbClr val="FFFF00"/>
                </a:solidFill>
                <a:latin typeface="+mn-lt"/>
                <a:ea typeface="Andika"/>
                <a:cs typeface="Andika"/>
              </a:rPr>
              <a:t> </a:t>
            </a:r>
            <a:r>
              <a:rPr lang="en-GB" sz="4000" dirty="0">
                <a:solidFill>
                  <a:schemeClr val="bg1"/>
                </a:solidFill>
                <a:latin typeface="+mn-lt"/>
                <a:ea typeface="Andika"/>
                <a:cs typeface="Andika"/>
              </a:rPr>
              <a:t>the rock was a gem</a:t>
            </a:r>
            <a:r>
              <a:rPr lang="en-GB" sz="4000" dirty="0">
                <a:solidFill>
                  <a:srgbClr val="FFFF00"/>
                </a:solidFill>
                <a:latin typeface="+mn-lt"/>
                <a:ea typeface="Andika"/>
                <a:cs typeface="Andika"/>
              </a:rPr>
              <a:t>.</a:t>
            </a:r>
          </a:p>
        </p:txBody>
      </p:sp>
      <p:sp>
        <p:nvSpPr>
          <p:cNvPr id="4" name="Title 1">
            <a:extLst>
              <a:ext uri="{FF2B5EF4-FFF2-40B4-BE49-F238E27FC236}">
                <a16:creationId xmlns:a16="http://schemas.microsoft.com/office/drawing/2014/main" id="{A3A032BE-45F2-618F-B263-4D811E012B42}"/>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ea typeface="Andika"/>
                <a:cs typeface="Andika"/>
              </a:rPr>
              <a:t>3. Is this sentence in the </a:t>
            </a:r>
            <a:r>
              <a:rPr lang="en-GB" sz="2400" dirty="0">
                <a:solidFill>
                  <a:srgbClr val="FFFF00"/>
                </a:solidFill>
                <a:ea typeface="Andika"/>
                <a:cs typeface="Andika"/>
              </a:rPr>
              <a:t>past</a:t>
            </a:r>
            <a:r>
              <a:rPr lang="en-GB" sz="2400" dirty="0">
                <a:solidFill>
                  <a:schemeClr val="bg1"/>
                </a:solidFill>
                <a:ea typeface="Andika"/>
                <a:cs typeface="Andika"/>
              </a:rPr>
              <a:t>, present or future? </a:t>
            </a:r>
          </a:p>
          <a:p>
            <a:endParaRPr lang="en-GB" sz="2400" dirty="0">
              <a:solidFill>
                <a:schemeClr val="bg1"/>
              </a:solidFill>
              <a:ea typeface="Andika"/>
              <a:cs typeface="Andika"/>
            </a:endParaRPr>
          </a:p>
          <a:p>
            <a:endParaRPr lang="en-GB" sz="4000" dirty="0">
              <a:solidFill>
                <a:schemeClr val="bg1"/>
              </a:solidFill>
              <a:ea typeface="Andika"/>
              <a:cs typeface="Andika"/>
            </a:endParaRPr>
          </a:p>
          <a:p>
            <a:r>
              <a:rPr lang="en-GB" sz="4000" dirty="0">
                <a:solidFill>
                  <a:schemeClr val="bg1"/>
                </a:solidFill>
                <a:ea typeface="Andika"/>
                <a:cs typeface="Andika"/>
              </a:rPr>
              <a:t>Scrambler </a:t>
            </a:r>
            <a:r>
              <a:rPr lang="en-GB" sz="4000" dirty="0">
                <a:solidFill>
                  <a:srgbClr val="FFFF00"/>
                </a:solidFill>
                <a:ea typeface="Andika"/>
                <a:cs typeface="Andika"/>
              </a:rPr>
              <a:t>was</a:t>
            </a:r>
            <a:r>
              <a:rPr lang="en-GB" sz="4000" dirty="0">
                <a:solidFill>
                  <a:schemeClr val="bg1"/>
                </a:solidFill>
                <a:ea typeface="Andika"/>
                <a:cs typeface="Andika"/>
              </a:rPr>
              <a:t> as cunning as a fox. </a:t>
            </a:r>
          </a:p>
        </p:txBody>
      </p:sp>
      <p:sp>
        <p:nvSpPr>
          <p:cNvPr id="5" name="Title 1">
            <a:extLst>
              <a:ext uri="{FF2B5EF4-FFF2-40B4-BE49-F238E27FC236}">
                <a16:creationId xmlns:a16="http://schemas.microsoft.com/office/drawing/2014/main" id="{14C9D17A-9B48-D781-0D6B-5DB7334380CE}"/>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Does this sentence use alliteration, an onomatopoeia, a powerful verb, personification, a simile, or a </a:t>
            </a:r>
            <a:r>
              <a:rPr lang="en-GB" sz="2400" dirty="0">
                <a:solidFill>
                  <a:srgbClr val="FFFF00"/>
                </a:solidFill>
                <a:latin typeface="+mn-lt"/>
                <a:ea typeface="Andika"/>
                <a:cs typeface="Andika"/>
              </a:rPr>
              <a:t>metaphor</a:t>
            </a:r>
            <a:r>
              <a:rPr lang="en-GB" sz="2400" dirty="0">
                <a:solidFill>
                  <a:schemeClr val="bg1"/>
                </a:solidFill>
                <a:latin typeface="+mn-lt"/>
                <a:ea typeface="Andika"/>
                <a:cs typeface="Andika"/>
              </a:rPr>
              <a:t>?</a:t>
            </a:r>
          </a:p>
          <a:p>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6" name="Title 1">
            <a:extLst>
              <a:ext uri="{FF2B5EF4-FFF2-40B4-BE49-F238E27FC236}">
                <a16:creationId xmlns:a16="http://schemas.microsoft.com/office/drawing/2014/main" id="{B3C30069-7896-EC4C-668E-8244A66677D9}"/>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600" dirty="0">
                <a:solidFill>
                  <a:schemeClr val="bg1"/>
                </a:solidFill>
                <a:ea typeface="Andika"/>
                <a:cs typeface="Andika"/>
              </a:rPr>
              <a:t>1. Can you spot the </a:t>
            </a:r>
            <a:r>
              <a:rPr lang="en-GB" sz="2600" dirty="0">
                <a:solidFill>
                  <a:srgbClr val="FFFF00"/>
                </a:solidFill>
                <a:ea typeface="Andika"/>
                <a:cs typeface="Andika"/>
              </a:rPr>
              <a:t>nouns</a:t>
            </a:r>
            <a:r>
              <a:rPr lang="en-GB" sz="2600" dirty="0">
                <a:solidFill>
                  <a:schemeClr val="bg1"/>
                </a:solidFill>
                <a:ea typeface="Andika"/>
                <a:cs typeface="Andika"/>
              </a:rPr>
              <a:t>?</a:t>
            </a:r>
            <a:br>
              <a:rPr lang="en-GB" sz="2600" dirty="0">
                <a:solidFill>
                  <a:schemeClr val="bg1"/>
                </a:solidFill>
                <a:ea typeface="Andika"/>
                <a:cs typeface="Andika"/>
              </a:rPr>
            </a:br>
            <a:r>
              <a:rPr lang="en-GB" sz="2600" dirty="0">
                <a:solidFill>
                  <a:schemeClr val="bg1"/>
                </a:solidFill>
                <a:ea typeface="Andika"/>
                <a:cs typeface="Andika"/>
              </a:rPr>
              <a:t>What sort of nouns are they? </a:t>
            </a:r>
            <a:br>
              <a:rPr lang="en-GB" sz="2600" dirty="0">
                <a:solidFill>
                  <a:schemeClr val="bg1"/>
                </a:solidFill>
                <a:ea typeface="Andika"/>
                <a:cs typeface="Andika"/>
              </a:rPr>
            </a:br>
            <a:r>
              <a:rPr lang="en-GB" sz="2600" dirty="0">
                <a:solidFill>
                  <a:schemeClr val="bg1"/>
                </a:solidFill>
                <a:ea typeface="Andika"/>
                <a:cs typeface="Andika"/>
              </a:rPr>
              <a:t>(</a:t>
            </a:r>
            <a:r>
              <a:rPr lang="en-GB" sz="2600" dirty="0">
                <a:solidFill>
                  <a:srgbClr val="00FF00"/>
                </a:solidFill>
                <a:ea typeface="Andika"/>
                <a:cs typeface="Andika"/>
              </a:rPr>
              <a:t>Common</a:t>
            </a:r>
            <a:r>
              <a:rPr lang="en-GB" sz="2600" dirty="0">
                <a:solidFill>
                  <a:schemeClr val="bg1"/>
                </a:solidFill>
                <a:ea typeface="Andika"/>
                <a:cs typeface="Andika"/>
              </a:rPr>
              <a:t>, </a:t>
            </a:r>
            <a:r>
              <a:rPr lang="en-GB" sz="2600" dirty="0">
                <a:solidFill>
                  <a:srgbClr val="FF0000"/>
                </a:solidFill>
                <a:ea typeface="Andika"/>
                <a:cs typeface="Andika"/>
              </a:rPr>
              <a:t>proper</a:t>
            </a:r>
            <a:r>
              <a:rPr lang="en-GB" sz="2600" dirty="0">
                <a:solidFill>
                  <a:schemeClr val="bg1"/>
                </a:solidFill>
                <a:ea typeface="Andika"/>
                <a:cs typeface="Andika"/>
              </a:rPr>
              <a:t>, abstract, collective?)</a:t>
            </a:r>
          </a:p>
          <a:p>
            <a:endParaRPr lang="en-GB" sz="4000" dirty="0">
              <a:solidFill>
                <a:schemeClr val="bg1"/>
              </a:solidFill>
              <a:ea typeface="Andika"/>
              <a:cs typeface="Andika"/>
            </a:endParaRPr>
          </a:p>
          <a:p>
            <a:endParaRPr lang="en-GB" sz="4000" dirty="0">
              <a:solidFill>
                <a:schemeClr val="bg1"/>
              </a:solidFill>
              <a:ea typeface="Andika"/>
              <a:cs typeface="Andika"/>
            </a:endParaRPr>
          </a:p>
          <a:p>
            <a:r>
              <a:rPr lang="en-GB" sz="4000" dirty="0">
                <a:solidFill>
                  <a:srgbClr val="FF0000"/>
                </a:solidFill>
                <a:ea typeface="Andika"/>
                <a:cs typeface="Andika"/>
              </a:rPr>
              <a:t>Scrambler</a:t>
            </a:r>
            <a:r>
              <a:rPr lang="en-GB" sz="4000" dirty="0">
                <a:solidFill>
                  <a:schemeClr val="bg1"/>
                </a:solidFill>
                <a:ea typeface="Andika"/>
                <a:cs typeface="Andika"/>
              </a:rPr>
              <a:t> was as cunning as a </a:t>
            </a:r>
            <a:r>
              <a:rPr lang="en-GB" sz="4000" dirty="0">
                <a:solidFill>
                  <a:srgbClr val="00FF00"/>
                </a:solidFill>
                <a:ea typeface="Andika"/>
                <a:cs typeface="Andika"/>
              </a:rPr>
              <a:t>fox</a:t>
            </a:r>
            <a:r>
              <a:rPr lang="en-GB" sz="4000" dirty="0">
                <a:solidFill>
                  <a:schemeClr val="bg1"/>
                </a:solidFill>
                <a:ea typeface="Andika"/>
                <a:cs typeface="Andika"/>
              </a:rPr>
              <a:t>. </a:t>
            </a:r>
          </a:p>
        </p:txBody>
      </p:sp>
    </p:spTree>
    <p:extLst>
      <p:ext uri="{BB962C8B-B14F-4D97-AF65-F5344CB8AC3E}">
        <p14:creationId xmlns:p14="http://schemas.microsoft.com/office/powerpoint/2010/main" val="3713948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4" name="Title 1">
            <a:extLst>
              <a:ext uri="{FF2B5EF4-FFF2-40B4-BE49-F238E27FC236}">
                <a16:creationId xmlns:a16="http://schemas.microsoft.com/office/drawing/2014/main" id="{4A2A3D15-5625-4BC5-287F-0CE77FF5CDCE}"/>
              </a:ext>
            </a:extLst>
          </p:cNvPr>
          <p:cNvSpPr txBox="1">
            <a:spLocks/>
          </p:cNvSpPr>
          <p:nvPr/>
        </p:nvSpPr>
        <p:spPr>
          <a:xfrm>
            <a:off x="238126"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Scrambler won the race.</a:t>
            </a:r>
          </a:p>
        </p:txBody>
      </p:sp>
      <p:sp>
        <p:nvSpPr>
          <p:cNvPr id="7" name="Title 1">
            <a:extLst>
              <a:ext uri="{FF2B5EF4-FFF2-40B4-BE49-F238E27FC236}">
                <a16:creationId xmlns:a16="http://schemas.microsoft.com/office/drawing/2014/main" id="{21E6207E-4027-9B89-58E7-6DD4FF6E112E}"/>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C050D0BC-587B-CD65-AA87-A4EEF99EC315}"/>
              </a:ext>
            </a:extLst>
          </p:cNvPr>
          <p:cNvSpPr txBox="1">
            <a:spLocks/>
          </p:cNvSpPr>
          <p:nvPr/>
        </p:nvSpPr>
        <p:spPr>
          <a:xfrm>
            <a:off x="4000082" y="4825633"/>
            <a:ext cx="4705350"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Nouns</a:t>
            </a:r>
            <a:endParaRPr lang="en-GB" sz="3200" dirty="0">
              <a:solidFill>
                <a:schemeClr val="bg1"/>
              </a:solidFill>
              <a:latin typeface="+mn-lt"/>
              <a:ea typeface="Andika"/>
              <a:cs typeface="Andika"/>
            </a:endParaRPr>
          </a:p>
        </p:txBody>
      </p:sp>
      <p:sp>
        <p:nvSpPr>
          <p:cNvPr id="12" name="Rectangle 11">
            <a:extLst>
              <a:ext uri="{FF2B5EF4-FFF2-40B4-BE49-F238E27FC236}">
                <a16:creationId xmlns:a16="http://schemas.microsoft.com/office/drawing/2014/main" id="{31F1AABE-929F-C1D6-5869-390427546314}"/>
              </a:ext>
            </a:extLst>
          </p:cNvPr>
          <p:cNvSpPr/>
          <p:nvPr/>
        </p:nvSpPr>
        <p:spPr>
          <a:xfrm>
            <a:off x="7629525" y="3683409"/>
            <a:ext cx="835303" cy="61390"/>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Arrow: Right 15">
            <a:extLst>
              <a:ext uri="{FF2B5EF4-FFF2-40B4-BE49-F238E27FC236}">
                <a16:creationId xmlns:a16="http://schemas.microsoft.com/office/drawing/2014/main" id="{919B7F75-8C7B-51D0-BB29-C7A787C12F9C}"/>
              </a:ext>
            </a:extLst>
          </p:cNvPr>
          <p:cNvSpPr/>
          <p:nvPr/>
        </p:nvSpPr>
        <p:spPr>
          <a:xfrm rot="16200000">
            <a:off x="7473652" y="4203549"/>
            <a:ext cx="1091577"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Arrow: Right 7">
            <a:extLst>
              <a:ext uri="{FF2B5EF4-FFF2-40B4-BE49-F238E27FC236}">
                <a16:creationId xmlns:a16="http://schemas.microsoft.com/office/drawing/2014/main" id="{D7ED1473-BCD5-3075-4FD3-711240ACD595}"/>
              </a:ext>
            </a:extLst>
          </p:cNvPr>
          <p:cNvSpPr/>
          <p:nvPr/>
        </p:nvSpPr>
        <p:spPr>
          <a:xfrm rot="16200000">
            <a:off x="3968451" y="4203549"/>
            <a:ext cx="1091578" cy="232332"/>
          </a:xfrm>
          <a:prstGeom prst="rightArrow">
            <a:avLst>
              <a:gd name="adj1" fmla="val 50000"/>
              <a:gd name="adj2" fmla="val 1331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5C2F0DDC-59BF-2AB1-4756-776CD12160AE}"/>
              </a:ext>
            </a:extLst>
          </p:cNvPr>
          <p:cNvSpPr/>
          <p:nvPr/>
        </p:nvSpPr>
        <p:spPr>
          <a:xfrm>
            <a:off x="4000082" y="3683408"/>
            <a:ext cx="1044728"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21445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6" grpId="0" animBg="1"/>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72D57-3B63-19A8-0BFF-7DC7DB72FB15}"/>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92CA841D-EB9D-78C2-213F-442A7A666D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D30D9A98-C26F-4BB2-0F65-E88778B9BE7A}"/>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8F62A2AE-8495-24E3-5830-481768CBA3B7}"/>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Are the nouns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nouns or </a:t>
            </a:r>
            <a:r>
              <a:rPr lang="en-GB" sz="2400" dirty="0">
                <a:solidFill>
                  <a:srgbClr val="EF8023"/>
                </a:solidFill>
                <a:latin typeface="+mn-lt"/>
                <a:ea typeface="Andika"/>
                <a:cs typeface="Andika"/>
              </a:rPr>
              <a:t>plural</a:t>
            </a:r>
            <a:r>
              <a:rPr lang="en-GB" sz="2400" dirty="0">
                <a:solidFill>
                  <a:schemeClr val="bg1"/>
                </a:solidFill>
                <a:latin typeface="+mn-lt"/>
                <a:ea typeface="Andika"/>
                <a:cs typeface="Andika"/>
              </a:rPr>
              <a:t> nouns?</a:t>
            </a:r>
            <a:endParaRPr lang="en-GB" sz="3200" dirty="0">
              <a:solidFill>
                <a:schemeClr val="bg1"/>
              </a:solidFill>
              <a:latin typeface="+mn-lt"/>
              <a:ea typeface="Andika"/>
              <a:cs typeface="Andika"/>
            </a:endParaRPr>
          </a:p>
        </p:txBody>
      </p:sp>
      <p:sp>
        <p:nvSpPr>
          <p:cNvPr id="10" name="Title 1">
            <a:extLst>
              <a:ext uri="{FF2B5EF4-FFF2-40B4-BE49-F238E27FC236}">
                <a16:creationId xmlns:a16="http://schemas.microsoft.com/office/drawing/2014/main" id="{78C7B567-A9FF-9722-FE4A-FBEF066982FA}"/>
              </a:ext>
            </a:extLst>
          </p:cNvPr>
          <p:cNvSpPr txBox="1">
            <a:spLocks/>
          </p:cNvSpPr>
          <p:nvPr/>
        </p:nvSpPr>
        <p:spPr>
          <a:xfrm>
            <a:off x="238126"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Scrambler won the race.</a:t>
            </a:r>
          </a:p>
        </p:txBody>
      </p:sp>
      <p:sp>
        <p:nvSpPr>
          <p:cNvPr id="11" name="Title 1">
            <a:extLst>
              <a:ext uri="{FF2B5EF4-FFF2-40B4-BE49-F238E27FC236}">
                <a16:creationId xmlns:a16="http://schemas.microsoft.com/office/drawing/2014/main" id="{1C1DDE0A-6EDD-5DAF-46A4-6691230F4643}"/>
              </a:ext>
            </a:extLst>
          </p:cNvPr>
          <p:cNvSpPr txBox="1">
            <a:spLocks/>
          </p:cNvSpPr>
          <p:nvPr/>
        </p:nvSpPr>
        <p:spPr>
          <a:xfrm>
            <a:off x="3131808" y="4795837"/>
            <a:ext cx="2348224"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Singular noun</a:t>
            </a:r>
            <a:endParaRPr lang="en-GB" sz="3200" dirty="0">
              <a:solidFill>
                <a:schemeClr val="bg1"/>
              </a:solidFill>
              <a:latin typeface="+mn-lt"/>
              <a:ea typeface="Andika"/>
              <a:cs typeface="Andika"/>
            </a:endParaRPr>
          </a:p>
        </p:txBody>
      </p:sp>
      <p:sp>
        <p:nvSpPr>
          <p:cNvPr id="14" name="Rectangle 13">
            <a:extLst>
              <a:ext uri="{FF2B5EF4-FFF2-40B4-BE49-F238E27FC236}">
                <a16:creationId xmlns:a16="http://schemas.microsoft.com/office/drawing/2014/main" id="{D4E20CCC-0DE9-4191-E792-ADB75B45C527}"/>
              </a:ext>
            </a:extLst>
          </p:cNvPr>
          <p:cNvSpPr/>
          <p:nvPr/>
        </p:nvSpPr>
        <p:spPr>
          <a:xfrm>
            <a:off x="7581900" y="3717141"/>
            <a:ext cx="1186227"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Arrow: Right 14">
            <a:extLst>
              <a:ext uri="{FF2B5EF4-FFF2-40B4-BE49-F238E27FC236}">
                <a16:creationId xmlns:a16="http://schemas.microsoft.com/office/drawing/2014/main" id="{40AD262A-3374-7974-C0C7-26B4A8955A4F}"/>
              </a:ext>
            </a:extLst>
          </p:cNvPr>
          <p:cNvSpPr/>
          <p:nvPr/>
        </p:nvSpPr>
        <p:spPr>
          <a:xfrm rot="16200000">
            <a:off x="7642745" y="4216846"/>
            <a:ext cx="1127881" cy="232332"/>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186DFC93-9520-ABBA-8394-BBBF003E1AB0}"/>
              </a:ext>
            </a:extLst>
          </p:cNvPr>
          <p:cNvSpPr/>
          <p:nvPr/>
        </p:nvSpPr>
        <p:spPr>
          <a:xfrm rot="16200000">
            <a:off x="3797667" y="4234998"/>
            <a:ext cx="1091578" cy="232332"/>
          </a:xfrm>
          <a:prstGeom prst="rightArrow">
            <a:avLst>
              <a:gd name="adj1" fmla="val 50000"/>
              <a:gd name="adj2" fmla="val 133168"/>
            </a:avLst>
          </a:prstGeom>
          <a:solidFill>
            <a:srgbClr val="00B0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CFB2CECF-7CFF-7B87-7B0C-BF61B16877E9}"/>
              </a:ext>
            </a:extLst>
          </p:cNvPr>
          <p:cNvSpPr/>
          <p:nvPr/>
        </p:nvSpPr>
        <p:spPr>
          <a:xfrm flipV="1">
            <a:off x="3699346" y="3702388"/>
            <a:ext cx="1495425"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itle 1">
            <a:extLst>
              <a:ext uri="{FF2B5EF4-FFF2-40B4-BE49-F238E27FC236}">
                <a16:creationId xmlns:a16="http://schemas.microsoft.com/office/drawing/2014/main" id="{A7EBCA3C-C330-CDA8-C814-6852CA9AEA04}"/>
              </a:ext>
            </a:extLst>
          </p:cNvPr>
          <p:cNvSpPr txBox="1">
            <a:spLocks/>
          </p:cNvSpPr>
          <p:nvPr/>
        </p:nvSpPr>
        <p:spPr>
          <a:xfrm>
            <a:off x="7032573" y="4831381"/>
            <a:ext cx="2348224" cy="619125"/>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Singular noun</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720433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1" grpId="0" animBg="1"/>
      <p:bldP spid="15" grpId="0" animBg="1"/>
      <p:bldP spid="17"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04758-ECA3-1871-0A4B-54F4E85A2A23}"/>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172C2461-35E0-723B-BD16-F7ABDF7F8D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7" name="Title 1">
            <a:extLst>
              <a:ext uri="{FF2B5EF4-FFF2-40B4-BE49-F238E27FC236}">
                <a16:creationId xmlns:a16="http://schemas.microsoft.com/office/drawing/2014/main" id="{7A682E5B-BE9E-11D7-7E57-38046CA460CB}"/>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nouns? </a:t>
            </a:r>
            <a:endParaRPr lang="en-GB" sz="3200" dirty="0">
              <a:solidFill>
                <a:schemeClr val="bg1"/>
              </a:solidFill>
              <a:latin typeface="+mn-lt"/>
              <a:ea typeface="Andika"/>
              <a:cs typeface="Andika"/>
            </a:endParaRPr>
          </a:p>
        </p:txBody>
      </p:sp>
      <p:sp>
        <p:nvSpPr>
          <p:cNvPr id="2" name="Title 1">
            <a:extLst>
              <a:ext uri="{FF2B5EF4-FFF2-40B4-BE49-F238E27FC236}">
                <a16:creationId xmlns:a16="http://schemas.microsoft.com/office/drawing/2014/main" id="{F8C3A7EC-1237-8EDC-0415-57D24C252BB5}"/>
              </a:ext>
            </a:extLst>
          </p:cNvPr>
          <p:cNvSpPr txBox="1">
            <a:spLocks/>
          </p:cNvSpPr>
          <p:nvPr/>
        </p:nvSpPr>
        <p:spPr>
          <a:xfrm>
            <a:off x="697058" y="1187694"/>
            <a:ext cx="78659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Which noun is </a:t>
            </a:r>
            <a:r>
              <a:rPr lang="en-GB" sz="2400" dirty="0">
                <a:solidFill>
                  <a:srgbClr val="00B0F0"/>
                </a:solidFill>
                <a:latin typeface="+mn-lt"/>
                <a:ea typeface="Andika"/>
                <a:cs typeface="Andika"/>
              </a:rPr>
              <a:t>singular</a:t>
            </a:r>
            <a:r>
              <a:rPr lang="en-GB" sz="2400" dirty="0">
                <a:solidFill>
                  <a:schemeClr val="bg1"/>
                </a:solidFill>
                <a:latin typeface="+mn-lt"/>
                <a:ea typeface="Andika"/>
                <a:cs typeface="Andika"/>
              </a:rPr>
              <a:t>, and which is </a:t>
            </a:r>
            <a:r>
              <a:rPr lang="en-GB" sz="2400" dirty="0">
                <a:solidFill>
                  <a:srgbClr val="FFC000"/>
                </a:solidFill>
                <a:latin typeface="+mn-lt"/>
                <a:ea typeface="Andika"/>
                <a:cs typeface="Andika"/>
              </a:rPr>
              <a:t>plural</a:t>
            </a:r>
            <a:r>
              <a:rPr lang="en-GB" sz="2400" dirty="0">
                <a:solidFill>
                  <a:schemeClr val="bg1"/>
                </a:solidFill>
                <a:latin typeface="+mn-lt"/>
                <a:ea typeface="Andika"/>
                <a:cs typeface="Andika"/>
              </a:rPr>
              <a:t>? </a:t>
            </a:r>
            <a:endParaRPr lang="en-GB" sz="3200" dirty="0">
              <a:solidFill>
                <a:schemeClr val="bg1"/>
              </a:solidFill>
              <a:latin typeface="+mn-lt"/>
              <a:ea typeface="Andika"/>
              <a:cs typeface="Andika"/>
            </a:endParaRPr>
          </a:p>
        </p:txBody>
      </p:sp>
      <p:sp>
        <p:nvSpPr>
          <p:cNvPr id="6" name="Title 1">
            <a:extLst>
              <a:ext uri="{FF2B5EF4-FFF2-40B4-BE49-F238E27FC236}">
                <a16:creationId xmlns:a16="http://schemas.microsoft.com/office/drawing/2014/main" id="{1296119B-D686-29CC-2269-C900CF3A70AD}"/>
              </a:ext>
            </a:extLst>
          </p:cNvPr>
          <p:cNvSpPr txBox="1">
            <a:spLocks/>
          </p:cNvSpPr>
          <p:nvPr/>
        </p:nvSpPr>
        <p:spPr>
          <a:xfrm>
            <a:off x="697058" y="1983770"/>
            <a:ext cx="1108536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What type of nouns are they? </a:t>
            </a:r>
            <a:r>
              <a:rPr lang="en-GB" sz="2400" dirty="0">
                <a:solidFill>
                  <a:srgbClr val="FF00FF"/>
                </a:solidFill>
                <a:latin typeface="+mn-lt"/>
                <a:ea typeface="Andika"/>
                <a:cs typeface="Andika"/>
              </a:rPr>
              <a:t>Common</a:t>
            </a:r>
            <a:r>
              <a:rPr lang="en-GB" sz="2400" dirty="0">
                <a:solidFill>
                  <a:schemeClr val="bg1"/>
                </a:solidFill>
                <a:latin typeface="+mn-lt"/>
                <a:ea typeface="Andika"/>
                <a:cs typeface="Andika"/>
              </a:rPr>
              <a:t> or </a:t>
            </a:r>
            <a:r>
              <a:rPr lang="en-GB" sz="2400" dirty="0">
                <a:solidFill>
                  <a:srgbClr val="FF0000"/>
                </a:solidFill>
                <a:latin typeface="+mn-lt"/>
                <a:ea typeface="Andika"/>
                <a:cs typeface="Andika"/>
              </a:rPr>
              <a:t>proper</a:t>
            </a:r>
            <a:r>
              <a:rPr lang="en-GB" sz="2400" dirty="0">
                <a:solidFill>
                  <a:schemeClr val="bg1"/>
                </a:solidFill>
                <a:latin typeface="+mn-lt"/>
                <a:ea typeface="Andika"/>
                <a:cs typeface="Andika"/>
              </a:rPr>
              <a:t> nouns?</a:t>
            </a:r>
            <a:endParaRPr lang="en-GB" sz="3200" dirty="0">
              <a:solidFill>
                <a:schemeClr val="bg1"/>
              </a:solidFill>
              <a:latin typeface="+mn-lt"/>
              <a:ea typeface="Andika"/>
              <a:cs typeface="Andika"/>
            </a:endParaRPr>
          </a:p>
        </p:txBody>
      </p:sp>
      <p:sp>
        <p:nvSpPr>
          <p:cNvPr id="8" name="Title 1">
            <a:extLst>
              <a:ext uri="{FF2B5EF4-FFF2-40B4-BE49-F238E27FC236}">
                <a16:creationId xmlns:a16="http://schemas.microsoft.com/office/drawing/2014/main" id="{1D0D48F8-BED6-D04F-4F1F-533DDD0BBE57}"/>
              </a:ext>
            </a:extLst>
          </p:cNvPr>
          <p:cNvSpPr txBox="1">
            <a:spLocks/>
          </p:cNvSpPr>
          <p:nvPr/>
        </p:nvSpPr>
        <p:spPr>
          <a:xfrm>
            <a:off x="238126"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Scrambler won the race.</a:t>
            </a:r>
          </a:p>
        </p:txBody>
      </p:sp>
      <p:sp>
        <p:nvSpPr>
          <p:cNvPr id="9" name="Title 1">
            <a:extLst>
              <a:ext uri="{FF2B5EF4-FFF2-40B4-BE49-F238E27FC236}">
                <a16:creationId xmlns:a16="http://schemas.microsoft.com/office/drawing/2014/main" id="{21F129B3-29F6-7901-F1C3-1CDF1D731B15}"/>
              </a:ext>
            </a:extLst>
          </p:cNvPr>
          <p:cNvSpPr txBox="1">
            <a:spLocks/>
          </p:cNvSpPr>
          <p:nvPr/>
        </p:nvSpPr>
        <p:spPr>
          <a:xfrm>
            <a:off x="7036190" y="4944627"/>
            <a:ext cx="2348224" cy="619125"/>
          </a:xfrm>
          <a:prstGeom prst="roundRect">
            <a:avLst>
              <a:gd name="adj" fmla="val 8408"/>
            </a:avLst>
          </a:prstGeom>
          <a:solidFill>
            <a:srgbClr val="FF00FF"/>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Common noun</a:t>
            </a:r>
            <a:endParaRPr lang="en-GB" sz="3200" dirty="0">
              <a:solidFill>
                <a:schemeClr val="bg1"/>
              </a:solidFill>
              <a:latin typeface="+mn-lt"/>
              <a:ea typeface="Andika"/>
              <a:cs typeface="Andika"/>
            </a:endParaRPr>
          </a:p>
        </p:txBody>
      </p:sp>
      <p:sp>
        <p:nvSpPr>
          <p:cNvPr id="13" name="Rectangle 12">
            <a:extLst>
              <a:ext uri="{FF2B5EF4-FFF2-40B4-BE49-F238E27FC236}">
                <a16:creationId xmlns:a16="http://schemas.microsoft.com/office/drawing/2014/main" id="{67BFC455-BA0C-27A5-FD90-ABCDB787874B}"/>
              </a:ext>
            </a:extLst>
          </p:cNvPr>
          <p:cNvSpPr/>
          <p:nvPr/>
        </p:nvSpPr>
        <p:spPr>
          <a:xfrm>
            <a:off x="7642947" y="3675788"/>
            <a:ext cx="981392" cy="45720"/>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Arrow: Right 14">
            <a:extLst>
              <a:ext uri="{FF2B5EF4-FFF2-40B4-BE49-F238E27FC236}">
                <a16:creationId xmlns:a16="http://schemas.microsoft.com/office/drawing/2014/main" id="{F158EA0F-AD25-1424-4678-F04FF6C88284}"/>
              </a:ext>
            </a:extLst>
          </p:cNvPr>
          <p:cNvSpPr/>
          <p:nvPr/>
        </p:nvSpPr>
        <p:spPr>
          <a:xfrm rot="16200000">
            <a:off x="3867292" y="4234996"/>
            <a:ext cx="1127881" cy="232332"/>
          </a:xfrm>
          <a:prstGeom prst="rightArrow">
            <a:avLst>
              <a:gd name="adj1" fmla="val 50000"/>
              <a:gd name="adj2" fmla="val 133168"/>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Arrow: Right 16">
            <a:extLst>
              <a:ext uri="{FF2B5EF4-FFF2-40B4-BE49-F238E27FC236}">
                <a16:creationId xmlns:a16="http://schemas.microsoft.com/office/drawing/2014/main" id="{F0AA8936-063B-05F2-D750-91DE51AB9BF5}"/>
              </a:ext>
            </a:extLst>
          </p:cNvPr>
          <p:cNvSpPr/>
          <p:nvPr/>
        </p:nvSpPr>
        <p:spPr>
          <a:xfrm rot="16200000">
            <a:off x="7587854" y="4207218"/>
            <a:ext cx="1091578" cy="232332"/>
          </a:xfrm>
          <a:prstGeom prst="rightArrow">
            <a:avLst>
              <a:gd name="adj1" fmla="val 50000"/>
              <a:gd name="adj2" fmla="val 133168"/>
            </a:avLst>
          </a:prstGeom>
          <a:solidFill>
            <a:srgbClr val="FF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570CEF65-EC98-306B-CB46-68DB90E789AD}"/>
              </a:ext>
            </a:extLst>
          </p:cNvPr>
          <p:cNvSpPr/>
          <p:nvPr/>
        </p:nvSpPr>
        <p:spPr>
          <a:xfrm>
            <a:off x="3787060" y="3675788"/>
            <a:ext cx="1288345"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itle 1">
            <a:extLst>
              <a:ext uri="{FF2B5EF4-FFF2-40B4-BE49-F238E27FC236}">
                <a16:creationId xmlns:a16="http://schemas.microsoft.com/office/drawing/2014/main" id="{116A2CAE-F8FA-22F6-8B50-39E1DB2B1FE2}"/>
              </a:ext>
            </a:extLst>
          </p:cNvPr>
          <p:cNvSpPr txBox="1">
            <a:spLocks/>
          </p:cNvSpPr>
          <p:nvPr/>
        </p:nvSpPr>
        <p:spPr>
          <a:xfrm>
            <a:off x="3297389" y="4915103"/>
            <a:ext cx="2267685" cy="619125"/>
          </a:xfrm>
          <a:prstGeom prst="roundRect">
            <a:avLst>
              <a:gd name="adj" fmla="val 8408"/>
            </a:avLst>
          </a:prstGeom>
          <a:solidFill>
            <a:srgbClr val="FF000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Proper noun</a:t>
            </a:r>
            <a:endParaRPr lang="en-GB" sz="3200" dirty="0">
              <a:solidFill>
                <a:schemeClr val="bg1"/>
              </a:solidFill>
              <a:latin typeface="+mn-lt"/>
              <a:ea typeface="Andika"/>
              <a:cs typeface="Andika"/>
            </a:endParaRPr>
          </a:p>
        </p:txBody>
      </p:sp>
    </p:spTree>
    <p:extLst>
      <p:ext uri="{BB962C8B-B14F-4D97-AF65-F5344CB8AC3E}">
        <p14:creationId xmlns:p14="http://schemas.microsoft.com/office/powerpoint/2010/main" val="2309163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5" grpId="0" animBg="1"/>
      <p:bldP spid="17" grpId="0" animBg="1"/>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FF05D-9A93-81C9-537A-FF9CA29D20D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C2C56E1E-B83A-5457-F298-3175956F85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6080" cy="6858000"/>
          </a:xfrm>
          <a:prstGeom prst="rect">
            <a:avLst/>
          </a:prstGeom>
        </p:spPr>
      </p:pic>
      <p:sp>
        <p:nvSpPr>
          <p:cNvPr id="13" name="Rectangle 12">
            <a:extLst>
              <a:ext uri="{FF2B5EF4-FFF2-40B4-BE49-F238E27FC236}">
                <a16:creationId xmlns:a16="http://schemas.microsoft.com/office/drawing/2014/main" id="{A8DE48D0-E464-9AD3-815C-7384F9AC2FB4}"/>
              </a:ext>
            </a:extLst>
          </p:cNvPr>
          <p:cNvSpPr/>
          <p:nvPr/>
        </p:nvSpPr>
        <p:spPr>
          <a:xfrm flipV="1">
            <a:off x="10099411" y="3679532"/>
            <a:ext cx="959114" cy="45719"/>
          </a:xfrm>
          <a:prstGeom prst="rect">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1">
            <a:extLst>
              <a:ext uri="{FF2B5EF4-FFF2-40B4-BE49-F238E27FC236}">
                <a16:creationId xmlns:a16="http://schemas.microsoft.com/office/drawing/2014/main" id="{5120B23E-32DB-4D11-083A-72593EB29D01}"/>
              </a:ext>
            </a:extLst>
          </p:cNvPr>
          <p:cNvSpPr txBox="1">
            <a:spLocks/>
          </p:cNvSpPr>
          <p:nvPr/>
        </p:nvSpPr>
        <p:spPr>
          <a:xfrm>
            <a:off x="697058" y="447675"/>
            <a:ext cx="4513117" cy="619125"/>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Can you spot the verb? </a:t>
            </a:r>
            <a:endParaRPr lang="en-GB" sz="3200" dirty="0">
              <a:solidFill>
                <a:schemeClr val="bg1"/>
              </a:solidFill>
              <a:latin typeface="+mn-lt"/>
              <a:ea typeface="Andika"/>
              <a:cs typeface="Andika"/>
            </a:endParaRPr>
          </a:p>
        </p:txBody>
      </p:sp>
      <p:sp>
        <p:nvSpPr>
          <p:cNvPr id="4" name="Title 1">
            <a:extLst>
              <a:ext uri="{FF2B5EF4-FFF2-40B4-BE49-F238E27FC236}">
                <a16:creationId xmlns:a16="http://schemas.microsoft.com/office/drawing/2014/main" id="{B6AB7543-3524-EB49-499A-D6D5D7DE0A7A}"/>
              </a:ext>
            </a:extLst>
          </p:cNvPr>
          <p:cNvSpPr txBox="1">
            <a:spLocks/>
          </p:cNvSpPr>
          <p:nvPr/>
        </p:nvSpPr>
        <p:spPr>
          <a:xfrm>
            <a:off x="238126" y="3065356"/>
            <a:ext cx="11744324" cy="906569"/>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Scrambler won the race.</a:t>
            </a:r>
          </a:p>
        </p:txBody>
      </p:sp>
      <p:sp>
        <p:nvSpPr>
          <p:cNvPr id="10" name="Title 1">
            <a:extLst>
              <a:ext uri="{FF2B5EF4-FFF2-40B4-BE49-F238E27FC236}">
                <a16:creationId xmlns:a16="http://schemas.microsoft.com/office/drawing/2014/main" id="{0CDE286C-4D27-4974-30FA-3E757E08A046}"/>
              </a:ext>
            </a:extLst>
          </p:cNvPr>
          <p:cNvSpPr txBox="1">
            <a:spLocks/>
          </p:cNvSpPr>
          <p:nvPr/>
        </p:nvSpPr>
        <p:spPr>
          <a:xfrm>
            <a:off x="5221968" y="5173698"/>
            <a:ext cx="2050073" cy="61912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dirty="0">
                <a:solidFill>
                  <a:schemeClr val="bg1"/>
                </a:solidFill>
                <a:latin typeface="+mn-lt"/>
                <a:ea typeface="Andika"/>
                <a:cs typeface="Andika"/>
              </a:rPr>
              <a:t>Verb</a:t>
            </a:r>
            <a:endParaRPr lang="en-GB" sz="3200" dirty="0">
              <a:solidFill>
                <a:schemeClr val="bg1"/>
              </a:solidFill>
              <a:latin typeface="+mn-lt"/>
              <a:ea typeface="Andika"/>
              <a:cs typeface="Andika"/>
            </a:endParaRPr>
          </a:p>
        </p:txBody>
      </p:sp>
      <p:sp>
        <p:nvSpPr>
          <p:cNvPr id="14" name="Arrow: Right 13">
            <a:extLst>
              <a:ext uri="{FF2B5EF4-FFF2-40B4-BE49-F238E27FC236}">
                <a16:creationId xmlns:a16="http://schemas.microsoft.com/office/drawing/2014/main" id="{C66ACBA7-0368-6DDC-193F-128F84D8A6C0}"/>
              </a:ext>
            </a:extLst>
          </p:cNvPr>
          <p:cNvSpPr/>
          <p:nvPr/>
        </p:nvSpPr>
        <p:spPr>
          <a:xfrm rot="16200000">
            <a:off x="5494207" y="4317689"/>
            <a:ext cx="1505597" cy="320720"/>
          </a:xfrm>
          <a:prstGeom prst="rightArrow">
            <a:avLst>
              <a:gd name="adj1" fmla="val 50000"/>
              <a:gd name="adj2" fmla="val 133168"/>
            </a:avLst>
          </a:prstGeom>
          <a:solidFill>
            <a:srgbClr val="EF802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20703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7" grpId="0" animBg="1"/>
      <p:bldP spid="10" grpId="0" animBg="1"/>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699491" y="2009159"/>
            <a:ext cx="9492383" cy="2119496"/>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fontScale="90000"/>
          </a:bodyPr>
          <a:lstStyle/>
          <a:p>
            <a:r>
              <a:rPr lang="en-GB" dirty="0">
                <a:solidFill>
                  <a:schemeClr val="bg1"/>
                </a:solidFill>
                <a:latin typeface="+mn-lt"/>
                <a:ea typeface="Andika"/>
                <a:cs typeface="Andika"/>
              </a:rPr>
              <a:t>Apostrophes of </a:t>
            </a:r>
            <a:br>
              <a:rPr lang="en-GB" dirty="0">
                <a:solidFill>
                  <a:schemeClr val="bg1"/>
                </a:solidFill>
                <a:latin typeface="+mn-lt"/>
                <a:ea typeface="Andika"/>
                <a:cs typeface="Andika"/>
              </a:rPr>
            </a:br>
            <a:r>
              <a:rPr lang="en-GB" dirty="0">
                <a:solidFill>
                  <a:schemeClr val="bg1"/>
                </a:solidFill>
                <a:latin typeface="+mn-lt"/>
                <a:ea typeface="Andika"/>
                <a:cs typeface="Andika"/>
              </a:rPr>
              <a:t>omission.</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extLst>
              <p:ext uri="{D42A27DB-BD31-4B8C-83A1-F6EECF244321}">
                <p14:modId xmlns:p14="http://schemas.microsoft.com/office/powerpoint/2010/main" val="7934951"/>
              </p:ext>
            </p:extLst>
          </p:nvPr>
        </p:nvGraphicFramePr>
        <p:xfrm>
          <a:off x="1544318" y="848708"/>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8" name="TextBox 7">
            <a:extLst>
              <a:ext uri="{FF2B5EF4-FFF2-40B4-BE49-F238E27FC236}">
                <a16:creationId xmlns:a16="http://schemas.microsoft.com/office/drawing/2014/main" id="{325AF69D-236D-5E42-13A2-F47264F20E08}"/>
              </a:ext>
            </a:extLst>
          </p:cNvPr>
          <p:cNvSpPr txBox="1"/>
          <p:nvPr/>
        </p:nvSpPr>
        <p:spPr>
          <a:xfrm>
            <a:off x="2848609" y="4624297"/>
            <a:ext cx="8552816" cy="1200329"/>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 or do?</a:t>
            </a:r>
          </a:p>
        </p:txBody>
      </p:sp>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extLst>
              <p:ext uri="{D42A27DB-BD31-4B8C-83A1-F6EECF244321}">
                <p14:modId xmlns:p14="http://schemas.microsoft.com/office/powerpoint/2010/main" val="3982466005"/>
              </p:ext>
            </p:extLst>
          </p:nvPr>
        </p:nvGraphicFramePr>
        <p:xfrm>
          <a:off x="1544318" y="848708"/>
          <a:ext cx="9952356" cy="35232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8" name="TextBox 7">
            <a:extLst>
              <a:ext uri="{FF2B5EF4-FFF2-40B4-BE49-F238E27FC236}">
                <a16:creationId xmlns:a16="http://schemas.microsoft.com/office/drawing/2014/main" id="{F960EC8E-762E-2729-F797-40C3F16F669D}"/>
              </a:ext>
            </a:extLst>
          </p:cNvPr>
          <p:cNvSpPr txBox="1"/>
          <p:nvPr/>
        </p:nvSpPr>
        <p:spPr>
          <a:xfrm>
            <a:off x="2848609" y="4624297"/>
            <a:ext cx="8552816" cy="1200329"/>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 or do?</a:t>
            </a:r>
          </a:p>
        </p:txBody>
      </p:sp>
    </p:spTree>
    <p:extLst>
      <p:ext uri="{BB962C8B-B14F-4D97-AF65-F5344CB8AC3E}">
        <p14:creationId xmlns:p14="http://schemas.microsoft.com/office/powerpoint/2010/main" val="3849219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extLst>
              <p:ext uri="{D42A27DB-BD31-4B8C-83A1-F6EECF244321}">
                <p14:modId xmlns:p14="http://schemas.microsoft.com/office/powerpoint/2010/main" val="359592394"/>
              </p:ext>
            </p:extLst>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8" name="TextBox 7">
            <a:extLst>
              <a:ext uri="{FF2B5EF4-FFF2-40B4-BE49-F238E27FC236}">
                <a16:creationId xmlns:a16="http://schemas.microsoft.com/office/drawing/2014/main" id="{08E12E04-D30D-D6E3-4D6C-9723B87C5372}"/>
              </a:ext>
            </a:extLst>
          </p:cNvPr>
          <p:cNvSpPr txBox="1"/>
          <p:nvPr/>
        </p:nvSpPr>
        <p:spPr>
          <a:xfrm>
            <a:off x="2848609" y="4624297"/>
            <a:ext cx="8552816" cy="1200329"/>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 or do?</a:t>
            </a:r>
          </a:p>
        </p:txBody>
      </p:sp>
    </p:spTree>
    <p:extLst>
      <p:ext uri="{BB962C8B-B14F-4D97-AF65-F5344CB8AC3E}">
        <p14:creationId xmlns:p14="http://schemas.microsoft.com/office/powerpoint/2010/main" val="8181891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12F41B-C847-69A8-8010-9EE580CFFDFC}"/>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20F58078-3F2A-F0A5-3C6B-18FAAF1B30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AE1793B-855A-D438-70DB-D4EFE42AE019}"/>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err="1">
                <a:solidFill>
                  <a:schemeClr val="bg1"/>
                </a:solidFill>
                <a:latin typeface="+mn-lt"/>
                <a:ea typeface="Andika"/>
                <a:cs typeface="Andika"/>
              </a:rPr>
              <a:t>behindthe</a:t>
            </a:r>
            <a:r>
              <a:rPr lang="en-GB" sz="4000" dirty="0">
                <a:solidFill>
                  <a:schemeClr val="bg1"/>
                </a:solidFill>
                <a:latin typeface="+mn-lt"/>
                <a:ea typeface="Andika"/>
                <a:cs typeface="Andika"/>
              </a:rPr>
              <a:t> rock was a gem</a:t>
            </a:r>
          </a:p>
        </p:txBody>
      </p:sp>
      <p:sp>
        <p:nvSpPr>
          <p:cNvPr id="4" name="Title 1">
            <a:extLst>
              <a:ext uri="{FF2B5EF4-FFF2-40B4-BE49-F238E27FC236}">
                <a16:creationId xmlns:a16="http://schemas.microsoft.com/office/drawing/2014/main" id="{4A2A3D15-5625-4BC5-287F-0CE77FF5CDCE}"/>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past, present or future? </a:t>
            </a: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5" name="Title 1">
            <a:extLst>
              <a:ext uri="{FF2B5EF4-FFF2-40B4-BE49-F238E27FC236}">
                <a16:creationId xmlns:a16="http://schemas.microsoft.com/office/drawing/2014/main" id="{2C150731-CE11-6D02-196A-7E3D96340872}"/>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Does this sentence use alliteration, an onomatopoeia, a powerful verb, personification, a simile, or a metaphor?</a:t>
            </a:r>
          </a:p>
          <a:p>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6" name="Title 1">
            <a:extLst>
              <a:ext uri="{FF2B5EF4-FFF2-40B4-BE49-F238E27FC236}">
                <a16:creationId xmlns:a16="http://schemas.microsoft.com/office/drawing/2014/main" id="{2DBEC471-0676-EB86-E762-FF34B1DF2F82}"/>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 Can you spot the nouns?</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Tree>
    <p:extLst>
      <p:ext uri="{BB962C8B-B14F-4D97-AF65-F5344CB8AC3E}">
        <p14:creationId xmlns:p14="http://schemas.microsoft.com/office/powerpoint/2010/main" val="1195790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E774B-E044-97B4-7572-88700A5DAA85}"/>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8E78F6AB-89EF-7AE3-3587-46B6193749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7BDF386-FA1E-44CD-FFB1-86C1FAC55F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02AA5C50-B70F-436B-EAFF-1C6C8823476E}"/>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F12F200F-EC8E-70DD-77A6-86143870136C}"/>
              </a:ext>
            </a:extLst>
          </p:cNvPr>
          <p:cNvGraphicFramePr/>
          <p:nvPr>
            <p:extLst>
              <p:ext uri="{D42A27DB-BD31-4B8C-83A1-F6EECF244321}">
                <p14:modId xmlns:p14="http://schemas.microsoft.com/office/powerpoint/2010/main" val="2385938763"/>
              </p:ext>
            </p:extLst>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22AD655-EF89-A408-DABC-92B7098DB7A9}"/>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8" name="TextBox 7">
            <a:extLst>
              <a:ext uri="{FF2B5EF4-FFF2-40B4-BE49-F238E27FC236}">
                <a16:creationId xmlns:a16="http://schemas.microsoft.com/office/drawing/2014/main" id="{CFEA6B8A-6BFB-2E48-8AA6-BA6516528D3F}"/>
              </a:ext>
            </a:extLst>
          </p:cNvPr>
          <p:cNvSpPr txBox="1"/>
          <p:nvPr/>
        </p:nvSpPr>
        <p:spPr>
          <a:xfrm>
            <a:off x="2848609" y="4624297"/>
            <a:ext cx="8552816" cy="1200329"/>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 or do?</a:t>
            </a:r>
          </a:p>
        </p:txBody>
      </p:sp>
    </p:spTree>
    <p:extLst>
      <p:ext uri="{BB962C8B-B14F-4D97-AF65-F5344CB8AC3E}">
        <p14:creationId xmlns:p14="http://schemas.microsoft.com/office/powerpoint/2010/main" val="16177694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extLst>
              <p:ext uri="{D42A27DB-BD31-4B8C-83A1-F6EECF244321}">
                <p14:modId xmlns:p14="http://schemas.microsoft.com/office/powerpoint/2010/main" val="351979153"/>
              </p:ext>
            </p:extLst>
          </p:nvPr>
        </p:nvGraphicFramePr>
        <p:xfrm>
          <a:off x="1544319" y="781051"/>
          <a:ext cx="9952356" cy="319087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3020059" y="4245353"/>
            <a:ext cx="7847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when we use </a:t>
            </a:r>
            <a:r>
              <a:rPr lang="en-GB" sz="2400" u="sng" dirty="0"/>
              <a:t>capital letters</a:t>
            </a:r>
            <a:r>
              <a:rPr lang="en-GB" sz="2400" dirty="0"/>
              <a:t>?</a:t>
            </a:r>
          </a:p>
        </p:txBody>
      </p:sp>
    </p:spTree>
    <p:extLst>
      <p:ext uri="{BB962C8B-B14F-4D97-AF65-F5344CB8AC3E}">
        <p14:creationId xmlns:p14="http://schemas.microsoft.com/office/powerpoint/2010/main" val="3862629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C52FA-DB88-3A7E-5F17-A0ED130B1624}"/>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7BBE234-50F7-6ED3-E8A7-3063FF803C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D19C397-9B27-0494-3971-8B804FBC48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63B5932-0FEF-1AFC-6328-072E04A9022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2EEA903B-15AF-ECCB-16AC-37E402A12BCF}"/>
              </a:ext>
            </a:extLst>
          </p:cNvPr>
          <p:cNvGraphicFramePr/>
          <p:nvPr>
            <p:extLst>
              <p:ext uri="{D42A27DB-BD31-4B8C-83A1-F6EECF244321}">
                <p14:modId xmlns:p14="http://schemas.microsoft.com/office/powerpoint/2010/main" val="217707236"/>
              </p:ext>
            </p:extLst>
          </p:nvPr>
        </p:nvGraphicFramePr>
        <p:xfrm>
          <a:off x="638175" y="848708"/>
          <a:ext cx="11258550" cy="380901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270FE07-D950-9C43-8B9F-C02AABFE66CA}"/>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8988716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312CA8-BAFB-7EA6-BF12-9723C5C67921}"/>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445F3A25-CF73-9BD6-4239-CE697A7813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691E51D-F46E-F856-4270-EB005B8049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3C965CEF-0F12-AB2D-72BF-364BDE906AD5}"/>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0109288-7964-8CAD-DFD2-EA1673C5A2C4}"/>
              </a:ext>
            </a:extLst>
          </p:cNvPr>
          <p:cNvGraphicFramePr/>
          <p:nvPr>
            <p:extLst>
              <p:ext uri="{D42A27DB-BD31-4B8C-83A1-F6EECF244321}">
                <p14:modId xmlns:p14="http://schemas.microsoft.com/office/powerpoint/2010/main" val="1120440018"/>
              </p:ext>
            </p:extLst>
          </p:nvPr>
        </p:nvGraphicFramePr>
        <p:xfrm>
          <a:off x="638175" y="848708"/>
          <a:ext cx="11258550" cy="373281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AE7055B9-A023-DD45-9DD0-5E3359C3C11B}"/>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B79CDD5E-8DFD-0EB7-9A7A-5A4D0C50E14F}"/>
              </a:ext>
            </a:extLst>
          </p:cNvPr>
          <p:cNvSpPr txBox="1"/>
          <p:nvPr/>
        </p:nvSpPr>
        <p:spPr>
          <a:xfrm>
            <a:off x="3067684" y="4774972"/>
            <a:ext cx="7847966" cy="830997"/>
          </a:xfrm>
          <a:prstGeom prst="rect">
            <a:avLst/>
          </a:prstGeom>
          <a:noFill/>
        </p:spPr>
        <p:txBody>
          <a:bodyPr wrap="square" rtlCol="0">
            <a:spAutoFit/>
          </a:bodyPr>
          <a:lstStyle/>
          <a:p>
            <a:pPr algn="ctr"/>
            <a:r>
              <a:rPr lang="en-GB" sz="2400" dirty="0"/>
              <a:t>Can anyone remember what punctuation we use at the </a:t>
            </a:r>
            <a:r>
              <a:rPr lang="en-GB" sz="2400" u="sng" dirty="0"/>
              <a:t>end of sentences</a:t>
            </a:r>
            <a:r>
              <a:rPr lang="en-GB" sz="2400" dirty="0"/>
              <a:t>? </a:t>
            </a:r>
          </a:p>
        </p:txBody>
      </p:sp>
    </p:spTree>
    <p:extLst>
      <p:ext uri="{BB962C8B-B14F-4D97-AF65-F5344CB8AC3E}">
        <p14:creationId xmlns:p14="http://schemas.microsoft.com/office/powerpoint/2010/main" val="20847245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A9C63B-A79E-E2F9-0AB3-E3880B93285C}"/>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312C563A-A78C-1A10-056A-559973BFC5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594AD13-4E8D-C92F-219F-DDB3035407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4637005-73F1-F6E8-C346-5F8130EA7E96}"/>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B5A501F6-A415-544E-1D15-951638827A55}"/>
              </a:ext>
            </a:extLst>
          </p:cNvPr>
          <p:cNvGraphicFramePr/>
          <p:nvPr>
            <p:extLst>
              <p:ext uri="{D42A27DB-BD31-4B8C-83A1-F6EECF244321}">
                <p14:modId xmlns:p14="http://schemas.microsoft.com/office/powerpoint/2010/main" val="777282868"/>
              </p:ext>
            </p:extLst>
          </p:nvPr>
        </p:nvGraphicFramePr>
        <p:xfrm>
          <a:off x="638175" y="848708"/>
          <a:ext cx="1125855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5D75AD6D-899F-7529-B46C-9CD2DFCD5B89}"/>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32A934EE-F9E9-EC09-7AFC-4F85BA2704F1}"/>
              </a:ext>
            </a:extLst>
          </p:cNvPr>
          <p:cNvSpPr txBox="1"/>
          <p:nvPr/>
        </p:nvSpPr>
        <p:spPr>
          <a:xfrm>
            <a:off x="3067684" y="4774972"/>
            <a:ext cx="7847966" cy="461665"/>
          </a:xfrm>
          <a:prstGeom prst="rect">
            <a:avLst/>
          </a:prstGeom>
          <a:noFill/>
        </p:spPr>
        <p:txBody>
          <a:bodyPr wrap="square" rtlCol="0">
            <a:spAutoFit/>
          </a:bodyPr>
          <a:lstStyle/>
          <a:p>
            <a:pPr algn="ctr"/>
            <a:r>
              <a:rPr lang="en-GB" sz="2400" dirty="0"/>
              <a:t>Can anyone remember when we use apostrophes? </a:t>
            </a:r>
          </a:p>
        </p:txBody>
      </p:sp>
    </p:spTree>
    <p:extLst>
      <p:ext uri="{BB962C8B-B14F-4D97-AF65-F5344CB8AC3E}">
        <p14:creationId xmlns:p14="http://schemas.microsoft.com/office/powerpoint/2010/main" val="36717659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899DE-3456-083D-25B4-3090A29538C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683467A5-D068-05D7-1666-259E05DF3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26866B93-8922-B92C-8876-662012E325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F258F59-754F-4022-5BAB-4C440A016DA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7133942-B7CC-7F5C-E5F1-87338ACEDEE1}"/>
              </a:ext>
            </a:extLst>
          </p:cNvPr>
          <p:cNvGraphicFramePr/>
          <p:nvPr>
            <p:extLst>
              <p:ext uri="{D42A27DB-BD31-4B8C-83A1-F6EECF244321}">
                <p14:modId xmlns:p14="http://schemas.microsoft.com/office/powerpoint/2010/main" val="625446032"/>
              </p:ext>
            </p:extLst>
          </p:nvPr>
        </p:nvGraphicFramePr>
        <p:xfrm>
          <a:off x="638175" y="848708"/>
          <a:ext cx="1125855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F5A45BF-6F09-8283-3AD2-04775C41C01C}"/>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E359F0C-3CC7-7BA6-8428-BDE53C93E20C}"/>
              </a:ext>
            </a:extLst>
          </p:cNvPr>
          <p:cNvSpPr txBox="1"/>
          <p:nvPr/>
        </p:nvSpPr>
        <p:spPr>
          <a:xfrm>
            <a:off x="2924809" y="4806642"/>
            <a:ext cx="7153275" cy="830997"/>
          </a:xfrm>
          <a:prstGeom prst="rect">
            <a:avLst/>
          </a:prstGeom>
          <a:noFill/>
        </p:spPr>
        <p:txBody>
          <a:bodyPr wrap="square" rtlCol="0">
            <a:spAutoFit/>
          </a:bodyPr>
          <a:lstStyle/>
          <a:p>
            <a:pPr algn="ctr"/>
            <a:r>
              <a:rPr lang="en-GB" sz="2400" dirty="0"/>
              <a:t>Today, we’re going to look at </a:t>
            </a:r>
            <a:br>
              <a:rPr lang="en-GB" sz="2400" dirty="0"/>
            </a:br>
            <a:r>
              <a:rPr lang="en-GB" sz="2400" dirty="0"/>
              <a:t>apostrophes or omission!</a:t>
            </a:r>
          </a:p>
        </p:txBody>
      </p:sp>
    </p:spTree>
    <p:extLst>
      <p:ext uri="{BB962C8B-B14F-4D97-AF65-F5344CB8AC3E}">
        <p14:creationId xmlns:p14="http://schemas.microsoft.com/office/powerpoint/2010/main" val="21786306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7" name="Title 1">
            <a:extLst>
              <a:ext uri="{FF2B5EF4-FFF2-40B4-BE49-F238E27FC236}">
                <a16:creationId xmlns:a16="http://schemas.microsoft.com/office/drawing/2014/main" id="{EBD17445-2CE7-D049-5829-AF7A94414BDF}"/>
              </a:ext>
            </a:extLst>
          </p:cNvPr>
          <p:cNvSpPr txBox="1">
            <a:spLocks/>
          </p:cNvSpPr>
          <p:nvPr/>
        </p:nvSpPr>
        <p:spPr>
          <a:xfrm>
            <a:off x="954233" y="1014327"/>
            <a:ext cx="10283534"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Does anyone know what an </a:t>
            </a:r>
            <a:r>
              <a:rPr lang="en-GB" sz="4000" u="sng" dirty="0">
                <a:solidFill>
                  <a:srgbClr val="FFFF00"/>
                </a:solidFill>
                <a:latin typeface="+mn-lt"/>
                <a:ea typeface="Andika"/>
                <a:cs typeface="Andika"/>
              </a:rPr>
              <a:t>apostrophe</a:t>
            </a:r>
            <a:r>
              <a:rPr lang="en-GB" sz="4000" dirty="0">
                <a:solidFill>
                  <a:schemeClr val="bg1"/>
                </a:solidFill>
                <a:latin typeface="+mn-lt"/>
                <a:ea typeface="Andika"/>
                <a:cs typeface="Andika"/>
              </a:rPr>
              <a:t> looks like? </a:t>
            </a:r>
          </a:p>
        </p:txBody>
      </p:sp>
      <p:sp>
        <p:nvSpPr>
          <p:cNvPr id="2" name="Title 1">
            <a:extLst>
              <a:ext uri="{FF2B5EF4-FFF2-40B4-BE49-F238E27FC236}">
                <a16:creationId xmlns:a16="http://schemas.microsoft.com/office/drawing/2014/main" id="{8B1041F4-4BF3-1C4D-2F2C-9D66D0CAF14C}"/>
              </a:ext>
            </a:extLst>
          </p:cNvPr>
          <p:cNvSpPr txBox="1">
            <a:spLocks/>
          </p:cNvSpPr>
          <p:nvPr/>
        </p:nvSpPr>
        <p:spPr>
          <a:xfrm>
            <a:off x="954233" y="3429000"/>
            <a:ext cx="10283534"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An apostrophe looks like this </a:t>
            </a:r>
            <a:r>
              <a:rPr lang="en-GB" sz="4000" dirty="0">
                <a:solidFill>
                  <a:srgbClr val="FFFF00"/>
                </a:solidFill>
                <a:latin typeface="+mn-lt"/>
                <a:ea typeface="Andika"/>
                <a:cs typeface="Andika"/>
              </a:rPr>
              <a:t>’</a:t>
            </a:r>
          </a:p>
        </p:txBody>
      </p:sp>
    </p:spTree>
    <p:extLst>
      <p:ext uri="{BB962C8B-B14F-4D97-AF65-F5344CB8AC3E}">
        <p14:creationId xmlns:p14="http://schemas.microsoft.com/office/powerpoint/2010/main" val="1212297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954232" y="386484"/>
            <a:ext cx="10283535" cy="1392863"/>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An </a:t>
            </a:r>
            <a:r>
              <a:rPr lang="en-GB" sz="4000" u="sng" dirty="0">
                <a:solidFill>
                  <a:srgbClr val="FFFF00"/>
                </a:solidFill>
                <a:latin typeface="+mn-lt"/>
                <a:ea typeface="Andika"/>
                <a:cs typeface="Andika"/>
              </a:rPr>
              <a:t>apostrophe</a:t>
            </a:r>
            <a:r>
              <a:rPr lang="en-GB" sz="4000" dirty="0">
                <a:solidFill>
                  <a:schemeClr val="bg1"/>
                </a:solidFill>
                <a:latin typeface="+mn-lt"/>
                <a:ea typeface="Andika"/>
                <a:cs typeface="Andika"/>
              </a:rPr>
              <a:t> can be used to show there is one or more missing letters.</a:t>
            </a:r>
          </a:p>
        </p:txBody>
      </p:sp>
      <p:sp>
        <p:nvSpPr>
          <p:cNvPr id="7" name="Title 1">
            <a:extLst>
              <a:ext uri="{FF2B5EF4-FFF2-40B4-BE49-F238E27FC236}">
                <a16:creationId xmlns:a16="http://schemas.microsoft.com/office/drawing/2014/main" id="{EBD17445-2CE7-D049-5829-AF7A94414BDF}"/>
              </a:ext>
            </a:extLst>
          </p:cNvPr>
          <p:cNvSpPr txBox="1">
            <a:spLocks/>
          </p:cNvSpPr>
          <p:nvPr/>
        </p:nvSpPr>
        <p:spPr>
          <a:xfrm>
            <a:off x="954233" y="2058037"/>
            <a:ext cx="10283534" cy="270658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I can not = I can’t </a:t>
            </a:r>
          </a:p>
          <a:p>
            <a:pPr algn="ctr"/>
            <a:endParaRPr lang="en-GB" sz="4000" dirty="0">
              <a:solidFill>
                <a:schemeClr val="bg1"/>
              </a:solidFill>
              <a:latin typeface="+mn-lt"/>
              <a:ea typeface="Andika"/>
              <a:cs typeface="Andika"/>
            </a:endParaRPr>
          </a:p>
          <a:p>
            <a:pPr algn="ctr"/>
            <a:r>
              <a:rPr lang="en-GB" sz="4000" dirty="0">
                <a:solidFill>
                  <a:schemeClr val="bg1"/>
                </a:solidFill>
                <a:latin typeface="+mn-lt"/>
                <a:ea typeface="Andika"/>
                <a:cs typeface="Andika"/>
              </a:rPr>
              <a:t>I am = I’m</a:t>
            </a:r>
          </a:p>
          <a:p>
            <a:pPr algn="ctr"/>
            <a:endParaRPr lang="en-GB" sz="4000" dirty="0">
              <a:solidFill>
                <a:schemeClr val="bg1"/>
              </a:solidFill>
              <a:latin typeface="+mn-lt"/>
              <a:ea typeface="Andika"/>
              <a:cs typeface="Andika"/>
            </a:endParaRPr>
          </a:p>
          <a:p>
            <a:pPr algn="ctr"/>
            <a:r>
              <a:rPr lang="en-GB" sz="4000" dirty="0">
                <a:solidFill>
                  <a:schemeClr val="bg1"/>
                </a:solidFill>
                <a:latin typeface="+mn-lt"/>
                <a:ea typeface="Andika"/>
                <a:cs typeface="Andika"/>
              </a:rPr>
              <a:t>I do not = I don’t</a:t>
            </a:r>
          </a:p>
          <a:p>
            <a:pPr algn="ctr"/>
            <a:endParaRPr lang="en-GB" sz="3600" dirty="0">
              <a:solidFill>
                <a:schemeClr val="bg1"/>
              </a:solidFill>
              <a:latin typeface="+mn-lt"/>
              <a:ea typeface="Andika"/>
              <a:cs typeface="Andika"/>
            </a:endParaRPr>
          </a:p>
          <a:p>
            <a:pPr algn="ctr"/>
            <a:r>
              <a:rPr lang="en-GB" sz="3600" dirty="0">
                <a:solidFill>
                  <a:schemeClr val="bg1"/>
                </a:solidFill>
                <a:latin typeface="+mn-lt"/>
                <a:ea typeface="Andika"/>
                <a:cs typeface="Andika"/>
              </a:rPr>
              <a:t>It is = It’s </a:t>
            </a:r>
            <a:endParaRPr lang="en-GB" sz="4000" dirty="0">
              <a:solidFill>
                <a:schemeClr val="bg1"/>
              </a:solidFill>
              <a:latin typeface="+mn-lt"/>
              <a:ea typeface="Andika"/>
              <a:cs typeface="Andika"/>
            </a:endParaRPr>
          </a:p>
        </p:txBody>
      </p:sp>
      <p:sp>
        <p:nvSpPr>
          <p:cNvPr id="3" name="Title 1">
            <a:extLst>
              <a:ext uri="{FF2B5EF4-FFF2-40B4-BE49-F238E27FC236}">
                <a16:creationId xmlns:a16="http://schemas.microsoft.com/office/drawing/2014/main" id="{EDC66BAE-F8AB-50CC-0CF0-1CF7D7450C19}"/>
              </a:ext>
            </a:extLst>
          </p:cNvPr>
          <p:cNvSpPr txBox="1">
            <a:spLocks/>
          </p:cNvSpPr>
          <p:nvPr/>
        </p:nvSpPr>
        <p:spPr>
          <a:xfrm>
            <a:off x="954232" y="5036369"/>
            <a:ext cx="10283535" cy="1392863"/>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Can you spot the </a:t>
            </a:r>
            <a:r>
              <a:rPr lang="en-GB" sz="4000" u="sng" dirty="0">
                <a:solidFill>
                  <a:srgbClr val="FFFF00"/>
                </a:solidFill>
                <a:latin typeface="+mn-lt"/>
                <a:ea typeface="Andika"/>
                <a:cs typeface="Andika"/>
              </a:rPr>
              <a:t>apostrophes</a:t>
            </a:r>
            <a:r>
              <a:rPr lang="en-GB" sz="4000" dirty="0">
                <a:solidFill>
                  <a:schemeClr val="bg1"/>
                </a:solidFill>
                <a:latin typeface="+mn-lt"/>
                <a:ea typeface="Andika"/>
                <a:cs typeface="Andika"/>
              </a:rPr>
              <a:t>?</a:t>
            </a:r>
          </a:p>
        </p:txBody>
      </p:sp>
      <p:sp>
        <p:nvSpPr>
          <p:cNvPr id="2" name="Arrow: Down 1">
            <a:extLst>
              <a:ext uri="{FF2B5EF4-FFF2-40B4-BE49-F238E27FC236}">
                <a16:creationId xmlns:a16="http://schemas.microsoft.com/office/drawing/2014/main" id="{70BF6364-7CC7-D985-F6D9-A9811AC0268E}"/>
              </a:ext>
            </a:extLst>
          </p:cNvPr>
          <p:cNvSpPr/>
          <p:nvPr/>
        </p:nvSpPr>
        <p:spPr>
          <a:xfrm rot="4051947">
            <a:off x="7863473" y="1637019"/>
            <a:ext cx="295275" cy="857250"/>
          </a:xfrm>
          <a:prstGeom prst="down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4" name="Arrow: Down 3">
            <a:extLst>
              <a:ext uri="{FF2B5EF4-FFF2-40B4-BE49-F238E27FC236}">
                <a16:creationId xmlns:a16="http://schemas.microsoft.com/office/drawing/2014/main" id="{D90B624F-F509-6AB7-5F13-F5ED3AD72FED}"/>
              </a:ext>
            </a:extLst>
          </p:cNvPr>
          <p:cNvSpPr/>
          <p:nvPr/>
        </p:nvSpPr>
        <p:spPr>
          <a:xfrm rot="4593902">
            <a:off x="6987164" y="2344952"/>
            <a:ext cx="295275" cy="857250"/>
          </a:xfrm>
          <a:prstGeom prst="down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8" name="Arrow: Down 7">
            <a:extLst>
              <a:ext uri="{FF2B5EF4-FFF2-40B4-BE49-F238E27FC236}">
                <a16:creationId xmlns:a16="http://schemas.microsoft.com/office/drawing/2014/main" id="{DA12E206-13BE-8038-8C39-7CC4D2A38BAB}"/>
              </a:ext>
            </a:extLst>
          </p:cNvPr>
          <p:cNvSpPr/>
          <p:nvPr/>
        </p:nvSpPr>
        <p:spPr>
          <a:xfrm rot="4593902">
            <a:off x="7864787" y="2975696"/>
            <a:ext cx="295275" cy="857250"/>
          </a:xfrm>
          <a:prstGeom prst="down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9" name="Arrow: Down 8">
            <a:extLst>
              <a:ext uri="{FF2B5EF4-FFF2-40B4-BE49-F238E27FC236}">
                <a16:creationId xmlns:a16="http://schemas.microsoft.com/office/drawing/2014/main" id="{3F84A0AC-2A45-D2D0-82DD-12E722FF01B2}"/>
              </a:ext>
            </a:extLst>
          </p:cNvPr>
          <p:cNvSpPr/>
          <p:nvPr/>
        </p:nvSpPr>
        <p:spPr>
          <a:xfrm rot="4593902">
            <a:off x="7082413" y="3655798"/>
            <a:ext cx="295275" cy="857250"/>
          </a:xfrm>
          <a:prstGeom prst="down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76034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animBg="1"/>
      <p:bldP spid="2" grpId="0" animBg="1"/>
      <p:bldP spid="4" grpId="0" animBg="1"/>
      <p:bldP spid="8" grpId="0" animBg="1"/>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954232" y="1148484"/>
            <a:ext cx="10283535" cy="4147416"/>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An </a:t>
            </a:r>
            <a:r>
              <a:rPr lang="en-GB" sz="4000" u="sng" dirty="0">
                <a:solidFill>
                  <a:srgbClr val="FFFF00"/>
                </a:solidFill>
                <a:latin typeface="+mn-lt"/>
                <a:ea typeface="Andika"/>
                <a:cs typeface="Andika"/>
              </a:rPr>
              <a:t>apostrophe</a:t>
            </a:r>
            <a:r>
              <a:rPr lang="en-GB" sz="4000" dirty="0">
                <a:solidFill>
                  <a:schemeClr val="bg1"/>
                </a:solidFill>
                <a:latin typeface="+mn-lt"/>
                <a:ea typeface="Andika"/>
                <a:cs typeface="Andika"/>
              </a:rPr>
              <a:t> for missing letters should only be written when used informally </a:t>
            </a:r>
          </a:p>
          <a:p>
            <a:pPr algn="ctr"/>
            <a:r>
              <a:rPr lang="en-GB" sz="4000" dirty="0">
                <a:solidFill>
                  <a:schemeClr val="bg1"/>
                </a:solidFill>
                <a:latin typeface="+mn-lt"/>
                <a:ea typeface="Andika"/>
                <a:cs typeface="Andika"/>
              </a:rPr>
              <a:t>or as part of speech.</a:t>
            </a:r>
          </a:p>
        </p:txBody>
      </p:sp>
    </p:spTree>
    <p:extLst>
      <p:ext uri="{BB962C8B-B14F-4D97-AF65-F5344CB8AC3E}">
        <p14:creationId xmlns:p14="http://schemas.microsoft.com/office/powerpoint/2010/main" val="12253748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Background pattern&#10;&#10;Description automatically generated">
            <a:extLst>
              <a:ext uri="{FF2B5EF4-FFF2-40B4-BE49-F238E27FC236}">
                <a16:creationId xmlns:a16="http://schemas.microsoft.com/office/drawing/2014/main" id="{19182ACE-A792-5605-23F7-77FFA52EC9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2" y="273497"/>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What letter has become the apostrophe?</a:t>
            </a:r>
          </a:p>
        </p:txBody>
      </p:sp>
      <p:sp>
        <p:nvSpPr>
          <p:cNvPr id="2" name="Title 1">
            <a:extLst>
              <a:ext uri="{FF2B5EF4-FFF2-40B4-BE49-F238E27FC236}">
                <a16:creationId xmlns:a16="http://schemas.microsoft.com/office/drawing/2014/main" id="{21EF7562-A376-60EE-AC9F-A9FB819F8038}"/>
              </a:ext>
            </a:extLst>
          </p:cNvPr>
          <p:cNvSpPr txBox="1">
            <a:spLocks/>
          </p:cNvSpPr>
          <p:nvPr/>
        </p:nvSpPr>
        <p:spPr>
          <a:xfrm>
            <a:off x="1496114" y="1232382"/>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you</a:t>
            </a:r>
          </a:p>
        </p:txBody>
      </p:sp>
      <p:sp>
        <p:nvSpPr>
          <p:cNvPr id="8" name="Title 1">
            <a:extLst>
              <a:ext uri="{FF2B5EF4-FFF2-40B4-BE49-F238E27FC236}">
                <a16:creationId xmlns:a16="http://schemas.microsoft.com/office/drawing/2014/main" id="{5AA2A66D-1EC8-4359-F064-77E89052990B}"/>
              </a:ext>
            </a:extLst>
          </p:cNvPr>
          <p:cNvSpPr txBox="1">
            <a:spLocks/>
          </p:cNvSpPr>
          <p:nvPr/>
        </p:nvSpPr>
        <p:spPr>
          <a:xfrm>
            <a:off x="4286244" y="124253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0" name="Title 1">
            <a:extLst>
              <a:ext uri="{FF2B5EF4-FFF2-40B4-BE49-F238E27FC236}">
                <a16:creationId xmlns:a16="http://schemas.microsoft.com/office/drawing/2014/main" id="{CC6EA5AA-6559-4BF9-1B5B-4971DEB7EEBA}"/>
              </a:ext>
            </a:extLst>
          </p:cNvPr>
          <p:cNvSpPr txBox="1">
            <a:spLocks/>
          </p:cNvSpPr>
          <p:nvPr/>
        </p:nvSpPr>
        <p:spPr>
          <a:xfrm>
            <a:off x="5485046" y="1242533"/>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are</a:t>
            </a:r>
            <a:endParaRPr lang="en-GB" sz="36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69A21A28-7B3E-7E4F-8D6C-8187B3D791CF}"/>
              </a:ext>
            </a:extLst>
          </p:cNvPr>
          <p:cNvSpPr txBox="1">
            <a:spLocks/>
          </p:cNvSpPr>
          <p:nvPr/>
        </p:nvSpPr>
        <p:spPr>
          <a:xfrm>
            <a:off x="7416562" y="124253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3" name="Title 1">
            <a:extLst>
              <a:ext uri="{FF2B5EF4-FFF2-40B4-BE49-F238E27FC236}">
                <a16:creationId xmlns:a16="http://schemas.microsoft.com/office/drawing/2014/main" id="{323C8CF1-FBC0-E7E0-63EA-FF02533AA348}"/>
              </a:ext>
            </a:extLst>
          </p:cNvPr>
          <p:cNvSpPr txBox="1">
            <a:spLocks/>
          </p:cNvSpPr>
          <p:nvPr/>
        </p:nvSpPr>
        <p:spPr>
          <a:xfrm>
            <a:off x="8517337" y="1232382"/>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you’re</a:t>
            </a:r>
          </a:p>
        </p:txBody>
      </p:sp>
      <p:sp>
        <p:nvSpPr>
          <p:cNvPr id="4" name="Title 1">
            <a:extLst>
              <a:ext uri="{FF2B5EF4-FFF2-40B4-BE49-F238E27FC236}">
                <a16:creationId xmlns:a16="http://schemas.microsoft.com/office/drawing/2014/main" id="{AFCBA4A4-8007-CF6D-3BD7-55857E3EC3EE}"/>
              </a:ext>
            </a:extLst>
          </p:cNvPr>
          <p:cNvSpPr txBox="1">
            <a:spLocks/>
          </p:cNvSpPr>
          <p:nvPr/>
        </p:nvSpPr>
        <p:spPr>
          <a:xfrm>
            <a:off x="1496113" y="3019925"/>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he</a:t>
            </a:r>
          </a:p>
        </p:txBody>
      </p:sp>
      <p:sp>
        <p:nvSpPr>
          <p:cNvPr id="9" name="Title 1">
            <a:extLst>
              <a:ext uri="{FF2B5EF4-FFF2-40B4-BE49-F238E27FC236}">
                <a16:creationId xmlns:a16="http://schemas.microsoft.com/office/drawing/2014/main" id="{C68701E8-58D2-FF70-60AC-FF192215FC75}"/>
              </a:ext>
            </a:extLst>
          </p:cNvPr>
          <p:cNvSpPr txBox="1">
            <a:spLocks/>
          </p:cNvSpPr>
          <p:nvPr/>
        </p:nvSpPr>
        <p:spPr>
          <a:xfrm>
            <a:off x="4286243" y="3030076"/>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2" name="Title 1">
            <a:extLst>
              <a:ext uri="{FF2B5EF4-FFF2-40B4-BE49-F238E27FC236}">
                <a16:creationId xmlns:a16="http://schemas.microsoft.com/office/drawing/2014/main" id="{44A20AD4-7261-4A79-C468-B535A0E748D6}"/>
              </a:ext>
            </a:extLst>
          </p:cNvPr>
          <p:cNvSpPr txBox="1">
            <a:spLocks/>
          </p:cNvSpPr>
          <p:nvPr/>
        </p:nvSpPr>
        <p:spPr>
          <a:xfrm>
            <a:off x="5485045" y="3030076"/>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is</a:t>
            </a:r>
            <a:endParaRPr lang="en-GB" sz="3600" dirty="0">
              <a:solidFill>
                <a:schemeClr val="bg1"/>
              </a:solidFill>
              <a:latin typeface="+mn-lt"/>
              <a:ea typeface="Andika"/>
              <a:cs typeface="Andika"/>
            </a:endParaRPr>
          </a:p>
        </p:txBody>
      </p:sp>
      <p:sp>
        <p:nvSpPr>
          <p:cNvPr id="14" name="Title 1">
            <a:extLst>
              <a:ext uri="{FF2B5EF4-FFF2-40B4-BE49-F238E27FC236}">
                <a16:creationId xmlns:a16="http://schemas.microsoft.com/office/drawing/2014/main" id="{7A3892DB-AC53-329F-C497-94D16BE4D8B5}"/>
              </a:ext>
            </a:extLst>
          </p:cNvPr>
          <p:cNvSpPr txBox="1">
            <a:spLocks/>
          </p:cNvSpPr>
          <p:nvPr/>
        </p:nvSpPr>
        <p:spPr>
          <a:xfrm>
            <a:off x="7416561" y="3030076"/>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5" name="Title 1">
            <a:extLst>
              <a:ext uri="{FF2B5EF4-FFF2-40B4-BE49-F238E27FC236}">
                <a16:creationId xmlns:a16="http://schemas.microsoft.com/office/drawing/2014/main" id="{305A2ED4-B810-61AF-EA6B-B294060B9260}"/>
              </a:ext>
            </a:extLst>
          </p:cNvPr>
          <p:cNvSpPr txBox="1">
            <a:spLocks/>
          </p:cNvSpPr>
          <p:nvPr/>
        </p:nvSpPr>
        <p:spPr>
          <a:xfrm>
            <a:off x="8517336" y="3019925"/>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he’s</a:t>
            </a:r>
          </a:p>
        </p:txBody>
      </p:sp>
      <p:sp>
        <p:nvSpPr>
          <p:cNvPr id="16" name="Title 1">
            <a:extLst>
              <a:ext uri="{FF2B5EF4-FFF2-40B4-BE49-F238E27FC236}">
                <a16:creationId xmlns:a16="http://schemas.microsoft.com/office/drawing/2014/main" id="{CC5494C2-DD9A-E4AE-0456-57C2C9DB82DE}"/>
              </a:ext>
            </a:extLst>
          </p:cNvPr>
          <p:cNvSpPr txBox="1">
            <a:spLocks/>
          </p:cNvSpPr>
          <p:nvPr/>
        </p:nvSpPr>
        <p:spPr>
          <a:xfrm>
            <a:off x="1496113" y="4756822"/>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are</a:t>
            </a:r>
          </a:p>
        </p:txBody>
      </p:sp>
      <p:sp>
        <p:nvSpPr>
          <p:cNvPr id="18" name="Title 1">
            <a:extLst>
              <a:ext uri="{FF2B5EF4-FFF2-40B4-BE49-F238E27FC236}">
                <a16:creationId xmlns:a16="http://schemas.microsoft.com/office/drawing/2014/main" id="{47CFAD86-9663-BC85-BC40-5A30EF0C68D8}"/>
              </a:ext>
            </a:extLst>
          </p:cNvPr>
          <p:cNvSpPr txBox="1">
            <a:spLocks/>
          </p:cNvSpPr>
          <p:nvPr/>
        </p:nvSpPr>
        <p:spPr>
          <a:xfrm>
            <a:off x="4286243" y="476697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20" name="Title 1">
            <a:extLst>
              <a:ext uri="{FF2B5EF4-FFF2-40B4-BE49-F238E27FC236}">
                <a16:creationId xmlns:a16="http://schemas.microsoft.com/office/drawing/2014/main" id="{70CDAC83-68FB-ACA5-7A58-D7885373C163}"/>
              </a:ext>
            </a:extLst>
          </p:cNvPr>
          <p:cNvSpPr txBox="1">
            <a:spLocks/>
          </p:cNvSpPr>
          <p:nvPr/>
        </p:nvSpPr>
        <p:spPr>
          <a:xfrm>
            <a:off x="5485045" y="4766973"/>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not</a:t>
            </a:r>
            <a:endParaRPr lang="en-GB" sz="3600" dirty="0">
              <a:solidFill>
                <a:schemeClr val="bg1"/>
              </a:solidFill>
              <a:latin typeface="+mn-lt"/>
              <a:ea typeface="Andika"/>
              <a:cs typeface="Andika"/>
            </a:endParaRPr>
          </a:p>
        </p:txBody>
      </p:sp>
      <p:sp>
        <p:nvSpPr>
          <p:cNvPr id="21" name="Title 1">
            <a:extLst>
              <a:ext uri="{FF2B5EF4-FFF2-40B4-BE49-F238E27FC236}">
                <a16:creationId xmlns:a16="http://schemas.microsoft.com/office/drawing/2014/main" id="{41D261A9-4F00-5CD5-F72F-CB23C62F6B90}"/>
              </a:ext>
            </a:extLst>
          </p:cNvPr>
          <p:cNvSpPr txBox="1">
            <a:spLocks/>
          </p:cNvSpPr>
          <p:nvPr/>
        </p:nvSpPr>
        <p:spPr>
          <a:xfrm>
            <a:off x="7416561" y="476697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22" name="Title 1">
            <a:extLst>
              <a:ext uri="{FF2B5EF4-FFF2-40B4-BE49-F238E27FC236}">
                <a16:creationId xmlns:a16="http://schemas.microsoft.com/office/drawing/2014/main" id="{AB9F46B7-2822-F2BE-DF93-0C9368CFB622}"/>
              </a:ext>
            </a:extLst>
          </p:cNvPr>
          <p:cNvSpPr txBox="1">
            <a:spLocks/>
          </p:cNvSpPr>
          <p:nvPr/>
        </p:nvSpPr>
        <p:spPr>
          <a:xfrm>
            <a:off x="8517336" y="4756822"/>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aren’t</a:t>
            </a:r>
          </a:p>
        </p:txBody>
      </p:sp>
      <p:sp>
        <p:nvSpPr>
          <p:cNvPr id="23" name="Title 1">
            <a:extLst>
              <a:ext uri="{FF2B5EF4-FFF2-40B4-BE49-F238E27FC236}">
                <a16:creationId xmlns:a16="http://schemas.microsoft.com/office/drawing/2014/main" id="{269500EF-F819-2C8C-939D-489F40E76694}"/>
              </a:ext>
            </a:extLst>
          </p:cNvPr>
          <p:cNvSpPr txBox="1">
            <a:spLocks/>
          </p:cNvSpPr>
          <p:nvPr/>
        </p:nvSpPr>
        <p:spPr>
          <a:xfrm>
            <a:off x="407482" y="2093792"/>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err="1">
                <a:solidFill>
                  <a:schemeClr val="bg1"/>
                </a:solidFill>
                <a:latin typeface="+mn-lt"/>
                <a:ea typeface="Andika"/>
                <a:cs typeface="Andika"/>
              </a:rPr>
              <a:t>‘a</a:t>
            </a:r>
            <a:r>
              <a:rPr lang="en-GB" sz="3600" i="1" dirty="0">
                <a:solidFill>
                  <a:schemeClr val="bg1"/>
                </a:solidFill>
                <a:latin typeface="+mn-lt"/>
                <a:ea typeface="Andika"/>
                <a:cs typeface="Andika"/>
              </a:rPr>
              <a:t>’ has become an apostrophe</a:t>
            </a:r>
          </a:p>
        </p:txBody>
      </p:sp>
      <p:cxnSp>
        <p:nvCxnSpPr>
          <p:cNvPr id="25" name="Straight Arrow Connector 24">
            <a:extLst>
              <a:ext uri="{FF2B5EF4-FFF2-40B4-BE49-F238E27FC236}">
                <a16:creationId xmlns:a16="http://schemas.microsoft.com/office/drawing/2014/main" id="{C46B64A4-8A55-D0F5-3205-2CF038984B49}"/>
              </a:ext>
            </a:extLst>
          </p:cNvPr>
          <p:cNvCxnSpPr/>
          <p:nvPr/>
        </p:nvCxnSpPr>
        <p:spPr>
          <a:xfrm flipV="1">
            <a:off x="3732040" y="1618622"/>
            <a:ext cx="2024171" cy="468192"/>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B05DAEB3-7421-4374-17B7-8F05F204DA35}"/>
              </a:ext>
            </a:extLst>
          </p:cNvPr>
          <p:cNvCxnSpPr>
            <a:cxnSpLocks/>
          </p:cNvCxnSpPr>
          <p:nvPr/>
        </p:nvCxnSpPr>
        <p:spPr>
          <a:xfrm flipV="1">
            <a:off x="9338013" y="1546938"/>
            <a:ext cx="416987" cy="861410"/>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30" name="Title 1">
            <a:extLst>
              <a:ext uri="{FF2B5EF4-FFF2-40B4-BE49-F238E27FC236}">
                <a16:creationId xmlns:a16="http://schemas.microsoft.com/office/drawing/2014/main" id="{12AC93FF-2989-D49D-155F-BBD02AA51BBC}"/>
              </a:ext>
            </a:extLst>
          </p:cNvPr>
          <p:cNvSpPr txBox="1">
            <a:spLocks/>
          </p:cNvSpPr>
          <p:nvPr/>
        </p:nvSpPr>
        <p:spPr>
          <a:xfrm>
            <a:off x="407482" y="3820539"/>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a:solidFill>
                  <a:schemeClr val="bg1"/>
                </a:solidFill>
                <a:latin typeface="+mn-lt"/>
                <a:ea typeface="Andika"/>
                <a:cs typeface="Andika"/>
              </a:rPr>
              <a:t>‘i’ has become an apostrophe</a:t>
            </a:r>
          </a:p>
        </p:txBody>
      </p:sp>
      <p:cxnSp>
        <p:nvCxnSpPr>
          <p:cNvPr id="31" name="Straight Arrow Connector 30">
            <a:extLst>
              <a:ext uri="{FF2B5EF4-FFF2-40B4-BE49-F238E27FC236}">
                <a16:creationId xmlns:a16="http://schemas.microsoft.com/office/drawing/2014/main" id="{90F1E313-9CCB-D3D5-0CFC-0AC7A3CD1749}"/>
              </a:ext>
            </a:extLst>
          </p:cNvPr>
          <p:cNvCxnSpPr>
            <a:cxnSpLocks/>
          </p:cNvCxnSpPr>
          <p:nvPr/>
        </p:nvCxnSpPr>
        <p:spPr>
          <a:xfrm flipV="1">
            <a:off x="3577006" y="3429000"/>
            <a:ext cx="2365322" cy="401690"/>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01A4C900-46BC-A26A-58B3-3851789DEA03}"/>
              </a:ext>
            </a:extLst>
          </p:cNvPr>
          <p:cNvCxnSpPr>
            <a:cxnSpLocks/>
          </p:cNvCxnSpPr>
          <p:nvPr/>
        </p:nvCxnSpPr>
        <p:spPr>
          <a:xfrm flipV="1">
            <a:off x="9245600" y="3312151"/>
            <a:ext cx="509400" cy="860381"/>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42" name="Title 1">
            <a:extLst>
              <a:ext uri="{FF2B5EF4-FFF2-40B4-BE49-F238E27FC236}">
                <a16:creationId xmlns:a16="http://schemas.microsoft.com/office/drawing/2014/main" id="{BBDA686E-9058-A9AE-53B8-5C0EA18FBD4E}"/>
              </a:ext>
            </a:extLst>
          </p:cNvPr>
          <p:cNvSpPr txBox="1">
            <a:spLocks/>
          </p:cNvSpPr>
          <p:nvPr/>
        </p:nvSpPr>
        <p:spPr>
          <a:xfrm>
            <a:off x="407482" y="5713406"/>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a:solidFill>
                  <a:schemeClr val="bg1"/>
                </a:solidFill>
                <a:latin typeface="+mn-lt"/>
                <a:ea typeface="Andika"/>
                <a:cs typeface="Andika"/>
              </a:rPr>
              <a:t>‘o’ has become an apostrophe</a:t>
            </a:r>
          </a:p>
        </p:txBody>
      </p:sp>
      <p:cxnSp>
        <p:nvCxnSpPr>
          <p:cNvPr id="43" name="Straight Arrow Connector 42">
            <a:extLst>
              <a:ext uri="{FF2B5EF4-FFF2-40B4-BE49-F238E27FC236}">
                <a16:creationId xmlns:a16="http://schemas.microsoft.com/office/drawing/2014/main" id="{CED89A99-3ABF-60B1-A757-C515217EDB59}"/>
              </a:ext>
            </a:extLst>
          </p:cNvPr>
          <p:cNvCxnSpPr>
            <a:cxnSpLocks/>
          </p:cNvCxnSpPr>
          <p:nvPr/>
        </p:nvCxnSpPr>
        <p:spPr>
          <a:xfrm flipV="1">
            <a:off x="3577006" y="5197925"/>
            <a:ext cx="2503331" cy="525632"/>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9983E0AE-CA2F-03E1-7E92-7B570A649A5F}"/>
              </a:ext>
            </a:extLst>
          </p:cNvPr>
          <p:cNvCxnSpPr>
            <a:cxnSpLocks/>
          </p:cNvCxnSpPr>
          <p:nvPr/>
        </p:nvCxnSpPr>
        <p:spPr>
          <a:xfrm flipV="1">
            <a:off x="9245600" y="4965133"/>
            <a:ext cx="803564" cy="1100266"/>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6986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childTnLst>
                          </p:cTn>
                        </p:par>
                        <p:par>
                          <p:cTn id="49" fill="hold">
                            <p:stCondLst>
                              <p:cond delay="1500"/>
                            </p:stCondLst>
                            <p:childTnLst>
                              <p:par>
                                <p:cTn id="50" presetID="10"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par>
                                <p:cTn id="63" presetID="10" presetClass="entr" presetSubtype="0" fill="hold"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500"/>
                                        <p:tgtEl>
                                          <p:spTgt spid="31"/>
                                        </p:tgtEl>
                                      </p:cBhvr>
                                    </p:animEffect>
                                  </p:childTnLst>
                                </p:cTn>
                              </p:par>
                              <p:par>
                                <p:cTn id="66" presetID="10" presetClass="entr" presetSubtype="0" fill="hold" nodeType="with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fade">
                                      <p:cBhvr>
                                        <p:cTn id="68" dur="500"/>
                                        <p:tgtEl>
                                          <p:spTgt spid="38"/>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500"/>
                                        <p:tgtEl>
                                          <p:spTgt spid="16"/>
                                        </p:tgtEl>
                                      </p:cBhvr>
                                    </p:animEffect>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500"/>
                                        <p:tgtEl>
                                          <p:spTgt spid="18"/>
                                        </p:tgtEl>
                                      </p:cBhvr>
                                    </p:animEffect>
                                  </p:childTnLst>
                                </p:cTn>
                              </p:par>
                            </p:childTnLst>
                          </p:cTn>
                        </p:par>
                        <p:par>
                          <p:cTn id="78" fill="hold">
                            <p:stCondLst>
                              <p:cond delay="1000"/>
                            </p:stCondLst>
                            <p:childTnLst>
                              <p:par>
                                <p:cTn id="79" presetID="10" presetClass="entr" presetSubtype="0"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childTnLst>
                                </p:cTn>
                              </p:par>
                            </p:childTnLst>
                          </p:cTn>
                        </p:par>
                        <p:par>
                          <p:cTn id="82" fill="hold">
                            <p:stCondLst>
                              <p:cond delay="1500"/>
                            </p:stCondLst>
                            <p:childTnLst>
                              <p:par>
                                <p:cTn id="83" presetID="10" presetClass="entr" presetSubtype="0"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500"/>
                                        <p:tgtEl>
                                          <p:spTgt spid="21"/>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fade">
                                      <p:cBhvr>
                                        <p:cTn id="90" dur="500"/>
                                        <p:tgtEl>
                                          <p:spTgt spid="22"/>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childTnLst>
                                </p:cTn>
                              </p:par>
                              <p:par>
                                <p:cTn id="96" presetID="10" presetClass="entr" presetSubtype="0" fill="hold" nodeType="with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fade">
                                      <p:cBhvr>
                                        <p:cTn id="98" dur="500"/>
                                        <p:tgtEl>
                                          <p:spTgt spid="43"/>
                                        </p:tgtEl>
                                      </p:cBhvr>
                                    </p:animEffect>
                                  </p:childTnLst>
                                </p:cTn>
                              </p:par>
                              <p:par>
                                <p:cTn id="99" presetID="10" presetClass="entr" presetSubtype="0" fill="hold" nodeType="withEffect">
                                  <p:stCondLst>
                                    <p:cond delay="0"/>
                                  </p:stCondLst>
                                  <p:childTnLst>
                                    <p:set>
                                      <p:cBhvr>
                                        <p:cTn id="100" dur="1" fill="hold">
                                          <p:stCondLst>
                                            <p:cond delay="0"/>
                                          </p:stCondLst>
                                        </p:cTn>
                                        <p:tgtEl>
                                          <p:spTgt spid="44"/>
                                        </p:tgtEl>
                                        <p:attrNameLst>
                                          <p:attrName>style.visibility</p:attrName>
                                        </p:attrNameLst>
                                      </p:cBhvr>
                                      <p:to>
                                        <p:strVal val="visible"/>
                                      </p:to>
                                    </p:set>
                                    <p:animEffect transition="in" filter="fade">
                                      <p:cBhvr>
                                        <p:cTn id="10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10" grpId="0" animBg="1"/>
      <p:bldP spid="11" grpId="0" animBg="1"/>
      <p:bldP spid="13" grpId="0" animBg="1"/>
      <p:bldP spid="4" grpId="0" animBg="1"/>
      <p:bldP spid="9" grpId="0" animBg="1"/>
      <p:bldP spid="12" grpId="0" animBg="1"/>
      <p:bldP spid="14" grpId="0" animBg="1"/>
      <p:bldP spid="15" grpId="0" animBg="1"/>
      <p:bldP spid="16" grpId="0" animBg="1"/>
      <p:bldP spid="18" grpId="0" animBg="1"/>
      <p:bldP spid="20" grpId="0" animBg="1"/>
      <p:bldP spid="21" grpId="0" animBg="1"/>
      <p:bldP spid="22" grpId="0" animBg="1"/>
      <p:bldP spid="23" grpId="0" animBg="1"/>
      <p:bldP spid="30" grpId="0" animBg="1"/>
      <p:bldP spid="4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107112-C4B2-B617-F97A-6C321726EAAF}"/>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4CB520D1-6669-C667-216A-2F05E0DF44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200F7BCC-051D-D6F7-A0C0-EF166DD52B87}"/>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err="1">
                <a:solidFill>
                  <a:schemeClr val="bg1"/>
                </a:solidFill>
                <a:latin typeface="+mn-lt"/>
                <a:ea typeface="Andika"/>
                <a:cs typeface="Andika"/>
              </a:rPr>
              <a:t>behindthe</a:t>
            </a:r>
            <a:r>
              <a:rPr lang="en-GB" sz="4000" dirty="0">
                <a:solidFill>
                  <a:schemeClr val="bg1"/>
                </a:solidFill>
                <a:latin typeface="+mn-lt"/>
                <a:ea typeface="Andika"/>
                <a:cs typeface="Andika"/>
              </a:rPr>
              <a:t> rock was a gem</a:t>
            </a:r>
          </a:p>
        </p:txBody>
      </p:sp>
      <p:sp>
        <p:nvSpPr>
          <p:cNvPr id="4" name="Title 1">
            <a:extLst>
              <a:ext uri="{FF2B5EF4-FFF2-40B4-BE49-F238E27FC236}">
                <a16:creationId xmlns:a16="http://schemas.microsoft.com/office/drawing/2014/main" id="{73586194-CFD9-ABFC-CE85-9EBA985B46D7}"/>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past, present or future? </a:t>
            </a: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5" name="Title 1">
            <a:extLst>
              <a:ext uri="{FF2B5EF4-FFF2-40B4-BE49-F238E27FC236}">
                <a16:creationId xmlns:a16="http://schemas.microsoft.com/office/drawing/2014/main" id="{81C5AD34-6D3C-ADAA-0833-099C623C84FB}"/>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Does this sentence use alliteration, an onomatopoeia, a powerful verb, personification, a simile, or a metaphor?</a:t>
            </a:r>
          </a:p>
          <a:p>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6" name="Title 1">
            <a:extLst>
              <a:ext uri="{FF2B5EF4-FFF2-40B4-BE49-F238E27FC236}">
                <a16:creationId xmlns:a16="http://schemas.microsoft.com/office/drawing/2014/main" id="{BF7F3C36-ABA6-AD2E-E92D-FC8372469D60}"/>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1. Can you spot the </a:t>
            </a:r>
            <a:r>
              <a:rPr lang="en-GB" sz="2400" dirty="0">
                <a:solidFill>
                  <a:srgbClr val="FFFF00"/>
                </a:solidFill>
                <a:latin typeface="+mn-lt"/>
                <a:ea typeface="Andika"/>
                <a:cs typeface="Andika"/>
              </a:rPr>
              <a:t>nouns</a:t>
            </a:r>
            <a:r>
              <a:rPr lang="en-GB" sz="2400" dirty="0">
                <a:solidFill>
                  <a:schemeClr val="bg1"/>
                </a:solidFill>
                <a:latin typeface="+mn-lt"/>
                <a:ea typeface="Andika"/>
                <a:cs typeface="Andika"/>
              </a:rPr>
              <a:t>?</a:t>
            </a:r>
            <a:br>
              <a:rPr lang="en-GB" sz="2400" dirty="0">
                <a:solidFill>
                  <a:schemeClr val="bg1"/>
                </a:solidFill>
                <a:latin typeface="+mn-lt"/>
                <a:ea typeface="Andika"/>
                <a:cs typeface="Andika"/>
              </a:rPr>
            </a:br>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FF00"/>
                </a:solidFill>
                <a:latin typeface="+mn-lt"/>
                <a:ea typeface="Andika"/>
                <a:cs typeface="Andika"/>
              </a:rPr>
              <a:t>Scrambler</a:t>
            </a:r>
            <a:r>
              <a:rPr lang="en-GB" sz="4000" dirty="0">
                <a:solidFill>
                  <a:schemeClr val="bg1"/>
                </a:solidFill>
                <a:latin typeface="+mn-lt"/>
                <a:ea typeface="Andika"/>
                <a:cs typeface="Andika"/>
              </a:rPr>
              <a:t> was as cunning as a </a:t>
            </a:r>
            <a:r>
              <a:rPr lang="en-GB" sz="4000" dirty="0">
                <a:solidFill>
                  <a:srgbClr val="FFFF00"/>
                </a:solidFill>
                <a:latin typeface="+mn-lt"/>
                <a:ea typeface="Andika"/>
                <a:cs typeface="Andika"/>
              </a:rPr>
              <a:t>fox</a:t>
            </a:r>
            <a:r>
              <a:rPr lang="en-GB" sz="4000" dirty="0">
                <a:solidFill>
                  <a:schemeClr val="bg1"/>
                </a:solidFill>
                <a:latin typeface="+mn-lt"/>
                <a:ea typeface="Andika"/>
                <a:cs typeface="Andika"/>
              </a:rPr>
              <a:t>. </a:t>
            </a:r>
          </a:p>
        </p:txBody>
      </p:sp>
    </p:spTree>
    <p:extLst>
      <p:ext uri="{BB962C8B-B14F-4D97-AF65-F5344CB8AC3E}">
        <p14:creationId xmlns:p14="http://schemas.microsoft.com/office/powerpoint/2010/main" val="1245596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Background pattern&#10;&#10;Description automatically generated">
            <a:extLst>
              <a:ext uri="{FF2B5EF4-FFF2-40B4-BE49-F238E27FC236}">
                <a16:creationId xmlns:a16="http://schemas.microsoft.com/office/drawing/2014/main" id="{19182ACE-A792-5605-23F7-77FFA52EC9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2" y="273497"/>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What letters have become the apostrophe?</a:t>
            </a:r>
          </a:p>
        </p:txBody>
      </p:sp>
      <p:sp>
        <p:nvSpPr>
          <p:cNvPr id="2" name="Title 1">
            <a:extLst>
              <a:ext uri="{FF2B5EF4-FFF2-40B4-BE49-F238E27FC236}">
                <a16:creationId xmlns:a16="http://schemas.microsoft.com/office/drawing/2014/main" id="{21EF7562-A376-60EE-AC9F-A9FB819F8038}"/>
              </a:ext>
            </a:extLst>
          </p:cNvPr>
          <p:cNvSpPr txBox="1">
            <a:spLocks/>
          </p:cNvSpPr>
          <p:nvPr/>
        </p:nvSpPr>
        <p:spPr>
          <a:xfrm>
            <a:off x="1496114" y="1232382"/>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you</a:t>
            </a:r>
          </a:p>
        </p:txBody>
      </p:sp>
      <p:sp>
        <p:nvSpPr>
          <p:cNvPr id="8" name="Title 1">
            <a:extLst>
              <a:ext uri="{FF2B5EF4-FFF2-40B4-BE49-F238E27FC236}">
                <a16:creationId xmlns:a16="http://schemas.microsoft.com/office/drawing/2014/main" id="{5AA2A66D-1EC8-4359-F064-77E89052990B}"/>
              </a:ext>
            </a:extLst>
          </p:cNvPr>
          <p:cNvSpPr txBox="1">
            <a:spLocks/>
          </p:cNvSpPr>
          <p:nvPr/>
        </p:nvSpPr>
        <p:spPr>
          <a:xfrm>
            <a:off x="4286244" y="124253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0" name="Title 1">
            <a:extLst>
              <a:ext uri="{FF2B5EF4-FFF2-40B4-BE49-F238E27FC236}">
                <a16:creationId xmlns:a16="http://schemas.microsoft.com/office/drawing/2014/main" id="{CC6EA5AA-6559-4BF9-1B5B-4971DEB7EEBA}"/>
              </a:ext>
            </a:extLst>
          </p:cNvPr>
          <p:cNvSpPr txBox="1">
            <a:spLocks/>
          </p:cNvSpPr>
          <p:nvPr/>
        </p:nvSpPr>
        <p:spPr>
          <a:xfrm>
            <a:off x="5485046" y="1242533"/>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will</a:t>
            </a:r>
            <a:endParaRPr lang="en-GB" sz="36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69A21A28-7B3E-7E4F-8D6C-8187B3D791CF}"/>
              </a:ext>
            </a:extLst>
          </p:cNvPr>
          <p:cNvSpPr txBox="1">
            <a:spLocks/>
          </p:cNvSpPr>
          <p:nvPr/>
        </p:nvSpPr>
        <p:spPr>
          <a:xfrm>
            <a:off x="7416562" y="124253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3" name="Title 1">
            <a:extLst>
              <a:ext uri="{FF2B5EF4-FFF2-40B4-BE49-F238E27FC236}">
                <a16:creationId xmlns:a16="http://schemas.microsoft.com/office/drawing/2014/main" id="{323C8CF1-FBC0-E7E0-63EA-FF02533AA348}"/>
              </a:ext>
            </a:extLst>
          </p:cNvPr>
          <p:cNvSpPr txBox="1">
            <a:spLocks/>
          </p:cNvSpPr>
          <p:nvPr/>
        </p:nvSpPr>
        <p:spPr>
          <a:xfrm>
            <a:off x="8517337" y="1232382"/>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you’ll</a:t>
            </a:r>
          </a:p>
        </p:txBody>
      </p:sp>
      <p:sp>
        <p:nvSpPr>
          <p:cNvPr id="4" name="Title 1">
            <a:extLst>
              <a:ext uri="{FF2B5EF4-FFF2-40B4-BE49-F238E27FC236}">
                <a16:creationId xmlns:a16="http://schemas.microsoft.com/office/drawing/2014/main" id="{AFCBA4A4-8007-CF6D-3BD7-55857E3EC3EE}"/>
              </a:ext>
            </a:extLst>
          </p:cNvPr>
          <p:cNvSpPr txBox="1">
            <a:spLocks/>
          </p:cNvSpPr>
          <p:nvPr/>
        </p:nvSpPr>
        <p:spPr>
          <a:xfrm>
            <a:off x="1496113" y="3019925"/>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must</a:t>
            </a:r>
          </a:p>
        </p:txBody>
      </p:sp>
      <p:sp>
        <p:nvSpPr>
          <p:cNvPr id="9" name="Title 1">
            <a:extLst>
              <a:ext uri="{FF2B5EF4-FFF2-40B4-BE49-F238E27FC236}">
                <a16:creationId xmlns:a16="http://schemas.microsoft.com/office/drawing/2014/main" id="{C68701E8-58D2-FF70-60AC-FF192215FC75}"/>
              </a:ext>
            </a:extLst>
          </p:cNvPr>
          <p:cNvSpPr txBox="1">
            <a:spLocks/>
          </p:cNvSpPr>
          <p:nvPr/>
        </p:nvSpPr>
        <p:spPr>
          <a:xfrm>
            <a:off x="4286243" y="3030076"/>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2" name="Title 1">
            <a:extLst>
              <a:ext uri="{FF2B5EF4-FFF2-40B4-BE49-F238E27FC236}">
                <a16:creationId xmlns:a16="http://schemas.microsoft.com/office/drawing/2014/main" id="{44A20AD4-7261-4A79-C468-B535A0E748D6}"/>
              </a:ext>
            </a:extLst>
          </p:cNvPr>
          <p:cNvSpPr txBox="1">
            <a:spLocks/>
          </p:cNvSpPr>
          <p:nvPr/>
        </p:nvSpPr>
        <p:spPr>
          <a:xfrm>
            <a:off x="5485045" y="3030076"/>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have</a:t>
            </a:r>
            <a:endParaRPr lang="en-GB" sz="3600" dirty="0">
              <a:solidFill>
                <a:schemeClr val="bg1"/>
              </a:solidFill>
              <a:latin typeface="+mn-lt"/>
              <a:ea typeface="Andika"/>
              <a:cs typeface="Andika"/>
            </a:endParaRPr>
          </a:p>
        </p:txBody>
      </p:sp>
      <p:sp>
        <p:nvSpPr>
          <p:cNvPr id="14" name="Title 1">
            <a:extLst>
              <a:ext uri="{FF2B5EF4-FFF2-40B4-BE49-F238E27FC236}">
                <a16:creationId xmlns:a16="http://schemas.microsoft.com/office/drawing/2014/main" id="{7A3892DB-AC53-329F-C497-94D16BE4D8B5}"/>
              </a:ext>
            </a:extLst>
          </p:cNvPr>
          <p:cNvSpPr txBox="1">
            <a:spLocks/>
          </p:cNvSpPr>
          <p:nvPr/>
        </p:nvSpPr>
        <p:spPr>
          <a:xfrm>
            <a:off x="7416561" y="3030076"/>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5" name="Title 1">
            <a:extLst>
              <a:ext uri="{FF2B5EF4-FFF2-40B4-BE49-F238E27FC236}">
                <a16:creationId xmlns:a16="http://schemas.microsoft.com/office/drawing/2014/main" id="{305A2ED4-B810-61AF-EA6B-B294060B9260}"/>
              </a:ext>
            </a:extLst>
          </p:cNvPr>
          <p:cNvSpPr txBox="1">
            <a:spLocks/>
          </p:cNvSpPr>
          <p:nvPr/>
        </p:nvSpPr>
        <p:spPr>
          <a:xfrm>
            <a:off x="8517336" y="3019925"/>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must’ve</a:t>
            </a:r>
          </a:p>
        </p:txBody>
      </p:sp>
      <p:sp>
        <p:nvSpPr>
          <p:cNvPr id="16" name="Title 1">
            <a:extLst>
              <a:ext uri="{FF2B5EF4-FFF2-40B4-BE49-F238E27FC236}">
                <a16:creationId xmlns:a16="http://schemas.microsoft.com/office/drawing/2014/main" id="{CC5494C2-DD9A-E4AE-0456-57C2C9DB82DE}"/>
              </a:ext>
            </a:extLst>
          </p:cNvPr>
          <p:cNvSpPr txBox="1">
            <a:spLocks/>
          </p:cNvSpPr>
          <p:nvPr/>
        </p:nvSpPr>
        <p:spPr>
          <a:xfrm>
            <a:off x="1496113" y="4756822"/>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should</a:t>
            </a:r>
          </a:p>
        </p:txBody>
      </p:sp>
      <p:sp>
        <p:nvSpPr>
          <p:cNvPr id="18" name="Title 1">
            <a:extLst>
              <a:ext uri="{FF2B5EF4-FFF2-40B4-BE49-F238E27FC236}">
                <a16:creationId xmlns:a16="http://schemas.microsoft.com/office/drawing/2014/main" id="{47CFAD86-9663-BC85-BC40-5A30EF0C68D8}"/>
              </a:ext>
            </a:extLst>
          </p:cNvPr>
          <p:cNvSpPr txBox="1">
            <a:spLocks/>
          </p:cNvSpPr>
          <p:nvPr/>
        </p:nvSpPr>
        <p:spPr>
          <a:xfrm>
            <a:off x="4286243" y="476697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20" name="Title 1">
            <a:extLst>
              <a:ext uri="{FF2B5EF4-FFF2-40B4-BE49-F238E27FC236}">
                <a16:creationId xmlns:a16="http://schemas.microsoft.com/office/drawing/2014/main" id="{70CDAC83-68FB-ACA5-7A58-D7885373C163}"/>
              </a:ext>
            </a:extLst>
          </p:cNvPr>
          <p:cNvSpPr txBox="1">
            <a:spLocks/>
          </p:cNvSpPr>
          <p:nvPr/>
        </p:nvSpPr>
        <p:spPr>
          <a:xfrm>
            <a:off x="5485045" y="4766973"/>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not</a:t>
            </a:r>
            <a:endParaRPr lang="en-GB" sz="3600" dirty="0">
              <a:solidFill>
                <a:schemeClr val="bg1"/>
              </a:solidFill>
              <a:latin typeface="+mn-lt"/>
              <a:ea typeface="Andika"/>
              <a:cs typeface="Andika"/>
            </a:endParaRPr>
          </a:p>
        </p:txBody>
      </p:sp>
      <p:sp>
        <p:nvSpPr>
          <p:cNvPr id="21" name="Title 1">
            <a:extLst>
              <a:ext uri="{FF2B5EF4-FFF2-40B4-BE49-F238E27FC236}">
                <a16:creationId xmlns:a16="http://schemas.microsoft.com/office/drawing/2014/main" id="{41D261A9-4F00-5CD5-F72F-CB23C62F6B90}"/>
              </a:ext>
            </a:extLst>
          </p:cNvPr>
          <p:cNvSpPr txBox="1">
            <a:spLocks/>
          </p:cNvSpPr>
          <p:nvPr/>
        </p:nvSpPr>
        <p:spPr>
          <a:xfrm>
            <a:off x="7416561" y="476697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22" name="Title 1">
            <a:extLst>
              <a:ext uri="{FF2B5EF4-FFF2-40B4-BE49-F238E27FC236}">
                <a16:creationId xmlns:a16="http://schemas.microsoft.com/office/drawing/2014/main" id="{AB9F46B7-2822-F2BE-DF93-0C9368CFB622}"/>
              </a:ext>
            </a:extLst>
          </p:cNvPr>
          <p:cNvSpPr txBox="1">
            <a:spLocks/>
          </p:cNvSpPr>
          <p:nvPr/>
        </p:nvSpPr>
        <p:spPr>
          <a:xfrm>
            <a:off x="8517336" y="4756822"/>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shouldn’t</a:t>
            </a:r>
          </a:p>
        </p:txBody>
      </p:sp>
      <p:sp>
        <p:nvSpPr>
          <p:cNvPr id="23" name="Title 1">
            <a:extLst>
              <a:ext uri="{FF2B5EF4-FFF2-40B4-BE49-F238E27FC236}">
                <a16:creationId xmlns:a16="http://schemas.microsoft.com/office/drawing/2014/main" id="{269500EF-F819-2C8C-939D-489F40E76694}"/>
              </a:ext>
            </a:extLst>
          </p:cNvPr>
          <p:cNvSpPr txBox="1">
            <a:spLocks/>
          </p:cNvSpPr>
          <p:nvPr/>
        </p:nvSpPr>
        <p:spPr>
          <a:xfrm>
            <a:off x="407482" y="2093792"/>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a:solidFill>
                  <a:schemeClr val="bg1"/>
                </a:solidFill>
                <a:latin typeface="+mn-lt"/>
                <a:ea typeface="Andika"/>
                <a:cs typeface="Andika"/>
              </a:rPr>
              <a:t>‘</a:t>
            </a:r>
            <a:r>
              <a:rPr lang="en-GB" sz="3600" i="1" dirty="0" err="1">
                <a:solidFill>
                  <a:schemeClr val="bg1"/>
                </a:solidFill>
                <a:latin typeface="+mn-lt"/>
                <a:ea typeface="Andika"/>
                <a:cs typeface="Andika"/>
              </a:rPr>
              <a:t>wi</a:t>
            </a:r>
            <a:r>
              <a:rPr lang="en-GB" sz="3600" i="1" dirty="0">
                <a:solidFill>
                  <a:schemeClr val="bg1"/>
                </a:solidFill>
                <a:latin typeface="+mn-lt"/>
                <a:ea typeface="Andika"/>
                <a:cs typeface="Andika"/>
              </a:rPr>
              <a:t>’ have become an apostrophe</a:t>
            </a:r>
          </a:p>
        </p:txBody>
      </p:sp>
      <p:cxnSp>
        <p:nvCxnSpPr>
          <p:cNvPr id="25" name="Straight Arrow Connector 24">
            <a:extLst>
              <a:ext uri="{FF2B5EF4-FFF2-40B4-BE49-F238E27FC236}">
                <a16:creationId xmlns:a16="http://schemas.microsoft.com/office/drawing/2014/main" id="{C46B64A4-8A55-D0F5-3205-2CF038984B49}"/>
              </a:ext>
            </a:extLst>
          </p:cNvPr>
          <p:cNvCxnSpPr/>
          <p:nvPr/>
        </p:nvCxnSpPr>
        <p:spPr>
          <a:xfrm flipV="1">
            <a:off x="3732040" y="1618622"/>
            <a:ext cx="2024171" cy="468192"/>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B05DAEB3-7421-4374-17B7-8F05F204DA35}"/>
              </a:ext>
            </a:extLst>
          </p:cNvPr>
          <p:cNvCxnSpPr>
            <a:cxnSpLocks/>
          </p:cNvCxnSpPr>
          <p:nvPr/>
        </p:nvCxnSpPr>
        <p:spPr>
          <a:xfrm flipV="1">
            <a:off x="9476351" y="1609698"/>
            <a:ext cx="416987" cy="861410"/>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30" name="Title 1">
            <a:extLst>
              <a:ext uri="{FF2B5EF4-FFF2-40B4-BE49-F238E27FC236}">
                <a16:creationId xmlns:a16="http://schemas.microsoft.com/office/drawing/2014/main" id="{12AC93FF-2989-D49D-155F-BBD02AA51BBC}"/>
              </a:ext>
            </a:extLst>
          </p:cNvPr>
          <p:cNvSpPr txBox="1">
            <a:spLocks/>
          </p:cNvSpPr>
          <p:nvPr/>
        </p:nvSpPr>
        <p:spPr>
          <a:xfrm>
            <a:off x="407482" y="3820539"/>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a:solidFill>
                  <a:schemeClr val="bg1"/>
                </a:solidFill>
                <a:latin typeface="+mn-lt"/>
                <a:ea typeface="Andika"/>
                <a:cs typeface="Andika"/>
              </a:rPr>
              <a:t>‘ha’ have become an apostrophe</a:t>
            </a:r>
          </a:p>
        </p:txBody>
      </p:sp>
      <p:cxnSp>
        <p:nvCxnSpPr>
          <p:cNvPr id="31" name="Straight Arrow Connector 30">
            <a:extLst>
              <a:ext uri="{FF2B5EF4-FFF2-40B4-BE49-F238E27FC236}">
                <a16:creationId xmlns:a16="http://schemas.microsoft.com/office/drawing/2014/main" id="{90F1E313-9CCB-D3D5-0CFC-0AC7A3CD1749}"/>
              </a:ext>
            </a:extLst>
          </p:cNvPr>
          <p:cNvCxnSpPr>
            <a:cxnSpLocks/>
          </p:cNvCxnSpPr>
          <p:nvPr/>
        </p:nvCxnSpPr>
        <p:spPr>
          <a:xfrm flipV="1">
            <a:off x="3577006" y="3429000"/>
            <a:ext cx="2066412" cy="401690"/>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01A4C900-46BC-A26A-58B3-3851789DEA03}"/>
              </a:ext>
            </a:extLst>
          </p:cNvPr>
          <p:cNvCxnSpPr>
            <a:cxnSpLocks/>
          </p:cNvCxnSpPr>
          <p:nvPr/>
        </p:nvCxnSpPr>
        <p:spPr>
          <a:xfrm flipV="1">
            <a:off x="9539764" y="3429000"/>
            <a:ext cx="290162" cy="758214"/>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42" name="Title 1">
            <a:extLst>
              <a:ext uri="{FF2B5EF4-FFF2-40B4-BE49-F238E27FC236}">
                <a16:creationId xmlns:a16="http://schemas.microsoft.com/office/drawing/2014/main" id="{BBDA686E-9058-A9AE-53B8-5C0EA18FBD4E}"/>
              </a:ext>
            </a:extLst>
          </p:cNvPr>
          <p:cNvSpPr txBox="1">
            <a:spLocks/>
          </p:cNvSpPr>
          <p:nvPr/>
        </p:nvSpPr>
        <p:spPr>
          <a:xfrm>
            <a:off x="407482" y="5713406"/>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a:solidFill>
                  <a:schemeClr val="bg1"/>
                </a:solidFill>
                <a:latin typeface="+mn-lt"/>
                <a:ea typeface="Andika"/>
                <a:cs typeface="Andika"/>
              </a:rPr>
              <a:t>‘o’ has become an apostrophe</a:t>
            </a:r>
          </a:p>
        </p:txBody>
      </p:sp>
      <p:cxnSp>
        <p:nvCxnSpPr>
          <p:cNvPr id="43" name="Straight Arrow Connector 42">
            <a:extLst>
              <a:ext uri="{FF2B5EF4-FFF2-40B4-BE49-F238E27FC236}">
                <a16:creationId xmlns:a16="http://schemas.microsoft.com/office/drawing/2014/main" id="{CED89A99-3ABF-60B1-A757-C515217EDB59}"/>
              </a:ext>
            </a:extLst>
          </p:cNvPr>
          <p:cNvCxnSpPr>
            <a:cxnSpLocks/>
          </p:cNvCxnSpPr>
          <p:nvPr/>
        </p:nvCxnSpPr>
        <p:spPr>
          <a:xfrm flipV="1">
            <a:off x="3577006" y="5197925"/>
            <a:ext cx="2503331" cy="525632"/>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9983E0AE-CA2F-03E1-7E92-7B570A649A5F}"/>
              </a:ext>
            </a:extLst>
          </p:cNvPr>
          <p:cNvCxnSpPr>
            <a:cxnSpLocks/>
          </p:cNvCxnSpPr>
          <p:nvPr/>
        </p:nvCxnSpPr>
        <p:spPr>
          <a:xfrm flipV="1">
            <a:off x="9249861" y="5197925"/>
            <a:ext cx="1002503" cy="916548"/>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6821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childTnLst>
                          </p:cTn>
                        </p:par>
                        <p:par>
                          <p:cTn id="49" fill="hold">
                            <p:stCondLst>
                              <p:cond delay="1500"/>
                            </p:stCondLst>
                            <p:childTnLst>
                              <p:par>
                                <p:cTn id="50" presetID="10"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par>
                                <p:cTn id="63" presetID="10" presetClass="entr" presetSubtype="0" fill="hold"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500"/>
                                        <p:tgtEl>
                                          <p:spTgt spid="31"/>
                                        </p:tgtEl>
                                      </p:cBhvr>
                                    </p:animEffect>
                                  </p:childTnLst>
                                </p:cTn>
                              </p:par>
                              <p:par>
                                <p:cTn id="66" presetID="10" presetClass="entr" presetSubtype="0" fill="hold" nodeType="with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fade">
                                      <p:cBhvr>
                                        <p:cTn id="68" dur="500"/>
                                        <p:tgtEl>
                                          <p:spTgt spid="38"/>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500"/>
                                        <p:tgtEl>
                                          <p:spTgt spid="16"/>
                                        </p:tgtEl>
                                      </p:cBhvr>
                                    </p:animEffect>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500"/>
                                        <p:tgtEl>
                                          <p:spTgt spid="18"/>
                                        </p:tgtEl>
                                      </p:cBhvr>
                                    </p:animEffect>
                                  </p:childTnLst>
                                </p:cTn>
                              </p:par>
                            </p:childTnLst>
                          </p:cTn>
                        </p:par>
                        <p:par>
                          <p:cTn id="78" fill="hold">
                            <p:stCondLst>
                              <p:cond delay="1000"/>
                            </p:stCondLst>
                            <p:childTnLst>
                              <p:par>
                                <p:cTn id="79" presetID="10" presetClass="entr" presetSubtype="0"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childTnLst>
                                </p:cTn>
                              </p:par>
                            </p:childTnLst>
                          </p:cTn>
                        </p:par>
                        <p:par>
                          <p:cTn id="82" fill="hold">
                            <p:stCondLst>
                              <p:cond delay="1500"/>
                            </p:stCondLst>
                            <p:childTnLst>
                              <p:par>
                                <p:cTn id="83" presetID="10" presetClass="entr" presetSubtype="0"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500"/>
                                        <p:tgtEl>
                                          <p:spTgt spid="21"/>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fade">
                                      <p:cBhvr>
                                        <p:cTn id="90" dur="500"/>
                                        <p:tgtEl>
                                          <p:spTgt spid="22"/>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childTnLst>
                                </p:cTn>
                              </p:par>
                              <p:par>
                                <p:cTn id="96" presetID="10" presetClass="entr" presetSubtype="0" fill="hold" nodeType="with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fade">
                                      <p:cBhvr>
                                        <p:cTn id="98" dur="500"/>
                                        <p:tgtEl>
                                          <p:spTgt spid="43"/>
                                        </p:tgtEl>
                                      </p:cBhvr>
                                    </p:animEffect>
                                  </p:childTnLst>
                                </p:cTn>
                              </p:par>
                              <p:par>
                                <p:cTn id="99" presetID="10" presetClass="entr" presetSubtype="0" fill="hold" nodeType="withEffect">
                                  <p:stCondLst>
                                    <p:cond delay="0"/>
                                  </p:stCondLst>
                                  <p:childTnLst>
                                    <p:set>
                                      <p:cBhvr>
                                        <p:cTn id="100" dur="1" fill="hold">
                                          <p:stCondLst>
                                            <p:cond delay="0"/>
                                          </p:stCondLst>
                                        </p:cTn>
                                        <p:tgtEl>
                                          <p:spTgt spid="44"/>
                                        </p:tgtEl>
                                        <p:attrNameLst>
                                          <p:attrName>style.visibility</p:attrName>
                                        </p:attrNameLst>
                                      </p:cBhvr>
                                      <p:to>
                                        <p:strVal val="visible"/>
                                      </p:to>
                                    </p:set>
                                    <p:animEffect transition="in" filter="fade">
                                      <p:cBhvr>
                                        <p:cTn id="10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10" grpId="0" animBg="1"/>
      <p:bldP spid="11" grpId="0" animBg="1"/>
      <p:bldP spid="13" grpId="0" animBg="1"/>
      <p:bldP spid="4" grpId="0" animBg="1"/>
      <p:bldP spid="9" grpId="0" animBg="1"/>
      <p:bldP spid="12" grpId="0" animBg="1"/>
      <p:bldP spid="14" grpId="0" animBg="1"/>
      <p:bldP spid="15" grpId="0" animBg="1"/>
      <p:bldP spid="16" grpId="0" animBg="1"/>
      <p:bldP spid="18" grpId="0" animBg="1"/>
      <p:bldP spid="20" grpId="0" animBg="1"/>
      <p:bldP spid="21" grpId="0" animBg="1"/>
      <p:bldP spid="22" grpId="0" animBg="1"/>
      <p:bldP spid="23" grpId="0" animBg="1"/>
      <p:bldP spid="30" grpId="0" animBg="1"/>
      <p:bldP spid="4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954232" y="386484"/>
            <a:ext cx="10283535" cy="1147041"/>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An </a:t>
            </a:r>
            <a:r>
              <a:rPr lang="en-GB" sz="4000" u="sng" dirty="0">
                <a:solidFill>
                  <a:srgbClr val="FFFF00"/>
                </a:solidFill>
                <a:latin typeface="+mn-lt"/>
                <a:ea typeface="Andika"/>
                <a:cs typeface="Andika"/>
              </a:rPr>
              <a:t>apostrophe</a:t>
            </a:r>
            <a:r>
              <a:rPr lang="en-GB" sz="4000" dirty="0">
                <a:solidFill>
                  <a:schemeClr val="bg1"/>
                </a:solidFill>
                <a:latin typeface="+mn-lt"/>
                <a:ea typeface="Andika"/>
                <a:cs typeface="Andika"/>
              </a:rPr>
              <a:t> for missing letters should only be written when used informally or as part of speech.</a:t>
            </a:r>
          </a:p>
        </p:txBody>
      </p:sp>
      <p:sp>
        <p:nvSpPr>
          <p:cNvPr id="2" name="Title 1">
            <a:extLst>
              <a:ext uri="{FF2B5EF4-FFF2-40B4-BE49-F238E27FC236}">
                <a16:creationId xmlns:a16="http://schemas.microsoft.com/office/drawing/2014/main" id="{AA708510-E66C-7FC1-21C9-EAFE1ABE91E8}"/>
              </a:ext>
            </a:extLst>
          </p:cNvPr>
          <p:cNvSpPr txBox="1">
            <a:spLocks/>
          </p:cNvSpPr>
          <p:nvPr/>
        </p:nvSpPr>
        <p:spPr>
          <a:xfrm>
            <a:off x="954232" y="1657350"/>
            <a:ext cx="10283535" cy="368617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4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solidFill>
                  <a:schemeClr val="bg1"/>
                </a:solidFill>
              </a:rPr>
              <a:t>“And so,” he went on good-naturedly, “there ought to be one fairy for every boy and girl.”</a:t>
            </a:r>
          </a:p>
          <a:p>
            <a:endParaRPr lang="en-GB" dirty="0">
              <a:solidFill>
                <a:schemeClr val="bg1"/>
              </a:solidFill>
            </a:endParaRPr>
          </a:p>
          <a:p>
            <a:r>
              <a:rPr lang="en-GB" dirty="0">
                <a:solidFill>
                  <a:schemeClr val="bg1"/>
                </a:solidFill>
              </a:rPr>
              <a:t>“Ought to be? Isn’t there?”</a:t>
            </a:r>
          </a:p>
          <a:p>
            <a:endParaRPr lang="en-GB" dirty="0">
              <a:solidFill>
                <a:schemeClr val="bg1"/>
              </a:solidFill>
            </a:endParaRPr>
          </a:p>
          <a:p>
            <a:r>
              <a:rPr lang="en-GB" dirty="0">
                <a:solidFill>
                  <a:schemeClr val="bg1"/>
                </a:solidFill>
              </a:rPr>
              <a:t>“No. You see children know such a lot now, they soon don’t believe in fairies, and every time a child says, ‘I don’t believe in fairies,’ there is a fairy somewhere that falls down dead.”</a:t>
            </a:r>
          </a:p>
          <a:p>
            <a:r>
              <a:rPr lang="en-GB" dirty="0">
                <a:solidFill>
                  <a:schemeClr val="bg1"/>
                </a:solidFill>
              </a:rPr>
              <a:t>Really, he thought they had now talked enough about fairies, and it struck him that Tinker Bell was keeping very quiet. “I can’t think where she has gone to,” he said, rising, and he called Tink by name. Wendy’s heart went flutter with a sudden thrill.</a:t>
            </a:r>
          </a:p>
          <a:p>
            <a:endParaRPr lang="en-GB" dirty="0">
              <a:solidFill>
                <a:schemeClr val="bg1"/>
              </a:solidFill>
            </a:endParaRPr>
          </a:p>
          <a:p>
            <a:r>
              <a:rPr lang="en-GB" dirty="0">
                <a:solidFill>
                  <a:schemeClr val="bg1"/>
                </a:solidFill>
              </a:rPr>
              <a:t>“Peter,” she cried, clutching him, “you don’t mean to tell me that there is a fairy in this </a:t>
            </a:r>
          </a:p>
          <a:p>
            <a:r>
              <a:rPr lang="en-GB" dirty="0">
                <a:solidFill>
                  <a:schemeClr val="bg1"/>
                </a:solidFill>
              </a:rPr>
              <a:t>room!”</a:t>
            </a:r>
          </a:p>
          <a:p>
            <a:endParaRPr lang="en-GB" dirty="0">
              <a:solidFill>
                <a:schemeClr val="bg1"/>
              </a:solidFill>
            </a:endParaRPr>
          </a:p>
          <a:p>
            <a:r>
              <a:rPr lang="en-GB" dirty="0">
                <a:solidFill>
                  <a:schemeClr val="bg1"/>
                </a:solidFill>
              </a:rPr>
              <a:t>“She was here just now,” he said a little impatiently. “You don’t hear her, do you?” and they both listened.</a:t>
            </a:r>
          </a:p>
          <a:p>
            <a:pPr algn="ctr"/>
            <a:endParaRPr lang="en-GB" sz="4000" dirty="0">
              <a:solidFill>
                <a:schemeClr val="bg1"/>
              </a:solidFill>
              <a:latin typeface="+mn-lt"/>
              <a:ea typeface="Andika"/>
              <a:cs typeface="Andika"/>
            </a:endParaRPr>
          </a:p>
        </p:txBody>
      </p:sp>
      <p:sp>
        <p:nvSpPr>
          <p:cNvPr id="3" name="Title 1">
            <a:extLst>
              <a:ext uri="{FF2B5EF4-FFF2-40B4-BE49-F238E27FC236}">
                <a16:creationId xmlns:a16="http://schemas.microsoft.com/office/drawing/2014/main" id="{5A3CC634-85A8-3B02-7A58-D5D54FB59666}"/>
              </a:ext>
            </a:extLst>
          </p:cNvPr>
          <p:cNvSpPr txBox="1">
            <a:spLocks/>
          </p:cNvSpPr>
          <p:nvPr/>
        </p:nvSpPr>
        <p:spPr>
          <a:xfrm>
            <a:off x="954232" y="5527242"/>
            <a:ext cx="10283535" cy="1147041"/>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Can you spot the apostrophes? </a:t>
            </a:r>
          </a:p>
        </p:txBody>
      </p:sp>
      <p:sp>
        <p:nvSpPr>
          <p:cNvPr id="4" name="Title 1">
            <a:extLst>
              <a:ext uri="{FF2B5EF4-FFF2-40B4-BE49-F238E27FC236}">
                <a16:creationId xmlns:a16="http://schemas.microsoft.com/office/drawing/2014/main" id="{33C8C66A-8DCF-63FE-F1A3-C1246FF16B3B}"/>
              </a:ext>
            </a:extLst>
          </p:cNvPr>
          <p:cNvSpPr txBox="1">
            <a:spLocks/>
          </p:cNvSpPr>
          <p:nvPr/>
        </p:nvSpPr>
        <p:spPr>
          <a:xfrm>
            <a:off x="954232" y="1657349"/>
            <a:ext cx="10283535" cy="368617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4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solidFill>
                  <a:schemeClr val="bg1"/>
                </a:solidFill>
              </a:rPr>
              <a:t>“And so,” he went on good-naturedly, “there ought to be one fairy for every boy and girl.”</a:t>
            </a:r>
          </a:p>
          <a:p>
            <a:endParaRPr lang="en-GB" dirty="0">
              <a:solidFill>
                <a:schemeClr val="bg1"/>
              </a:solidFill>
            </a:endParaRPr>
          </a:p>
          <a:p>
            <a:r>
              <a:rPr lang="en-GB" dirty="0">
                <a:solidFill>
                  <a:schemeClr val="bg1"/>
                </a:solidFill>
              </a:rPr>
              <a:t>“Ought to be? </a:t>
            </a:r>
            <a:r>
              <a:rPr lang="en-GB" b="1" u="sng" dirty="0">
                <a:solidFill>
                  <a:srgbClr val="FFFF00"/>
                </a:solidFill>
              </a:rPr>
              <a:t>Isn’t</a:t>
            </a:r>
            <a:r>
              <a:rPr lang="en-GB" dirty="0">
                <a:solidFill>
                  <a:schemeClr val="bg1"/>
                </a:solidFill>
              </a:rPr>
              <a:t> there?”</a:t>
            </a:r>
          </a:p>
          <a:p>
            <a:endParaRPr lang="en-GB" dirty="0">
              <a:solidFill>
                <a:schemeClr val="bg1"/>
              </a:solidFill>
            </a:endParaRPr>
          </a:p>
          <a:p>
            <a:r>
              <a:rPr lang="en-GB" dirty="0">
                <a:solidFill>
                  <a:schemeClr val="bg1"/>
                </a:solidFill>
              </a:rPr>
              <a:t>“No. You see children know such a lot now, they soon </a:t>
            </a:r>
            <a:r>
              <a:rPr lang="en-GB" sz="4500" b="1" u="sng" dirty="0">
                <a:solidFill>
                  <a:srgbClr val="FFFF00"/>
                </a:solidFill>
              </a:rPr>
              <a:t>don’t</a:t>
            </a:r>
            <a:r>
              <a:rPr lang="en-GB" dirty="0">
                <a:solidFill>
                  <a:schemeClr val="bg1"/>
                </a:solidFill>
              </a:rPr>
              <a:t> believe in fairies, and every time a child says, ‘I </a:t>
            </a:r>
            <a:r>
              <a:rPr lang="en-GB" sz="4500" b="1" u="sng" dirty="0">
                <a:solidFill>
                  <a:srgbClr val="FFFF00"/>
                </a:solidFill>
              </a:rPr>
              <a:t>don’t</a:t>
            </a:r>
            <a:r>
              <a:rPr lang="en-GB" dirty="0">
                <a:solidFill>
                  <a:schemeClr val="bg1"/>
                </a:solidFill>
              </a:rPr>
              <a:t> believe in fairies,’ there is a fairy somewhere that falls down dead.”</a:t>
            </a:r>
          </a:p>
          <a:p>
            <a:r>
              <a:rPr lang="en-GB" dirty="0">
                <a:solidFill>
                  <a:schemeClr val="bg1"/>
                </a:solidFill>
              </a:rPr>
              <a:t>Really, he thought they had now talked enough about fairies, and it struck him that Tinker Bell was keeping very quiet. “I </a:t>
            </a:r>
            <a:r>
              <a:rPr lang="en-GB" sz="4500" b="1" u="sng" dirty="0">
                <a:solidFill>
                  <a:srgbClr val="FFFF00"/>
                </a:solidFill>
              </a:rPr>
              <a:t>can’t</a:t>
            </a:r>
            <a:r>
              <a:rPr lang="en-GB" dirty="0">
                <a:solidFill>
                  <a:schemeClr val="bg1"/>
                </a:solidFill>
              </a:rPr>
              <a:t> think where she has gone to,” he said, rising, and he called Tink by name. Wendy’s heart went flutter with a sudden thrill.</a:t>
            </a:r>
          </a:p>
          <a:p>
            <a:endParaRPr lang="en-GB" dirty="0">
              <a:solidFill>
                <a:schemeClr val="bg1"/>
              </a:solidFill>
            </a:endParaRPr>
          </a:p>
          <a:p>
            <a:r>
              <a:rPr lang="en-GB" dirty="0">
                <a:solidFill>
                  <a:schemeClr val="bg1"/>
                </a:solidFill>
              </a:rPr>
              <a:t>“Peter,” she cried, clutching him, “you </a:t>
            </a:r>
            <a:r>
              <a:rPr lang="en-GB" sz="4500" b="1" u="sng" dirty="0">
                <a:solidFill>
                  <a:srgbClr val="FFFF00"/>
                </a:solidFill>
              </a:rPr>
              <a:t>don’t</a:t>
            </a:r>
            <a:r>
              <a:rPr lang="en-GB" dirty="0">
                <a:solidFill>
                  <a:schemeClr val="bg1"/>
                </a:solidFill>
              </a:rPr>
              <a:t> mean to tell me that there is a fairy in this </a:t>
            </a:r>
          </a:p>
          <a:p>
            <a:r>
              <a:rPr lang="en-GB" dirty="0">
                <a:solidFill>
                  <a:schemeClr val="bg1"/>
                </a:solidFill>
              </a:rPr>
              <a:t>room!”</a:t>
            </a:r>
          </a:p>
          <a:p>
            <a:endParaRPr lang="en-GB" dirty="0">
              <a:solidFill>
                <a:schemeClr val="bg1"/>
              </a:solidFill>
            </a:endParaRPr>
          </a:p>
          <a:p>
            <a:r>
              <a:rPr lang="en-GB" dirty="0">
                <a:solidFill>
                  <a:schemeClr val="bg1"/>
                </a:solidFill>
              </a:rPr>
              <a:t>“She was here just now,” he said a little impatiently. “You </a:t>
            </a:r>
            <a:r>
              <a:rPr lang="en-GB" sz="4500" b="1" u="sng" dirty="0">
                <a:solidFill>
                  <a:srgbClr val="FFFF00"/>
                </a:solidFill>
              </a:rPr>
              <a:t>don’t </a:t>
            </a:r>
            <a:r>
              <a:rPr lang="en-GB" dirty="0">
                <a:solidFill>
                  <a:schemeClr val="bg1"/>
                </a:solidFill>
              </a:rPr>
              <a:t>hear her, do you?” and they both listened.</a:t>
            </a:r>
          </a:p>
          <a:p>
            <a:pPr algn="ctr"/>
            <a:endParaRPr lang="en-GB" sz="4000" dirty="0">
              <a:solidFill>
                <a:schemeClr val="bg1"/>
              </a:solidFill>
              <a:latin typeface="+mn-lt"/>
              <a:ea typeface="Andika"/>
              <a:cs typeface="Andika"/>
            </a:endParaRPr>
          </a:p>
        </p:txBody>
      </p:sp>
    </p:spTree>
    <p:extLst>
      <p:ext uri="{BB962C8B-B14F-4D97-AF65-F5344CB8AC3E}">
        <p14:creationId xmlns:p14="http://schemas.microsoft.com/office/powerpoint/2010/main" val="358934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B7643-A106-B463-81EC-CD4FF95A4D88}"/>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6B420A32-E0C6-36F0-0C90-F2C09C30AD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D1641381-FB50-D282-C5AF-72E37E5B643C}"/>
              </a:ext>
            </a:extLst>
          </p:cNvPr>
          <p:cNvSpPr txBox="1">
            <a:spLocks/>
          </p:cNvSpPr>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B64E1795-DB4C-491B-6E45-2643C6493FAE}"/>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3ED88970-2F52-CF4B-6CDC-C2B2A4F9D2C0}"/>
              </a:ext>
            </a:extLst>
          </p:cNvPr>
          <p:cNvSpPr txBox="1"/>
          <p:nvPr/>
        </p:nvSpPr>
        <p:spPr>
          <a:xfrm>
            <a:off x="974361" y="2038796"/>
            <a:ext cx="10616748" cy="2123658"/>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She won't be attending the meeting today.</a:t>
            </a:r>
          </a:p>
        </p:txBody>
      </p:sp>
    </p:spTree>
    <p:extLst>
      <p:ext uri="{BB962C8B-B14F-4D97-AF65-F5344CB8AC3E}">
        <p14:creationId xmlns:p14="http://schemas.microsoft.com/office/powerpoint/2010/main" val="1188107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C8448-23FE-B832-B001-040BBED224FB}"/>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53A1ED81-2CCB-CDD4-8F64-528427F3F4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D8D46BC5-F23A-A1B8-02C7-409A52A8212B}"/>
              </a:ext>
            </a:extLst>
          </p:cNvPr>
          <p:cNvSpPr>
            <a:spLocks noGrp="1"/>
          </p:cNvSpPr>
          <p:nvPr>
            <p:ph idx="1"/>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E97B5DF0-FC24-C31A-D2DE-52BAAE4A0E8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sp>
        <p:nvSpPr>
          <p:cNvPr id="5" name="TextBox 4">
            <a:extLst>
              <a:ext uri="{FF2B5EF4-FFF2-40B4-BE49-F238E27FC236}">
                <a16:creationId xmlns:a16="http://schemas.microsoft.com/office/drawing/2014/main" id="{ED62A170-5EC0-06E6-9D76-D65C8AEC4CBA}"/>
              </a:ext>
            </a:extLst>
          </p:cNvPr>
          <p:cNvSpPr txBox="1"/>
          <p:nvPr/>
        </p:nvSpPr>
        <p:spPr>
          <a:xfrm>
            <a:off x="583055" y="4699019"/>
            <a:ext cx="10990218" cy="2308324"/>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“Won’t” = “will not”</a:t>
            </a:r>
          </a:p>
          <a:p>
            <a:pPr algn="ctr"/>
            <a:r>
              <a:rPr lang="en-GB" sz="3600" dirty="0">
                <a:solidFill>
                  <a:schemeClr val="bg1"/>
                </a:solidFill>
                <a:latin typeface="Andika" panose="02000000000000000000" pitchFamily="2" charset="0"/>
              </a:rPr>
              <a:t>“She will not be attending the meeting today” makes sense.</a:t>
            </a:r>
          </a:p>
          <a:p>
            <a:pPr algn="ctr"/>
            <a:r>
              <a:rPr lang="en-GB" sz="3600" dirty="0">
                <a:solidFill>
                  <a:schemeClr val="bg1"/>
                </a:solidFill>
                <a:latin typeface="Andika" panose="02000000000000000000" pitchFamily="2" charset="0"/>
              </a:rPr>
              <a:t> </a:t>
            </a:r>
          </a:p>
        </p:txBody>
      </p:sp>
      <p:pic>
        <p:nvPicPr>
          <p:cNvPr id="7" name="the-correct-answer-33-183620">
            <a:hlinkClick r:id="" action="ppaction://media"/>
            <a:extLst>
              <a:ext uri="{FF2B5EF4-FFF2-40B4-BE49-F238E27FC236}">
                <a16:creationId xmlns:a16="http://schemas.microsoft.com/office/drawing/2014/main" id="{5531D15B-01C3-C675-0028-6EFD1C2BA16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EDD857D0-11A3-4654-18AE-17E2C79D8FFE}"/>
              </a:ext>
            </a:extLst>
          </p:cNvPr>
          <p:cNvSpPr txBox="1"/>
          <p:nvPr/>
        </p:nvSpPr>
        <p:spPr>
          <a:xfrm>
            <a:off x="974361" y="2038796"/>
            <a:ext cx="10616748" cy="2123658"/>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She won't be attending the meeting today.</a:t>
            </a:r>
          </a:p>
        </p:txBody>
      </p:sp>
    </p:spTree>
    <p:extLst>
      <p:ext uri="{BB962C8B-B14F-4D97-AF65-F5344CB8AC3E}">
        <p14:creationId xmlns:p14="http://schemas.microsoft.com/office/powerpoint/2010/main" val="219347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AA800-376A-F844-6CE4-16DE6E4886C8}"/>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C66452AB-4518-1AC6-C8AD-A1947A5679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A8AFF61-6D24-6D97-8C9D-A22C03FA6974}"/>
              </a:ext>
            </a:extLst>
          </p:cNvPr>
          <p:cNvSpPr>
            <a:spLocks noGrp="1"/>
          </p:cNvSpPr>
          <p:nvPr>
            <p:ph idx="1"/>
          </p:nvPr>
        </p:nvSpPr>
        <p:spPr>
          <a:xfrm>
            <a:off x="600891" y="530352"/>
            <a:ext cx="11338560"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34DDF9FC-115E-96C5-276A-24B0F22A0DD2}"/>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2652C450-B6F2-B453-5B72-A75135978CB0}"/>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They </a:t>
            </a:r>
            <a:r>
              <a:rPr lang="en-GB" sz="8000" dirty="0" err="1">
                <a:solidFill>
                  <a:srgbClr val="FFFF00"/>
                </a:solidFill>
                <a:latin typeface="Andika" panose="02000000000000000000" pitchFamily="2" charset="0"/>
              </a:rPr>
              <a:t>did'nt</a:t>
            </a:r>
            <a:r>
              <a:rPr lang="en-GB" sz="8000" dirty="0">
                <a:solidFill>
                  <a:srgbClr val="FFFF00"/>
                </a:solidFill>
                <a:latin typeface="Andika" panose="02000000000000000000" pitchFamily="2" charset="0"/>
              </a:rPr>
              <a:t> finish their homework</a:t>
            </a:r>
          </a:p>
        </p:txBody>
      </p:sp>
    </p:spTree>
    <p:extLst>
      <p:ext uri="{BB962C8B-B14F-4D97-AF65-F5344CB8AC3E}">
        <p14:creationId xmlns:p14="http://schemas.microsoft.com/office/powerpoint/2010/main" val="1490931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572AA-DE71-72B6-3976-541FCC3BC188}"/>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8ACAE2BE-ED78-6075-37E2-1DF3EEA115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49F580A-2531-1E45-7850-FFE3C6701055}"/>
              </a:ext>
            </a:extLst>
          </p:cNvPr>
          <p:cNvSpPr>
            <a:spLocks noGrp="1"/>
          </p:cNvSpPr>
          <p:nvPr>
            <p:ph idx="1"/>
          </p:nvPr>
        </p:nvSpPr>
        <p:spPr>
          <a:xfrm>
            <a:off x="171450" y="530352"/>
            <a:ext cx="11768001" cy="5985951"/>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7573BFF2-3983-4958-FD3C-FA03EF6C6300}"/>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264C3459-EAF6-6EA3-92CC-15ABBAEEBAC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9" name="TextBox 8">
            <a:extLst>
              <a:ext uri="{FF2B5EF4-FFF2-40B4-BE49-F238E27FC236}">
                <a16:creationId xmlns:a16="http://schemas.microsoft.com/office/drawing/2014/main" id="{B31D27B1-3A44-B75A-FBC7-BAE43AAA3000}"/>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They didn’t finish their homework</a:t>
            </a:r>
          </a:p>
        </p:txBody>
      </p:sp>
      <p:sp>
        <p:nvSpPr>
          <p:cNvPr id="7" name="TextBox 6">
            <a:extLst>
              <a:ext uri="{FF2B5EF4-FFF2-40B4-BE49-F238E27FC236}">
                <a16:creationId xmlns:a16="http://schemas.microsoft.com/office/drawing/2014/main" id="{F4EADF49-A076-1918-ABCE-74CDC3939076}"/>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err="1">
                <a:solidFill>
                  <a:schemeClr val="bg1"/>
                </a:solidFill>
                <a:latin typeface="Andika" panose="02000000000000000000" pitchFamily="2" charset="0"/>
              </a:rPr>
              <a:t>Did’nt</a:t>
            </a:r>
            <a:r>
              <a:rPr lang="en-GB" sz="3600" dirty="0">
                <a:solidFill>
                  <a:schemeClr val="bg1"/>
                </a:solidFill>
                <a:latin typeface="Andika" panose="02000000000000000000" pitchFamily="2" charset="0"/>
              </a:rPr>
              <a:t>” the word should be “didn’t” as the apostrophe is replacing an “o”. </a:t>
            </a:r>
          </a:p>
        </p:txBody>
      </p:sp>
    </p:spTree>
    <p:extLst>
      <p:ext uri="{BB962C8B-B14F-4D97-AF65-F5344CB8AC3E}">
        <p14:creationId xmlns:p14="http://schemas.microsoft.com/office/powerpoint/2010/main" val="145412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CCEC7-1363-9B80-75F5-4A5D9D40A84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A81D1581-B8EF-7D83-1DB9-52CFC1891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06168F7D-6186-B931-F309-108D699F61FD}"/>
              </a:ext>
            </a:extLst>
          </p:cNvPr>
          <p:cNvSpPr>
            <a:spLocks noGrp="1"/>
          </p:cNvSpPr>
          <p:nvPr>
            <p:ph idx="1"/>
          </p:nvPr>
        </p:nvSpPr>
        <p:spPr>
          <a:xfrm>
            <a:off x="600891" y="530352"/>
            <a:ext cx="11338560"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4B4AA367-B7FE-9445-9DB1-F569CDEB7B3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9A70B72C-94BB-8BB4-A5D7-3A2E4457C92A}"/>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We shouldn't go out.</a:t>
            </a:r>
          </a:p>
        </p:txBody>
      </p:sp>
    </p:spTree>
    <p:extLst>
      <p:ext uri="{BB962C8B-B14F-4D97-AF65-F5344CB8AC3E}">
        <p14:creationId xmlns:p14="http://schemas.microsoft.com/office/powerpoint/2010/main" val="2373258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ADD2F-E8C8-04DD-3EDE-97453570C3C6}"/>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A19E575-E31C-C84B-A933-44C27B63E1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B59A2557-4552-6FF0-D635-FF7C57E14FCD}"/>
              </a:ext>
            </a:extLst>
          </p:cNvPr>
          <p:cNvSpPr txBox="1">
            <a:spLocks/>
          </p:cNvSpPr>
          <p:nvPr/>
        </p:nvSpPr>
        <p:spPr>
          <a:xfrm>
            <a:off x="600891" y="530352"/>
            <a:ext cx="11338560" cy="610765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278C591C-DDCD-5400-F194-49FDE18DD70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E9F3561-16BA-D94D-392D-3CDEAB5B257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5ED6B9B1-6AD2-B37E-2C30-AA37DC290CB0}"/>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We shouldn't go out.</a:t>
            </a:r>
          </a:p>
        </p:txBody>
      </p:sp>
      <p:sp>
        <p:nvSpPr>
          <p:cNvPr id="3" name="TextBox 2">
            <a:extLst>
              <a:ext uri="{FF2B5EF4-FFF2-40B4-BE49-F238E27FC236}">
                <a16:creationId xmlns:a16="http://schemas.microsoft.com/office/drawing/2014/main" id="{6B6FEE57-1B71-B6A9-6599-E4F3D28F5D5C}"/>
              </a:ext>
            </a:extLst>
          </p:cNvPr>
          <p:cNvSpPr txBox="1"/>
          <p:nvPr/>
        </p:nvSpPr>
        <p:spPr>
          <a:xfrm>
            <a:off x="583055" y="4699019"/>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“shouldn’t” = “should not”</a:t>
            </a:r>
          </a:p>
          <a:p>
            <a:pPr algn="ctr"/>
            <a:r>
              <a:rPr lang="en-GB" sz="3600" dirty="0">
                <a:solidFill>
                  <a:schemeClr val="bg1"/>
                </a:solidFill>
                <a:latin typeface="Andika" panose="02000000000000000000" pitchFamily="2" charset="0"/>
              </a:rPr>
              <a:t>“We should not go out” makes sense. </a:t>
            </a:r>
          </a:p>
        </p:txBody>
      </p:sp>
    </p:spTree>
    <p:extLst>
      <p:ext uri="{BB962C8B-B14F-4D97-AF65-F5344CB8AC3E}">
        <p14:creationId xmlns:p14="http://schemas.microsoft.com/office/powerpoint/2010/main" val="3289701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1C6694A0-D421-8D90-D0E8-8830C99F28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530352"/>
            <a:ext cx="1133856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F82D31-9D8A-91BC-1580-AE9ED571983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6" name="TextBox 5">
            <a:extLst>
              <a:ext uri="{FF2B5EF4-FFF2-40B4-BE49-F238E27FC236}">
                <a16:creationId xmlns:a16="http://schemas.microsoft.com/office/drawing/2014/main" id="{5E3BFD1C-0345-A6CF-EA0A-C98896387151}"/>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a:t>
            </a:r>
            <a:r>
              <a:rPr lang="en-GB" sz="8000" dirty="0" err="1">
                <a:solidFill>
                  <a:srgbClr val="FFFF00"/>
                </a:solidFill>
                <a:latin typeface="Andika" panose="02000000000000000000" pitchFamily="2" charset="0"/>
              </a:rPr>
              <a:t>should’of</a:t>
            </a:r>
            <a:r>
              <a:rPr lang="en-GB" sz="8000" dirty="0">
                <a:solidFill>
                  <a:srgbClr val="FFFF00"/>
                </a:solidFill>
                <a:latin typeface="Andika" panose="02000000000000000000" pitchFamily="2" charset="0"/>
              </a:rPr>
              <a:t> gone.</a:t>
            </a:r>
          </a:p>
        </p:txBody>
      </p:sp>
    </p:spTree>
    <p:extLst>
      <p:ext uri="{BB962C8B-B14F-4D97-AF65-F5344CB8AC3E}">
        <p14:creationId xmlns:p14="http://schemas.microsoft.com/office/powerpoint/2010/main" val="3499639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D191D-6489-1519-959F-E3D5AF9EFD1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FB6BF800-4B0A-DCD1-9D01-E6BAAD7ABE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27A217D1-A052-0CCB-915D-0DE6EA9D02AB}"/>
              </a:ext>
            </a:extLst>
          </p:cNvPr>
          <p:cNvSpPr>
            <a:spLocks noGrp="1"/>
          </p:cNvSpPr>
          <p:nvPr>
            <p:ph idx="1"/>
          </p:nvPr>
        </p:nvSpPr>
        <p:spPr>
          <a:xfrm>
            <a:off x="342900" y="530352"/>
            <a:ext cx="11596551" cy="5946648"/>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7B82AE-AE71-4D0B-7F23-B3157D8A0B3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B776BDBD-9DFE-7A04-E046-9C0AD972EA9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342E7C59-661A-204C-CC86-0C1CDC1D632C}"/>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should’ve gone.</a:t>
            </a:r>
          </a:p>
        </p:txBody>
      </p:sp>
      <p:sp>
        <p:nvSpPr>
          <p:cNvPr id="5" name="TextBox 4">
            <a:extLst>
              <a:ext uri="{FF2B5EF4-FFF2-40B4-BE49-F238E27FC236}">
                <a16:creationId xmlns:a16="http://schemas.microsoft.com/office/drawing/2014/main" id="{62BD600E-B4B1-E05D-F356-DD4AD175C1D0}"/>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err="1">
                <a:solidFill>
                  <a:srgbClr val="FFFF00"/>
                </a:solidFill>
                <a:latin typeface="Andika" panose="02000000000000000000" pitchFamily="2" charset="0"/>
              </a:rPr>
              <a:t>Should’f</a:t>
            </a:r>
            <a:r>
              <a:rPr lang="en-GB" sz="3600" dirty="0">
                <a:solidFill>
                  <a:schemeClr val="bg1"/>
                </a:solidFill>
                <a:latin typeface="Andika" panose="02000000000000000000" pitchFamily="2" charset="0"/>
              </a:rPr>
              <a:t>” the word should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be “</a:t>
            </a:r>
            <a:r>
              <a:rPr lang="en-GB" sz="3600" dirty="0">
                <a:solidFill>
                  <a:srgbClr val="FFFF00"/>
                </a:solidFill>
                <a:latin typeface="Andika" panose="02000000000000000000" pitchFamily="2" charset="0"/>
              </a:rPr>
              <a:t>should’ve</a:t>
            </a:r>
            <a:r>
              <a:rPr lang="en-GB" sz="3600" dirty="0">
                <a:solidFill>
                  <a:schemeClr val="bg1"/>
                </a:solidFill>
                <a:latin typeface="Andika" panose="02000000000000000000" pitchFamily="2" charset="0"/>
              </a:rPr>
              <a:t>” or “should have”.  </a:t>
            </a:r>
          </a:p>
        </p:txBody>
      </p:sp>
    </p:spTree>
    <p:extLst>
      <p:ext uri="{BB962C8B-B14F-4D97-AF65-F5344CB8AC3E}">
        <p14:creationId xmlns:p14="http://schemas.microsoft.com/office/powerpoint/2010/main" val="1496275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E74790-F63A-534F-1147-869012E8B1C0}"/>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DE758AD0-9AB8-5BD6-BAC1-82CAD75373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DDA5106-4EC3-467F-C7D6-740939599AA9}"/>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err="1">
                <a:solidFill>
                  <a:schemeClr val="bg1"/>
                </a:solidFill>
                <a:latin typeface="+mn-lt"/>
                <a:ea typeface="Andika"/>
                <a:cs typeface="Andika"/>
              </a:rPr>
              <a:t>behindthe</a:t>
            </a:r>
            <a:r>
              <a:rPr lang="en-GB" sz="4000" dirty="0">
                <a:solidFill>
                  <a:schemeClr val="bg1"/>
                </a:solidFill>
                <a:latin typeface="+mn-lt"/>
                <a:ea typeface="Andika"/>
                <a:cs typeface="Andika"/>
              </a:rPr>
              <a:t> rock was a gem</a:t>
            </a:r>
          </a:p>
        </p:txBody>
      </p:sp>
      <p:sp>
        <p:nvSpPr>
          <p:cNvPr id="4" name="Title 1">
            <a:extLst>
              <a:ext uri="{FF2B5EF4-FFF2-40B4-BE49-F238E27FC236}">
                <a16:creationId xmlns:a16="http://schemas.microsoft.com/office/drawing/2014/main" id="{7CFB123A-E6DA-5232-3578-2C51ADD4EB19}"/>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past, present or future? </a:t>
            </a: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5" name="Title 1">
            <a:extLst>
              <a:ext uri="{FF2B5EF4-FFF2-40B4-BE49-F238E27FC236}">
                <a16:creationId xmlns:a16="http://schemas.microsoft.com/office/drawing/2014/main" id="{555714F2-4532-4EED-ABDB-B31F7637F257}"/>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Does this sentence use alliteration, an onomatopoeia, a powerful verb, personification, a simile, or a metaphor?</a:t>
            </a:r>
          </a:p>
          <a:p>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6" name="Title 1">
            <a:extLst>
              <a:ext uri="{FF2B5EF4-FFF2-40B4-BE49-F238E27FC236}">
                <a16:creationId xmlns:a16="http://schemas.microsoft.com/office/drawing/2014/main" id="{3A228511-19A4-1D35-57FF-58B514EA4CC3}"/>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600" dirty="0">
                <a:solidFill>
                  <a:schemeClr val="bg1"/>
                </a:solidFill>
                <a:latin typeface="+mn-lt"/>
                <a:ea typeface="Andika"/>
                <a:cs typeface="Andika"/>
              </a:rPr>
              <a:t>1. Can you spot the </a:t>
            </a:r>
            <a:r>
              <a:rPr lang="en-GB" sz="2600" dirty="0">
                <a:solidFill>
                  <a:srgbClr val="FFFF00"/>
                </a:solidFill>
                <a:latin typeface="+mn-lt"/>
                <a:ea typeface="Andika"/>
                <a:cs typeface="Andika"/>
              </a:rPr>
              <a:t>nouns</a:t>
            </a:r>
            <a:r>
              <a:rPr lang="en-GB" sz="2600" dirty="0">
                <a:solidFill>
                  <a:schemeClr val="bg1"/>
                </a:solidFill>
                <a:latin typeface="+mn-lt"/>
                <a:ea typeface="Andika"/>
                <a:cs typeface="Andika"/>
              </a:rPr>
              <a:t>?</a:t>
            </a:r>
            <a:br>
              <a:rPr lang="en-GB" sz="2600" dirty="0">
                <a:solidFill>
                  <a:schemeClr val="bg1"/>
                </a:solidFill>
                <a:latin typeface="+mn-lt"/>
                <a:ea typeface="Andika"/>
                <a:cs typeface="Andika"/>
              </a:rPr>
            </a:br>
            <a:r>
              <a:rPr lang="en-GB" sz="2600" dirty="0">
                <a:solidFill>
                  <a:schemeClr val="bg1"/>
                </a:solidFill>
                <a:latin typeface="+mn-lt"/>
                <a:ea typeface="Andika"/>
                <a:cs typeface="Andika"/>
              </a:rPr>
              <a:t>What sort of nouns are they? </a:t>
            </a:r>
            <a:br>
              <a:rPr lang="en-GB" sz="2600" dirty="0">
                <a:solidFill>
                  <a:schemeClr val="bg1"/>
                </a:solidFill>
                <a:latin typeface="+mn-lt"/>
                <a:ea typeface="Andika"/>
                <a:cs typeface="Andika"/>
              </a:rPr>
            </a:br>
            <a:r>
              <a:rPr lang="en-GB" sz="2600" dirty="0">
                <a:solidFill>
                  <a:schemeClr val="bg1"/>
                </a:solidFill>
                <a:latin typeface="+mn-lt"/>
                <a:ea typeface="Andika"/>
                <a:cs typeface="Andika"/>
              </a:rPr>
              <a:t>(Common, proper, abstract, collective?)</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Tree>
    <p:extLst>
      <p:ext uri="{BB962C8B-B14F-4D97-AF65-F5344CB8AC3E}">
        <p14:creationId xmlns:p14="http://schemas.microsoft.com/office/powerpoint/2010/main" val="2568301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27978-037A-DC22-DFDB-49651C4A5BE2}"/>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515699D9-6AE1-72B4-3562-E7E36DF54E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5CC287A7-FF55-60CE-A051-68FF9FB1FA53}"/>
              </a:ext>
            </a:extLst>
          </p:cNvPr>
          <p:cNvSpPr>
            <a:spLocks noGrp="1"/>
          </p:cNvSpPr>
          <p:nvPr>
            <p:ph idx="1"/>
          </p:nvPr>
        </p:nvSpPr>
        <p:spPr>
          <a:xfrm>
            <a:off x="600891" y="530352"/>
            <a:ext cx="1133856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7F792432-12CA-B9D7-C90C-9D8EA246BC9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730EA7D9-2F10-8C00-6C58-AF6A5D23BAA2}"/>
              </a:ext>
            </a:extLst>
          </p:cNvPr>
          <p:cNvSpPr txBox="1"/>
          <p:nvPr/>
        </p:nvSpPr>
        <p:spPr>
          <a:xfrm>
            <a:off x="974361" y="2038796"/>
            <a:ext cx="10616748" cy="1323439"/>
          </a:xfrm>
          <a:prstGeom prst="rect">
            <a:avLst/>
          </a:prstGeom>
          <a:noFill/>
        </p:spPr>
        <p:txBody>
          <a:bodyPr wrap="square" rtlCol="0">
            <a:spAutoFit/>
          </a:bodyPr>
          <a:lstStyle/>
          <a:p>
            <a:pPr algn="ctr"/>
            <a:r>
              <a:rPr lang="en-GB" sz="8000" dirty="0" err="1">
                <a:solidFill>
                  <a:srgbClr val="FFFF00"/>
                </a:solidFill>
                <a:latin typeface="Andika" panose="02000000000000000000" pitchFamily="2" charset="0"/>
              </a:rPr>
              <a:t>That’is</a:t>
            </a:r>
            <a:r>
              <a:rPr lang="en-GB" sz="8000" dirty="0">
                <a:solidFill>
                  <a:srgbClr val="FFFF00"/>
                </a:solidFill>
                <a:latin typeface="Andika" panose="02000000000000000000" pitchFamily="2" charset="0"/>
              </a:rPr>
              <a:t> Jake’s book.</a:t>
            </a:r>
          </a:p>
        </p:txBody>
      </p:sp>
    </p:spTree>
    <p:extLst>
      <p:ext uri="{BB962C8B-B14F-4D97-AF65-F5344CB8AC3E}">
        <p14:creationId xmlns:p14="http://schemas.microsoft.com/office/powerpoint/2010/main" val="1844737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E2AA2-003E-4C41-17B8-AB1E4F6C244D}"/>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7F41B5DC-4D4A-147A-C9FA-469113F1CD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F54A302-752B-8B0A-E981-2334CEC6DC19}"/>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712EC6F-558F-4AB4-6721-CD3F94742EC4}"/>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3822CECC-E6D1-E631-4908-DDA309C60B1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61D6A77-3A1A-5BD4-EB1A-CB658C666124}"/>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That’s Jake’s book.</a:t>
            </a:r>
          </a:p>
        </p:txBody>
      </p:sp>
      <p:sp>
        <p:nvSpPr>
          <p:cNvPr id="6" name="TextBox 5">
            <a:extLst>
              <a:ext uri="{FF2B5EF4-FFF2-40B4-BE49-F238E27FC236}">
                <a16:creationId xmlns:a16="http://schemas.microsoft.com/office/drawing/2014/main" id="{81D39E94-DF86-DEAF-9B51-C198B0E67FD0}"/>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err="1">
                <a:solidFill>
                  <a:srgbClr val="FFFF00"/>
                </a:solidFill>
                <a:latin typeface="Andika" panose="02000000000000000000" pitchFamily="2" charset="0"/>
              </a:rPr>
              <a:t>That’is</a:t>
            </a:r>
            <a:r>
              <a:rPr lang="en-GB" sz="3600" dirty="0">
                <a:solidFill>
                  <a:schemeClr val="bg1"/>
                </a:solidFill>
                <a:latin typeface="Andika" panose="02000000000000000000" pitchFamily="2" charset="0"/>
              </a:rPr>
              <a:t>” should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be “That’s”  or “that is”. </a:t>
            </a:r>
          </a:p>
        </p:txBody>
      </p:sp>
    </p:spTree>
    <p:extLst>
      <p:ext uri="{BB962C8B-B14F-4D97-AF65-F5344CB8AC3E}">
        <p14:creationId xmlns:p14="http://schemas.microsoft.com/office/powerpoint/2010/main" val="3781783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B4D78-92B4-0590-CAB0-677D218A9369}"/>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E0B060E2-FCF1-6571-69E7-93B214593C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78C14D7B-F870-5D22-16A1-6F0696FB3739}"/>
              </a:ext>
            </a:extLst>
          </p:cNvPr>
          <p:cNvSpPr>
            <a:spLocks noGrp="1"/>
          </p:cNvSpPr>
          <p:nvPr>
            <p:ph idx="1"/>
          </p:nvPr>
        </p:nvSpPr>
        <p:spPr>
          <a:xfrm>
            <a:off x="600891" y="530352"/>
            <a:ext cx="1133856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27ED67C7-D893-9CB2-FEE7-DF0711F6209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5" name="TextBox 4">
            <a:extLst>
              <a:ext uri="{FF2B5EF4-FFF2-40B4-BE49-F238E27FC236}">
                <a16:creationId xmlns:a16="http://schemas.microsoft.com/office/drawing/2014/main" id="{4CD271C4-3BC9-3E1B-E1BE-A0A3BED3E1DA}"/>
              </a:ext>
            </a:extLst>
          </p:cNvPr>
          <p:cNvSpPr txBox="1"/>
          <p:nvPr/>
        </p:nvSpPr>
        <p:spPr>
          <a:xfrm>
            <a:off x="974361" y="2038796"/>
            <a:ext cx="10616748" cy="1323439"/>
          </a:xfrm>
          <a:prstGeom prst="rect">
            <a:avLst/>
          </a:prstGeom>
          <a:noFill/>
        </p:spPr>
        <p:txBody>
          <a:bodyPr wrap="square" rtlCol="0">
            <a:spAutoFit/>
          </a:bodyPr>
          <a:lstStyle/>
          <a:p>
            <a:pPr algn="ctr"/>
            <a:r>
              <a:rPr lang="en-GB" sz="8000" dirty="0" err="1">
                <a:solidFill>
                  <a:srgbClr val="FFFF00"/>
                </a:solidFill>
                <a:latin typeface="Andika" panose="02000000000000000000" pitchFamily="2" charset="0"/>
              </a:rPr>
              <a:t>Im</a:t>
            </a:r>
            <a:r>
              <a:rPr lang="en-GB" sz="8000" dirty="0">
                <a:solidFill>
                  <a:srgbClr val="FFFF00"/>
                </a:solidFill>
                <a:latin typeface="Andika" panose="02000000000000000000" pitchFamily="2" charset="0"/>
              </a:rPr>
              <a:t>’ not happy.</a:t>
            </a:r>
          </a:p>
        </p:txBody>
      </p:sp>
    </p:spTree>
    <p:extLst>
      <p:ext uri="{BB962C8B-B14F-4D97-AF65-F5344CB8AC3E}">
        <p14:creationId xmlns:p14="http://schemas.microsoft.com/office/powerpoint/2010/main" val="3365730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F7985-9399-2877-D9E6-E8719FABE00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DE1821AC-47FB-2ABD-9B68-391E8CEACD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A34A1E3A-B21F-3E9D-6F80-AD390B371427}"/>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60DFACB5-A2B3-D8E9-D4CD-381DB5458F6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1377F094-BE45-88B4-0513-6E17F7C2EAC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7" name="TextBox 6">
            <a:extLst>
              <a:ext uri="{FF2B5EF4-FFF2-40B4-BE49-F238E27FC236}">
                <a16:creationId xmlns:a16="http://schemas.microsoft.com/office/drawing/2014/main" id="{BCDD7D51-4A01-C8F1-7112-EFA78E4ADB4A}"/>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I’m not happy.</a:t>
            </a:r>
          </a:p>
        </p:txBody>
      </p:sp>
      <p:sp>
        <p:nvSpPr>
          <p:cNvPr id="5" name="TextBox 4">
            <a:extLst>
              <a:ext uri="{FF2B5EF4-FFF2-40B4-BE49-F238E27FC236}">
                <a16:creationId xmlns:a16="http://schemas.microsoft.com/office/drawing/2014/main" id="{56925723-FE4B-C3F0-FB18-588EA0BD45F7}"/>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err="1">
                <a:solidFill>
                  <a:srgbClr val="FFFF00"/>
                </a:solidFill>
                <a:latin typeface="Andika" panose="02000000000000000000" pitchFamily="2" charset="0"/>
              </a:rPr>
              <a:t>Im</a:t>
            </a:r>
            <a:r>
              <a:rPr lang="en-GB" sz="3600" dirty="0">
                <a:solidFill>
                  <a:srgbClr val="FFFF00"/>
                </a:solidFill>
                <a:latin typeface="Andika" panose="02000000000000000000" pitchFamily="2" charset="0"/>
              </a:rPr>
              <a:t>’</a:t>
            </a:r>
            <a:r>
              <a:rPr lang="en-GB" sz="3600" dirty="0">
                <a:solidFill>
                  <a:schemeClr val="bg1"/>
                </a:solidFill>
                <a:latin typeface="Andika" panose="02000000000000000000" pitchFamily="2" charset="0"/>
              </a:rPr>
              <a:t>”</a:t>
            </a:r>
            <a:r>
              <a:rPr lang="en-GB" sz="3600" dirty="0">
                <a:solidFill>
                  <a:srgbClr val="FFFF00"/>
                </a:solidFill>
                <a:latin typeface="Andika" panose="02000000000000000000" pitchFamily="2" charset="0"/>
              </a:rPr>
              <a:t> </a:t>
            </a:r>
            <a:r>
              <a:rPr lang="en-GB" sz="3600" dirty="0">
                <a:solidFill>
                  <a:schemeClr val="bg1"/>
                </a:solidFill>
                <a:latin typeface="Andika" panose="02000000000000000000" pitchFamily="2" charset="0"/>
              </a:rPr>
              <a:t>the word should be “</a:t>
            </a:r>
            <a:r>
              <a:rPr lang="en-GB" sz="3600" dirty="0">
                <a:solidFill>
                  <a:srgbClr val="FFFF00"/>
                </a:solidFill>
                <a:latin typeface="Andika" panose="02000000000000000000" pitchFamily="2" charset="0"/>
              </a:rPr>
              <a:t>I’m</a:t>
            </a:r>
            <a:r>
              <a:rPr lang="en-GB" sz="3600" dirty="0">
                <a:solidFill>
                  <a:schemeClr val="bg1"/>
                </a:solidFill>
                <a:latin typeface="Andika" panose="02000000000000000000" pitchFamily="2" charset="0"/>
              </a:rPr>
              <a:t>” as the apostrophe is replacing an “a”. </a:t>
            </a:r>
          </a:p>
        </p:txBody>
      </p:sp>
    </p:spTree>
    <p:extLst>
      <p:ext uri="{BB962C8B-B14F-4D97-AF65-F5344CB8AC3E}">
        <p14:creationId xmlns:p14="http://schemas.microsoft.com/office/powerpoint/2010/main" val="4055010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B2B1F-9B0C-7E93-212D-856E0591CBD7}"/>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F57F35F8-1A20-A093-352D-D1CD8FAA12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04ECF31D-A184-310A-BBC9-0FACE1238F45}"/>
              </a:ext>
            </a:extLst>
          </p:cNvPr>
          <p:cNvSpPr txBox="1">
            <a:spLocks/>
          </p:cNvSpPr>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68BC69BD-A790-3632-F22C-1ECF787AC42B}"/>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FD8CA4A3-1CDC-A060-2719-0786034FFDEA}"/>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haven't seen that movie.</a:t>
            </a:r>
          </a:p>
        </p:txBody>
      </p:sp>
    </p:spTree>
    <p:extLst>
      <p:ext uri="{BB962C8B-B14F-4D97-AF65-F5344CB8AC3E}">
        <p14:creationId xmlns:p14="http://schemas.microsoft.com/office/powerpoint/2010/main" val="715002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2F53A-4A65-AC6B-D966-57F9623E67A7}"/>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B1F9C450-FA03-3646-3B72-8A6751C838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0F3562B9-E498-0BB8-EC44-59F685F6182E}"/>
              </a:ext>
            </a:extLst>
          </p:cNvPr>
          <p:cNvSpPr>
            <a:spLocks noGrp="1"/>
          </p:cNvSpPr>
          <p:nvPr>
            <p:ph idx="1"/>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D22CD12-E97F-8D38-175E-0AF076FC2A4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A4F22107-DD7A-BFCB-46E4-BC1FBA8DBDE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7394BD61-19C0-D6D1-A8F0-1DC660C6E8EB}"/>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haven't seen that movie.</a:t>
            </a:r>
          </a:p>
        </p:txBody>
      </p:sp>
      <p:sp>
        <p:nvSpPr>
          <p:cNvPr id="5" name="TextBox 4">
            <a:extLst>
              <a:ext uri="{FF2B5EF4-FFF2-40B4-BE49-F238E27FC236}">
                <a16:creationId xmlns:a16="http://schemas.microsoft.com/office/drawing/2014/main" id="{8943B3C2-74F3-3FE7-8EA5-E5C3615A5956}"/>
              </a:ext>
            </a:extLst>
          </p:cNvPr>
          <p:cNvSpPr txBox="1"/>
          <p:nvPr/>
        </p:nvSpPr>
        <p:spPr>
          <a:xfrm>
            <a:off x="646066" y="521064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a:solidFill>
                  <a:srgbClr val="FFFF00"/>
                </a:solidFill>
                <a:latin typeface="Andika" panose="02000000000000000000" pitchFamily="2" charset="0"/>
              </a:rPr>
              <a:t>haven’t</a:t>
            </a:r>
            <a:r>
              <a:rPr lang="en-GB" sz="3600" dirty="0">
                <a:solidFill>
                  <a:schemeClr val="bg1"/>
                </a:solidFill>
                <a:latin typeface="Andika" panose="02000000000000000000" pitchFamily="2" charset="0"/>
              </a:rPr>
              <a:t>” = “</a:t>
            </a:r>
            <a:r>
              <a:rPr lang="en-GB" sz="3600" dirty="0">
                <a:solidFill>
                  <a:srgbClr val="FFFF00"/>
                </a:solidFill>
                <a:latin typeface="Andika" panose="02000000000000000000" pitchFamily="2" charset="0"/>
              </a:rPr>
              <a:t>have not</a:t>
            </a:r>
            <a:r>
              <a:rPr lang="en-GB" sz="3600" dirty="0">
                <a:solidFill>
                  <a:schemeClr val="bg1"/>
                </a:solidFill>
                <a:latin typeface="Andika" panose="02000000000000000000" pitchFamily="2" charset="0"/>
              </a:rPr>
              <a:t>”</a:t>
            </a:r>
          </a:p>
          <a:p>
            <a:pPr algn="ctr"/>
            <a:r>
              <a:rPr lang="en-GB" sz="3600" dirty="0">
                <a:solidFill>
                  <a:schemeClr val="bg1"/>
                </a:solidFill>
                <a:latin typeface="Andika" panose="02000000000000000000" pitchFamily="2" charset="0"/>
              </a:rPr>
              <a:t>“I </a:t>
            </a:r>
            <a:r>
              <a:rPr lang="en-GB" sz="3600" dirty="0">
                <a:solidFill>
                  <a:srgbClr val="FFFF00"/>
                </a:solidFill>
                <a:latin typeface="Andika" panose="02000000000000000000" pitchFamily="2" charset="0"/>
              </a:rPr>
              <a:t>have not </a:t>
            </a:r>
            <a:r>
              <a:rPr lang="en-GB" sz="3600" dirty="0">
                <a:solidFill>
                  <a:schemeClr val="bg1"/>
                </a:solidFill>
                <a:latin typeface="Andika" panose="02000000000000000000" pitchFamily="2" charset="0"/>
              </a:rPr>
              <a:t>seen that movie” makes sense. </a:t>
            </a:r>
          </a:p>
        </p:txBody>
      </p:sp>
    </p:spTree>
    <p:extLst>
      <p:ext uri="{BB962C8B-B14F-4D97-AF65-F5344CB8AC3E}">
        <p14:creationId xmlns:p14="http://schemas.microsoft.com/office/powerpoint/2010/main" val="1789939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E9AAFE-E4F4-9607-A9CA-9F3274D0ADFC}"/>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25328271-BF84-1AAA-4567-44B52119C5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7E9C539D-CC3C-FDC8-01DC-761C9E2B774D}"/>
              </a:ext>
            </a:extLst>
          </p:cNvPr>
          <p:cNvSpPr>
            <a:spLocks noGrp="1"/>
          </p:cNvSpPr>
          <p:nvPr>
            <p:ph idx="1"/>
          </p:nvPr>
        </p:nvSpPr>
        <p:spPr>
          <a:xfrm>
            <a:off x="600891" y="530352"/>
            <a:ext cx="11338560"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BE4F03C7-2AC1-9BB5-F7BA-C61DABB08EB4}"/>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DFD18D43-E09B-A119-ACE6-16980228278A}"/>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a:t>
            </a:r>
            <a:r>
              <a:rPr lang="en-GB" sz="8000" dirty="0" err="1">
                <a:solidFill>
                  <a:srgbClr val="FFFF00"/>
                </a:solidFill>
                <a:latin typeface="Andika" panose="02000000000000000000" pitchFamily="2" charset="0"/>
              </a:rPr>
              <a:t>would'nt</a:t>
            </a:r>
            <a:r>
              <a:rPr lang="en-GB" sz="8000" dirty="0">
                <a:solidFill>
                  <a:srgbClr val="FFFF00"/>
                </a:solidFill>
                <a:latin typeface="Andika" panose="02000000000000000000" pitchFamily="2" charset="0"/>
              </a:rPr>
              <a:t> do that if I were you.</a:t>
            </a:r>
          </a:p>
        </p:txBody>
      </p:sp>
    </p:spTree>
    <p:extLst>
      <p:ext uri="{BB962C8B-B14F-4D97-AF65-F5344CB8AC3E}">
        <p14:creationId xmlns:p14="http://schemas.microsoft.com/office/powerpoint/2010/main" val="3428528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2C8AA-8E62-B335-E3E9-EC045267D875}"/>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3DC313C4-6D7E-1D95-AF83-3DD740E8E5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4CB37288-12AD-2CAB-3B10-76C8658A4097}"/>
              </a:ext>
            </a:extLst>
          </p:cNvPr>
          <p:cNvSpPr>
            <a:spLocks noGrp="1"/>
          </p:cNvSpPr>
          <p:nvPr>
            <p:ph idx="1"/>
          </p:nvPr>
        </p:nvSpPr>
        <p:spPr>
          <a:xfrm>
            <a:off x="342900" y="530352"/>
            <a:ext cx="11596551"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AD4263F-F2D2-C6FF-6809-3A34D95F20D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590EC300-0E13-99C3-B404-5A435DD521C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CC7E35A-81C3-AF67-5BFA-CD107FE1D69C}"/>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wouldn’t do that if I were you.</a:t>
            </a:r>
          </a:p>
        </p:txBody>
      </p:sp>
      <p:sp>
        <p:nvSpPr>
          <p:cNvPr id="7" name="TextBox 6">
            <a:extLst>
              <a:ext uri="{FF2B5EF4-FFF2-40B4-BE49-F238E27FC236}">
                <a16:creationId xmlns:a16="http://schemas.microsoft.com/office/drawing/2014/main" id="{7ACFB65A-F1DF-EE1D-0F32-E5093179D59F}"/>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err="1">
                <a:solidFill>
                  <a:srgbClr val="FFFF00"/>
                </a:solidFill>
                <a:latin typeface="Andika" panose="02000000000000000000" pitchFamily="2" charset="0"/>
              </a:rPr>
              <a:t>would’nt</a:t>
            </a:r>
            <a:r>
              <a:rPr lang="en-GB" sz="3600" dirty="0">
                <a:solidFill>
                  <a:schemeClr val="bg1"/>
                </a:solidFill>
                <a:latin typeface="Andika" panose="02000000000000000000" pitchFamily="2" charset="0"/>
              </a:rPr>
              <a:t>” the word should be “</a:t>
            </a:r>
            <a:r>
              <a:rPr lang="en-GB" sz="3600" dirty="0">
                <a:solidFill>
                  <a:srgbClr val="FFFF00"/>
                </a:solidFill>
                <a:latin typeface="Andika" panose="02000000000000000000" pitchFamily="2" charset="0"/>
              </a:rPr>
              <a:t>wouldn’t</a:t>
            </a:r>
            <a:r>
              <a:rPr lang="en-GB" sz="3600" dirty="0">
                <a:solidFill>
                  <a:schemeClr val="bg1"/>
                </a:solidFill>
                <a:latin typeface="Andika" panose="02000000000000000000" pitchFamily="2" charset="0"/>
              </a:rPr>
              <a:t>” as the apostrophe is replacing an “o”. </a:t>
            </a:r>
          </a:p>
        </p:txBody>
      </p:sp>
    </p:spTree>
    <p:extLst>
      <p:ext uri="{BB962C8B-B14F-4D97-AF65-F5344CB8AC3E}">
        <p14:creationId xmlns:p14="http://schemas.microsoft.com/office/powerpoint/2010/main" val="4138318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7"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35A1D-85F7-769A-3DCC-FCAB46C4028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1070C95D-3A92-5804-0AE8-667D62EFAC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77F2E2DB-C5D1-7E6C-11A5-2DD156C5B877}"/>
              </a:ext>
            </a:extLst>
          </p:cNvPr>
          <p:cNvSpPr>
            <a:spLocks noGrp="1"/>
          </p:cNvSpPr>
          <p:nvPr>
            <p:ph idx="1"/>
          </p:nvPr>
        </p:nvSpPr>
        <p:spPr>
          <a:xfrm>
            <a:off x="600891" y="530352"/>
            <a:ext cx="11338560"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63D1D6DE-07C1-FA45-B638-E8F740B04FD6}"/>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6CB8132E-D6EA-AC81-DFA6-1ED30E71D064}"/>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It isn't what I expected.</a:t>
            </a:r>
          </a:p>
        </p:txBody>
      </p:sp>
    </p:spTree>
    <p:extLst>
      <p:ext uri="{BB962C8B-B14F-4D97-AF65-F5344CB8AC3E}">
        <p14:creationId xmlns:p14="http://schemas.microsoft.com/office/powerpoint/2010/main" val="1430352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C4DD6-F3CB-FA48-88AA-F67910C2724A}"/>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D30F832-CD9C-2B97-F218-2D26901C37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3A23D360-B763-358E-98A2-EE0AB783D3DB}"/>
              </a:ext>
            </a:extLst>
          </p:cNvPr>
          <p:cNvSpPr txBox="1">
            <a:spLocks/>
          </p:cNvSpPr>
          <p:nvPr/>
        </p:nvSpPr>
        <p:spPr>
          <a:xfrm>
            <a:off x="600891" y="530352"/>
            <a:ext cx="11338560" cy="609211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134D741A-E932-ACAA-8360-F84328B37955}"/>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7CC6C60-18FA-63EF-9877-2636D3939DE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2" name="TextBox 1">
            <a:extLst>
              <a:ext uri="{FF2B5EF4-FFF2-40B4-BE49-F238E27FC236}">
                <a16:creationId xmlns:a16="http://schemas.microsoft.com/office/drawing/2014/main" id="{FB4986C0-D22A-F809-CA0F-50F2A6403A3F}"/>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It isn't what I expected.</a:t>
            </a:r>
          </a:p>
        </p:txBody>
      </p:sp>
      <p:sp>
        <p:nvSpPr>
          <p:cNvPr id="5" name="TextBox 4">
            <a:extLst>
              <a:ext uri="{FF2B5EF4-FFF2-40B4-BE49-F238E27FC236}">
                <a16:creationId xmlns:a16="http://schemas.microsoft.com/office/drawing/2014/main" id="{02C5FA88-BA8D-ABD9-1931-6A8838F2BFFD}"/>
              </a:ext>
            </a:extLst>
          </p:cNvPr>
          <p:cNvSpPr txBox="1"/>
          <p:nvPr/>
        </p:nvSpPr>
        <p:spPr>
          <a:xfrm>
            <a:off x="583055" y="4699019"/>
            <a:ext cx="10990218" cy="1754326"/>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a:solidFill>
                  <a:srgbClr val="FFFF00"/>
                </a:solidFill>
                <a:latin typeface="Andika" panose="02000000000000000000" pitchFamily="2" charset="0"/>
              </a:rPr>
              <a:t>isn’t</a:t>
            </a:r>
            <a:r>
              <a:rPr lang="en-GB" sz="3600" dirty="0">
                <a:solidFill>
                  <a:schemeClr val="bg1"/>
                </a:solidFill>
                <a:latin typeface="Andika" panose="02000000000000000000" pitchFamily="2" charset="0"/>
              </a:rPr>
              <a:t>” = “is not”</a:t>
            </a:r>
          </a:p>
          <a:p>
            <a:pPr algn="ctr"/>
            <a:r>
              <a:rPr lang="en-GB" sz="3600" dirty="0">
                <a:solidFill>
                  <a:schemeClr val="bg1"/>
                </a:solidFill>
                <a:latin typeface="Andika" panose="02000000000000000000" pitchFamily="2" charset="0"/>
              </a:rPr>
              <a:t>“It </a:t>
            </a:r>
            <a:r>
              <a:rPr lang="en-GB" sz="3600" dirty="0">
                <a:solidFill>
                  <a:srgbClr val="FFFF00"/>
                </a:solidFill>
                <a:latin typeface="Andika" panose="02000000000000000000" pitchFamily="2" charset="0"/>
              </a:rPr>
              <a:t>is not </a:t>
            </a:r>
            <a:r>
              <a:rPr lang="en-GB" sz="3600" dirty="0">
                <a:solidFill>
                  <a:schemeClr val="bg1"/>
                </a:solidFill>
                <a:latin typeface="Andika" panose="02000000000000000000" pitchFamily="2" charset="0"/>
              </a:rPr>
              <a:t>what I expected” makes sense.</a:t>
            </a:r>
          </a:p>
          <a:p>
            <a:pPr algn="ctr"/>
            <a:r>
              <a:rPr lang="en-GB" sz="3600" dirty="0">
                <a:solidFill>
                  <a:schemeClr val="bg1"/>
                </a:solidFill>
                <a:latin typeface="Andika" panose="02000000000000000000" pitchFamily="2" charset="0"/>
              </a:rPr>
              <a:t> </a:t>
            </a:r>
          </a:p>
        </p:txBody>
      </p:sp>
    </p:spTree>
    <p:extLst>
      <p:ext uri="{BB962C8B-B14F-4D97-AF65-F5344CB8AC3E}">
        <p14:creationId xmlns:p14="http://schemas.microsoft.com/office/powerpoint/2010/main" val="3372812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3902AB-F726-A7BD-531B-92458D6E8800}"/>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4D2BF592-DC69-4C2B-3E28-24404F81F7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703297B-1180-4657-7A64-9535AD4F1E13}"/>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err="1">
                <a:solidFill>
                  <a:schemeClr val="bg1"/>
                </a:solidFill>
                <a:latin typeface="+mn-lt"/>
                <a:ea typeface="Andika"/>
                <a:cs typeface="Andika"/>
              </a:rPr>
              <a:t>behindthe</a:t>
            </a:r>
            <a:r>
              <a:rPr lang="en-GB" sz="4000" dirty="0">
                <a:solidFill>
                  <a:schemeClr val="bg1"/>
                </a:solidFill>
                <a:latin typeface="+mn-lt"/>
                <a:ea typeface="Andika"/>
                <a:cs typeface="Andika"/>
              </a:rPr>
              <a:t> rock was a gem</a:t>
            </a:r>
          </a:p>
        </p:txBody>
      </p:sp>
      <p:sp>
        <p:nvSpPr>
          <p:cNvPr id="4" name="Title 1">
            <a:extLst>
              <a:ext uri="{FF2B5EF4-FFF2-40B4-BE49-F238E27FC236}">
                <a16:creationId xmlns:a16="http://schemas.microsoft.com/office/drawing/2014/main" id="{3DFE4FC4-894B-9636-095F-474C6FD328A7}"/>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past, present or future? </a:t>
            </a: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5" name="Title 1">
            <a:extLst>
              <a:ext uri="{FF2B5EF4-FFF2-40B4-BE49-F238E27FC236}">
                <a16:creationId xmlns:a16="http://schemas.microsoft.com/office/drawing/2014/main" id="{5DE8C32E-135B-DB06-ECAF-A78F7D25E4F5}"/>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Does this sentence use alliteration, an onomatopoeia, a powerful verb, personification, a simile, or a metaphor?</a:t>
            </a:r>
          </a:p>
          <a:p>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6" name="Title 1">
            <a:extLst>
              <a:ext uri="{FF2B5EF4-FFF2-40B4-BE49-F238E27FC236}">
                <a16:creationId xmlns:a16="http://schemas.microsoft.com/office/drawing/2014/main" id="{755CB2AA-D032-7486-4F2E-5C99B06C49FB}"/>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600" dirty="0">
                <a:solidFill>
                  <a:schemeClr val="bg1"/>
                </a:solidFill>
                <a:latin typeface="+mn-lt"/>
                <a:ea typeface="Andika"/>
                <a:cs typeface="Andika"/>
              </a:rPr>
              <a:t>1. Can you spot the </a:t>
            </a:r>
            <a:r>
              <a:rPr lang="en-GB" sz="2600" dirty="0">
                <a:solidFill>
                  <a:srgbClr val="FFFF00"/>
                </a:solidFill>
                <a:latin typeface="+mn-lt"/>
                <a:ea typeface="Andika"/>
                <a:cs typeface="Andika"/>
              </a:rPr>
              <a:t>nouns</a:t>
            </a:r>
            <a:r>
              <a:rPr lang="en-GB" sz="2600" dirty="0">
                <a:solidFill>
                  <a:schemeClr val="bg1"/>
                </a:solidFill>
                <a:latin typeface="+mn-lt"/>
                <a:ea typeface="Andika"/>
                <a:cs typeface="Andika"/>
              </a:rPr>
              <a:t>?</a:t>
            </a:r>
            <a:br>
              <a:rPr lang="en-GB" sz="2600" dirty="0">
                <a:solidFill>
                  <a:schemeClr val="bg1"/>
                </a:solidFill>
                <a:latin typeface="+mn-lt"/>
                <a:ea typeface="Andika"/>
                <a:cs typeface="Andika"/>
              </a:rPr>
            </a:br>
            <a:r>
              <a:rPr lang="en-GB" sz="2600" dirty="0">
                <a:solidFill>
                  <a:schemeClr val="bg1"/>
                </a:solidFill>
                <a:latin typeface="+mn-lt"/>
                <a:ea typeface="Andika"/>
                <a:cs typeface="Andika"/>
              </a:rPr>
              <a:t>What sort of nouns are they? </a:t>
            </a:r>
            <a:br>
              <a:rPr lang="en-GB" sz="2600" dirty="0">
                <a:solidFill>
                  <a:schemeClr val="bg1"/>
                </a:solidFill>
                <a:latin typeface="+mn-lt"/>
                <a:ea typeface="Andika"/>
                <a:cs typeface="Andika"/>
              </a:rPr>
            </a:br>
            <a:r>
              <a:rPr lang="en-GB" sz="2600" dirty="0">
                <a:solidFill>
                  <a:schemeClr val="bg1"/>
                </a:solidFill>
                <a:latin typeface="+mn-lt"/>
                <a:ea typeface="Andika"/>
                <a:cs typeface="Andika"/>
              </a:rPr>
              <a:t>(</a:t>
            </a:r>
            <a:r>
              <a:rPr lang="en-GB" sz="2600" dirty="0">
                <a:solidFill>
                  <a:srgbClr val="00FF00"/>
                </a:solidFill>
                <a:latin typeface="+mn-lt"/>
                <a:ea typeface="Andika"/>
                <a:cs typeface="Andika"/>
              </a:rPr>
              <a:t>Common</a:t>
            </a:r>
            <a:r>
              <a:rPr lang="en-GB" sz="2600" dirty="0">
                <a:solidFill>
                  <a:schemeClr val="bg1"/>
                </a:solidFill>
                <a:latin typeface="+mn-lt"/>
                <a:ea typeface="Andika"/>
                <a:cs typeface="Andika"/>
              </a:rPr>
              <a:t>, </a:t>
            </a:r>
            <a:r>
              <a:rPr lang="en-GB" sz="2600" dirty="0">
                <a:solidFill>
                  <a:srgbClr val="FF0000"/>
                </a:solidFill>
                <a:latin typeface="+mn-lt"/>
                <a:ea typeface="Andika"/>
                <a:cs typeface="Andika"/>
              </a:rPr>
              <a:t>proper</a:t>
            </a:r>
            <a:r>
              <a:rPr lang="en-GB" sz="2600" dirty="0">
                <a:solidFill>
                  <a:schemeClr val="bg1"/>
                </a:solidFill>
                <a:latin typeface="+mn-lt"/>
                <a:ea typeface="Andika"/>
                <a:cs typeface="Andika"/>
              </a:rPr>
              <a:t>, abstract, collective?)</a:t>
            </a:r>
          </a:p>
          <a:p>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rgbClr val="FF0000"/>
                </a:solidFill>
                <a:latin typeface="+mn-lt"/>
                <a:ea typeface="Andika"/>
                <a:cs typeface="Andika"/>
              </a:rPr>
              <a:t>Scrambler</a:t>
            </a:r>
            <a:r>
              <a:rPr lang="en-GB" sz="4000" dirty="0">
                <a:solidFill>
                  <a:schemeClr val="bg1"/>
                </a:solidFill>
                <a:latin typeface="+mn-lt"/>
                <a:ea typeface="Andika"/>
                <a:cs typeface="Andika"/>
              </a:rPr>
              <a:t> was as cunning as a </a:t>
            </a:r>
            <a:r>
              <a:rPr lang="en-GB" sz="4000" dirty="0">
                <a:solidFill>
                  <a:srgbClr val="00FF00"/>
                </a:solidFill>
                <a:latin typeface="+mn-lt"/>
                <a:ea typeface="Andika"/>
                <a:cs typeface="Andika"/>
              </a:rPr>
              <a:t>fox</a:t>
            </a:r>
            <a:r>
              <a:rPr lang="en-GB" sz="4000" dirty="0">
                <a:solidFill>
                  <a:schemeClr val="bg1"/>
                </a:solidFill>
                <a:latin typeface="+mn-lt"/>
                <a:ea typeface="Andika"/>
                <a:cs typeface="Andika"/>
              </a:rPr>
              <a:t>. </a:t>
            </a:r>
          </a:p>
        </p:txBody>
      </p:sp>
    </p:spTree>
    <p:extLst>
      <p:ext uri="{BB962C8B-B14F-4D97-AF65-F5344CB8AC3E}">
        <p14:creationId xmlns:p14="http://schemas.microsoft.com/office/powerpoint/2010/main" val="816997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CDF35-307F-5A12-79E6-232859E7AD9E}"/>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0DA0E612-E542-598D-F62E-761CA4A22C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B9FFAB2B-7EF7-6D43-5753-359E6E064E7B}"/>
              </a:ext>
            </a:extLst>
          </p:cNvPr>
          <p:cNvSpPr>
            <a:spLocks noGrp="1"/>
          </p:cNvSpPr>
          <p:nvPr>
            <p:ph idx="1"/>
          </p:nvPr>
        </p:nvSpPr>
        <p:spPr>
          <a:xfrm>
            <a:off x="600891" y="530352"/>
            <a:ext cx="1133856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AED15E27-2FC0-8D16-7ACA-E9E686611C77}"/>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3741504E-2525-F5DE-489D-CB7CF21BB89D}"/>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She couldn’t’ </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find her keys.</a:t>
            </a:r>
          </a:p>
        </p:txBody>
      </p:sp>
    </p:spTree>
    <p:extLst>
      <p:ext uri="{BB962C8B-B14F-4D97-AF65-F5344CB8AC3E}">
        <p14:creationId xmlns:p14="http://schemas.microsoft.com/office/powerpoint/2010/main" val="345010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88572-8D5B-5E67-EF34-0BC275AB72DA}"/>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5445F2E4-E9E9-622A-5976-F4B4BD1F5E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83338EA-02C0-EC8D-C949-55685C9ED326}"/>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BE6BE7A7-FEC8-3D89-FCB8-4C7D30BBE6E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8E6F4257-DA05-D636-35CE-7FF934A8D5D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A1834FC2-841F-9F40-15FB-5CBE99BDA255}"/>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She couldn’t </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find her keys.</a:t>
            </a:r>
          </a:p>
        </p:txBody>
      </p:sp>
      <p:sp>
        <p:nvSpPr>
          <p:cNvPr id="6" name="TextBox 5">
            <a:extLst>
              <a:ext uri="{FF2B5EF4-FFF2-40B4-BE49-F238E27FC236}">
                <a16:creationId xmlns:a16="http://schemas.microsoft.com/office/drawing/2014/main" id="{1EAB713C-C13C-F622-93BB-2C9A8BBF5A8D}"/>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a:solidFill>
                  <a:srgbClr val="FFFF00"/>
                </a:solidFill>
                <a:latin typeface="Andika" panose="02000000000000000000" pitchFamily="2" charset="0"/>
              </a:rPr>
              <a:t>couldn’t’</a:t>
            </a:r>
            <a:r>
              <a:rPr lang="en-GB" sz="3600" dirty="0">
                <a:solidFill>
                  <a:schemeClr val="bg1"/>
                </a:solidFill>
                <a:latin typeface="Andika" panose="02000000000000000000" pitchFamily="2" charset="0"/>
              </a:rPr>
              <a:t>” the word should be “</a:t>
            </a:r>
            <a:r>
              <a:rPr lang="en-GB" sz="3600" dirty="0">
                <a:solidFill>
                  <a:srgbClr val="FFFF00"/>
                </a:solidFill>
                <a:latin typeface="Andika" panose="02000000000000000000" pitchFamily="2" charset="0"/>
              </a:rPr>
              <a:t>couldn’t</a:t>
            </a:r>
            <a:r>
              <a:rPr lang="en-GB" sz="3600" dirty="0">
                <a:solidFill>
                  <a:schemeClr val="bg1"/>
                </a:solidFill>
                <a:latin typeface="Andika" panose="02000000000000000000" pitchFamily="2" charset="0"/>
              </a:rPr>
              <a:t>” as the apostrophe is replacing an “o”. </a:t>
            </a:r>
          </a:p>
        </p:txBody>
      </p:sp>
    </p:spTree>
    <p:extLst>
      <p:ext uri="{BB962C8B-B14F-4D97-AF65-F5344CB8AC3E}">
        <p14:creationId xmlns:p14="http://schemas.microsoft.com/office/powerpoint/2010/main" val="263417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6"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vector graphics&#10;&#10;Description automatically generated">
            <a:extLst>
              <a:ext uri="{FF2B5EF4-FFF2-40B4-BE49-F238E27FC236}">
                <a16:creationId xmlns:a16="http://schemas.microsoft.com/office/drawing/2014/main" id="{2055E7DB-7DC4-47DD-0280-CE7DE7E2E8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8" name="Rectangle: Rounded Corners 7">
            <a:extLst>
              <a:ext uri="{FF2B5EF4-FFF2-40B4-BE49-F238E27FC236}">
                <a16:creationId xmlns:a16="http://schemas.microsoft.com/office/drawing/2014/main" id="{EB4FA7BF-C76C-A975-CF70-84A0A83EA8D6}"/>
              </a:ext>
            </a:extLst>
          </p:cNvPr>
          <p:cNvSpPr/>
          <p:nvPr/>
        </p:nvSpPr>
        <p:spPr>
          <a:xfrm>
            <a:off x="2110821" y="1687315"/>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349411"/>
            <a:ext cx="8709891" cy="2130631"/>
          </a:xfrm>
          <a:prstGeom prst="roundRect">
            <a:avLst>
              <a:gd name="adj" fmla="val 27544"/>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rPr>
              <a:t>Below are 5 phrases. </a:t>
            </a:r>
            <a:br>
              <a:rPr lang="en-GB" altLang="en-US" sz="2800" dirty="0">
                <a:solidFill>
                  <a:schemeClr val="bg1"/>
                </a:solidFill>
              </a:rPr>
            </a:br>
            <a:br>
              <a:rPr lang="en-GB" altLang="en-US" sz="2800" dirty="0">
                <a:solidFill>
                  <a:schemeClr val="bg1"/>
                </a:solidFill>
              </a:rPr>
            </a:br>
            <a:r>
              <a:rPr lang="en-GB" altLang="en-US" sz="2800" dirty="0">
                <a:solidFill>
                  <a:schemeClr val="bg1"/>
                </a:solidFill>
              </a:rPr>
              <a:t>Which letters have been replaced by an apostrophe? You have 1 minute!</a:t>
            </a:r>
          </a:p>
        </p:txBody>
      </p:sp>
      <p:sp>
        <p:nvSpPr>
          <p:cNvPr id="11" name="Red Oval">
            <a:extLst>
              <a:ext uri="{FF2B5EF4-FFF2-40B4-BE49-F238E27FC236}">
                <a16:creationId xmlns:a16="http://schemas.microsoft.com/office/drawing/2014/main" id="{D72F35E9-7F8C-5E5C-FB40-45D7D4541A94}"/>
              </a:ext>
            </a:extLst>
          </p:cNvPr>
          <p:cNvSpPr/>
          <p:nvPr/>
        </p:nvSpPr>
        <p:spPr>
          <a:xfrm>
            <a:off x="490175" y="246264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2" name="Amber Oval">
            <a:extLst>
              <a:ext uri="{FF2B5EF4-FFF2-40B4-BE49-F238E27FC236}">
                <a16:creationId xmlns:a16="http://schemas.microsoft.com/office/drawing/2014/main" id="{35496460-D172-C647-0271-13B985D52204}"/>
              </a:ext>
            </a:extLst>
          </p:cNvPr>
          <p:cNvSpPr/>
          <p:nvPr/>
        </p:nvSpPr>
        <p:spPr>
          <a:xfrm>
            <a:off x="490175" y="246264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3" name="Green Oval">
            <a:extLst>
              <a:ext uri="{FF2B5EF4-FFF2-40B4-BE49-F238E27FC236}">
                <a16:creationId xmlns:a16="http://schemas.microsoft.com/office/drawing/2014/main" id="{84B753FC-7FBA-D534-DD4A-E84D8EAA93CF}"/>
              </a:ext>
            </a:extLst>
          </p:cNvPr>
          <p:cNvSpPr/>
          <p:nvPr/>
        </p:nvSpPr>
        <p:spPr>
          <a:xfrm>
            <a:off x="490175" y="246264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4" name="TextBox 13">
            <a:extLst>
              <a:ext uri="{FF2B5EF4-FFF2-40B4-BE49-F238E27FC236}">
                <a16:creationId xmlns:a16="http://schemas.microsoft.com/office/drawing/2014/main" id="{0733FA25-F0D9-C3D5-9CE5-D0312237F061}"/>
              </a:ext>
            </a:extLst>
          </p:cNvPr>
          <p:cNvSpPr txBox="1"/>
          <p:nvPr/>
        </p:nvSpPr>
        <p:spPr>
          <a:xfrm>
            <a:off x="482794" y="5265873"/>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5" name="Last 60 seconds">
            <a:extLst>
              <a:ext uri="{FF2B5EF4-FFF2-40B4-BE49-F238E27FC236}">
                <a16:creationId xmlns:a16="http://schemas.microsoft.com/office/drawing/2014/main" id="{FD99EF8A-A45B-9CCC-6597-1DB8D3F83C6D}"/>
              </a:ext>
            </a:extLst>
          </p:cNvPr>
          <p:cNvSpPr txBox="1"/>
          <p:nvPr/>
        </p:nvSpPr>
        <p:spPr>
          <a:xfrm>
            <a:off x="482794" y="5248544"/>
            <a:ext cx="2542686" cy="408623"/>
          </a:xfrm>
          <a:prstGeom prst="roundRect">
            <a:avLst/>
          </a:prstGeom>
          <a:solidFill>
            <a:srgbClr val="FFC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Last 15 seconds!</a:t>
            </a:r>
          </a:p>
        </p:txBody>
      </p:sp>
      <p:sp>
        <p:nvSpPr>
          <p:cNvPr id="16" name="Grey Oval">
            <a:extLst>
              <a:ext uri="{FF2B5EF4-FFF2-40B4-BE49-F238E27FC236}">
                <a16:creationId xmlns:a16="http://schemas.microsoft.com/office/drawing/2014/main" id="{853C2272-8768-97A9-18A8-888F909E270A}"/>
              </a:ext>
            </a:extLst>
          </p:cNvPr>
          <p:cNvSpPr/>
          <p:nvPr/>
        </p:nvSpPr>
        <p:spPr>
          <a:xfrm>
            <a:off x="490175" y="246264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7" name="Oval 16">
            <a:extLst>
              <a:ext uri="{FF2B5EF4-FFF2-40B4-BE49-F238E27FC236}">
                <a16:creationId xmlns:a16="http://schemas.microsoft.com/office/drawing/2014/main" id="{E83CB84C-E34D-0448-A9CC-07FC1408D5B1}"/>
              </a:ext>
            </a:extLst>
          </p:cNvPr>
          <p:cNvSpPr/>
          <p:nvPr/>
        </p:nvSpPr>
        <p:spPr>
          <a:xfrm>
            <a:off x="1718505" y="369766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8" name="Straight Connector 17">
            <a:extLst>
              <a:ext uri="{FF2B5EF4-FFF2-40B4-BE49-F238E27FC236}">
                <a16:creationId xmlns:a16="http://schemas.microsoft.com/office/drawing/2014/main" id="{BB6C0622-3F28-23FD-02B7-327E3B130303}"/>
              </a:ext>
            </a:extLst>
          </p:cNvPr>
          <p:cNvCxnSpPr>
            <a:cxnSpLocks/>
            <a:stCxn id="16" idx="0"/>
          </p:cNvCxnSpPr>
          <p:nvPr/>
        </p:nvCxnSpPr>
        <p:spPr>
          <a:xfrm flipH="1">
            <a:off x="1758892" y="246264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EE8C518-79C1-5C3A-AB0E-1CE40FC29C7A}"/>
              </a:ext>
            </a:extLst>
          </p:cNvPr>
          <p:cNvCxnSpPr/>
          <p:nvPr/>
        </p:nvCxnSpPr>
        <p:spPr>
          <a:xfrm>
            <a:off x="1765745" y="477195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8E95382-8E4E-2026-733F-E8AD72CFC8B6}"/>
              </a:ext>
            </a:extLst>
          </p:cNvPr>
          <p:cNvCxnSpPr>
            <a:cxnSpLocks/>
          </p:cNvCxnSpPr>
          <p:nvPr/>
        </p:nvCxnSpPr>
        <p:spPr>
          <a:xfrm>
            <a:off x="2360107" y="456371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DD6280A-1CFA-85DB-3727-F98847870236}"/>
              </a:ext>
            </a:extLst>
          </p:cNvPr>
          <p:cNvCxnSpPr>
            <a:cxnSpLocks/>
          </p:cNvCxnSpPr>
          <p:nvPr/>
        </p:nvCxnSpPr>
        <p:spPr>
          <a:xfrm>
            <a:off x="1037054" y="267989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F089189-6690-E4D6-6204-449D6B2C3844}"/>
              </a:ext>
            </a:extLst>
          </p:cNvPr>
          <p:cNvCxnSpPr>
            <a:cxnSpLocks/>
          </p:cNvCxnSpPr>
          <p:nvPr/>
        </p:nvCxnSpPr>
        <p:spPr>
          <a:xfrm>
            <a:off x="621849" y="317362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54D2ABD-7806-9C4B-36F9-F5E9F1F83C6F}"/>
              </a:ext>
            </a:extLst>
          </p:cNvPr>
          <p:cNvCxnSpPr>
            <a:cxnSpLocks/>
          </p:cNvCxnSpPr>
          <p:nvPr/>
        </p:nvCxnSpPr>
        <p:spPr>
          <a:xfrm>
            <a:off x="2658523" y="420233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6255080-97FA-CB0E-4DF0-539043575C14}"/>
              </a:ext>
            </a:extLst>
          </p:cNvPr>
          <p:cNvCxnSpPr>
            <a:cxnSpLocks/>
          </p:cNvCxnSpPr>
          <p:nvPr/>
        </p:nvCxnSpPr>
        <p:spPr>
          <a:xfrm>
            <a:off x="2790867" y="373497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92D1DE-8A56-F442-A1B0-C44D5C40CC43}"/>
              </a:ext>
            </a:extLst>
          </p:cNvPr>
          <p:cNvCxnSpPr>
            <a:cxnSpLocks/>
          </p:cNvCxnSpPr>
          <p:nvPr/>
        </p:nvCxnSpPr>
        <p:spPr>
          <a:xfrm>
            <a:off x="491776" y="375660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6888856-56C0-8477-BD6C-1AD182C79E34}"/>
              </a:ext>
            </a:extLst>
          </p:cNvPr>
          <p:cNvCxnSpPr>
            <a:cxnSpLocks/>
          </p:cNvCxnSpPr>
          <p:nvPr/>
        </p:nvCxnSpPr>
        <p:spPr>
          <a:xfrm flipV="1">
            <a:off x="2711601" y="318767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48D72DD-36E5-E640-076D-2D3ABD490757}"/>
              </a:ext>
            </a:extLst>
          </p:cNvPr>
          <p:cNvCxnSpPr>
            <a:cxnSpLocks/>
          </p:cNvCxnSpPr>
          <p:nvPr/>
        </p:nvCxnSpPr>
        <p:spPr>
          <a:xfrm flipV="1">
            <a:off x="651616" y="421873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8" name="Go 30 seconds">
            <a:extLst>
              <a:ext uri="{FF2B5EF4-FFF2-40B4-BE49-F238E27FC236}">
                <a16:creationId xmlns:a16="http://schemas.microsoft.com/office/drawing/2014/main" id="{266C9D33-8551-FD3E-5C5F-6D9C5EDE0CA8}"/>
              </a:ext>
            </a:extLst>
          </p:cNvPr>
          <p:cNvSpPr txBox="1"/>
          <p:nvPr/>
        </p:nvSpPr>
        <p:spPr>
          <a:xfrm>
            <a:off x="482794" y="5248543"/>
            <a:ext cx="2542686" cy="408623"/>
          </a:xfrm>
          <a:prstGeom prst="roundRect">
            <a:avLst/>
          </a:prstGeom>
          <a:solidFill>
            <a:srgbClr val="00B05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GO!</a:t>
            </a:r>
          </a:p>
        </p:txBody>
      </p:sp>
      <p:cxnSp>
        <p:nvCxnSpPr>
          <p:cNvPr id="29" name="Straight Connector 28">
            <a:extLst>
              <a:ext uri="{FF2B5EF4-FFF2-40B4-BE49-F238E27FC236}">
                <a16:creationId xmlns:a16="http://schemas.microsoft.com/office/drawing/2014/main" id="{EF314AF3-30E4-2904-6AC1-244F4912B2CC}"/>
              </a:ext>
            </a:extLst>
          </p:cNvPr>
          <p:cNvCxnSpPr>
            <a:cxnSpLocks/>
          </p:cNvCxnSpPr>
          <p:nvPr/>
        </p:nvCxnSpPr>
        <p:spPr>
          <a:xfrm flipV="1">
            <a:off x="1012246" y="456371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947673E-4B59-E5BD-689E-6D7DC482B43E}"/>
              </a:ext>
            </a:extLst>
          </p:cNvPr>
          <p:cNvCxnSpPr>
            <a:cxnSpLocks/>
          </p:cNvCxnSpPr>
          <p:nvPr/>
        </p:nvCxnSpPr>
        <p:spPr>
          <a:xfrm flipV="1">
            <a:off x="2415756" y="272139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EC00E6AB-3868-1159-C0D1-FAFC6E49BBFE}"/>
              </a:ext>
            </a:extLst>
          </p:cNvPr>
          <p:cNvGrpSpPr>
            <a:grpSpLocks/>
          </p:cNvGrpSpPr>
          <p:nvPr/>
        </p:nvGrpSpPr>
        <p:grpSpPr bwMode="auto">
          <a:xfrm>
            <a:off x="1764973" y="2652500"/>
            <a:ext cx="7938" cy="2208212"/>
            <a:chOff x="6948614" y="3503140"/>
            <a:chExt cx="7930" cy="2208694"/>
          </a:xfrm>
        </p:grpSpPr>
        <p:cxnSp>
          <p:nvCxnSpPr>
            <p:cNvPr id="32" name="Straight Connector 31">
              <a:extLst>
                <a:ext uri="{FF2B5EF4-FFF2-40B4-BE49-F238E27FC236}">
                  <a16:creationId xmlns:a16="http://schemas.microsoft.com/office/drawing/2014/main" id="{CB5077A3-D261-E3D5-4235-9245AFB9106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250247F-F6DF-FB22-0ACC-1015759D93E2}"/>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4" name="1 minutes start">
            <a:extLst>
              <a:ext uri="{FF2B5EF4-FFF2-40B4-BE49-F238E27FC236}">
                <a16:creationId xmlns:a16="http://schemas.microsoft.com/office/drawing/2014/main" id="{1D5ECD7B-9640-D2A9-4D33-2DC74BD3103E}"/>
              </a:ext>
            </a:extLst>
          </p:cNvPr>
          <p:cNvSpPr txBox="1"/>
          <p:nvPr/>
        </p:nvSpPr>
        <p:spPr>
          <a:xfrm>
            <a:off x="482794" y="5272937"/>
            <a:ext cx="2542686" cy="408623"/>
          </a:xfrm>
          <a:prstGeom prst="roundRect">
            <a:avLst/>
          </a:prstGeom>
          <a:solidFill>
            <a:srgbClr val="7030A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Start</a:t>
            </a:r>
          </a:p>
        </p:txBody>
      </p:sp>
      <p:sp>
        <p:nvSpPr>
          <p:cNvPr id="35" name="TextBox 34">
            <a:extLst>
              <a:ext uri="{FF2B5EF4-FFF2-40B4-BE49-F238E27FC236}">
                <a16:creationId xmlns:a16="http://schemas.microsoft.com/office/drawing/2014/main" id="{13853243-8790-6765-0C33-E8097F076138}"/>
              </a:ext>
            </a:extLst>
          </p:cNvPr>
          <p:cNvSpPr txBox="1"/>
          <p:nvPr/>
        </p:nvSpPr>
        <p:spPr>
          <a:xfrm>
            <a:off x="556040" y="175522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1 Minute Timer</a:t>
            </a:r>
          </a:p>
        </p:txBody>
      </p:sp>
      <p:sp>
        <p:nvSpPr>
          <p:cNvPr id="37" name="Rectangle 36">
            <a:extLst>
              <a:ext uri="{FF2B5EF4-FFF2-40B4-BE49-F238E27FC236}">
                <a16:creationId xmlns:a16="http://schemas.microsoft.com/office/drawing/2014/main" id="{BB33AEF0-01D2-2C48-22CF-B8F67D6D5B7F}"/>
              </a:ext>
            </a:extLst>
          </p:cNvPr>
          <p:cNvSpPr>
            <a:spLocks noChangeArrowheads="1"/>
          </p:cNvSpPr>
          <p:nvPr/>
        </p:nvSpPr>
        <p:spPr bwMode="auto">
          <a:xfrm>
            <a:off x="5103103" y="2460858"/>
            <a:ext cx="3391586" cy="331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514350" indent="-514350">
              <a:lnSpc>
                <a:spcPct val="150000"/>
              </a:lnSpc>
              <a:spcBef>
                <a:spcPct val="0"/>
              </a:spcBef>
              <a:buAutoNum type="arabicPeriod"/>
            </a:pPr>
            <a:r>
              <a:rPr lang="en-GB" altLang="en-US" sz="2800" dirty="0">
                <a:solidFill>
                  <a:schemeClr val="tx1"/>
                </a:solidFill>
                <a:latin typeface="Andika" panose="02000000000000000000" pitchFamily="2" charset="0"/>
              </a:rPr>
              <a:t>Should’ve</a:t>
            </a:r>
          </a:p>
          <a:p>
            <a:pPr marL="514350" indent="-514350">
              <a:lnSpc>
                <a:spcPct val="150000"/>
              </a:lnSpc>
              <a:spcBef>
                <a:spcPct val="0"/>
              </a:spcBef>
              <a:buAutoNum type="arabicPeriod"/>
            </a:pPr>
            <a:r>
              <a:rPr lang="en-GB" altLang="en-US" sz="2800" dirty="0">
                <a:solidFill>
                  <a:schemeClr val="tx1"/>
                </a:solidFill>
                <a:latin typeface="Andika" panose="02000000000000000000" pitchFamily="2" charset="0"/>
              </a:rPr>
              <a:t>Can’t</a:t>
            </a:r>
          </a:p>
          <a:p>
            <a:pPr marL="514350" indent="-514350">
              <a:lnSpc>
                <a:spcPct val="150000"/>
              </a:lnSpc>
              <a:spcBef>
                <a:spcPct val="0"/>
              </a:spcBef>
              <a:buAutoNum type="arabicPeriod"/>
            </a:pPr>
            <a:r>
              <a:rPr lang="en-GB" altLang="en-US" sz="2800" dirty="0">
                <a:solidFill>
                  <a:schemeClr val="tx1"/>
                </a:solidFill>
                <a:latin typeface="Andika" panose="02000000000000000000" pitchFamily="2" charset="0"/>
              </a:rPr>
              <a:t>Wasn’t</a:t>
            </a:r>
          </a:p>
          <a:p>
            <a:pPr marL="514350" indent="-514350">
              <a:lnSpc>
                <a:spcPct val="150000"/>
              </a:lnSpc>
              <a:spcBef>
                <a:spcPct val="0"/>
              </a:spcBef>
              <a:buAutoNum type="arabicPeriod"/>
            </a:pPr>
            <a:r>
              <a:rPr lang="en-GB" altLang="en-US" sz="2800" dirty="0">
                <a:solidFill>
                  <a:schemeClr val="tx1"/>
                </a:solidFill>
                <a:latin typeface="Andika" panose="02000000000000000000" pitchFamily="2" charset="0"/>
              </a:rPr>
              <a:t>I’m</a:t>
            </a:r>
          </a:p>
          <a:p>
            <a:pPr marL="514350" indent="-514350">
              <a:lnSpc>
                <a:spcPct val="150000"/>
              </a:lnSpc>
              <a:spcBef>
                <a:spcPct val="0"/>
              </a:spcBef>
              <a:buAutoNum type="arabicPeriod"/>
            </a:pPr>
            <a:r>
              <a:rPr lang="en-GB" altLang="en-US" sz="2800" dirty="0">
                <a:solidFill>
                  <a:schemeClr val="tx1"/>
                </a:solidFill>
                <a:latin typeface="Andika" panose="02000000000000000000" pitchFamily="2" charset="0"/>
              </a:rPr>
              <a:t>It’s</a:t>
            </a:r>
          </a:p>
        </p:txBody>
      </p:sp>
      <p:pic>
        <p:nvPicPr>
          <p:cNvPr id="7" name="Picture 6" descr="Icon&#10;&#10;Description automatically generated with medium confidence">
            <a:extLst>
              <a:ext uri="{FF2B5EF4-FFF2-40B4-BE49-F238E27FC236}">
                <a16:creationId xmlns:a16="http://schemas.microsoft.com/office/drawing/2014/main" id="{397EEF4D-F278-989D-73B9-D636C92D8E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37821" y="2517177"/>
            <a:ext cx="2802563" cy="3489389"/>
          </a:xfrm>
          <a:prstGeom prst="rect">
            <a:avLst/>
          </a:prstGeom>
          <a:effectLst>
            <a:outerShdw blurRad="63500" sx="102000" sy="102000" algn="ctr" rotWithShape="0">
              <a:prstClr val="black">
                <a:alpha val="40000"/>
              </a:prstClr>
            </a:outerShdw>
          </a:effectLst>
        </p:spPr>
      </p:pic>
      <p:sp>
        <p:nvSpPr>
          <p:cNvPr id="6" name="TextBox 5">
            <a:extLst>
              <a:ext uri="{FF2B5EF4-FFF2-40B4-BE49-F238E27FC236}">
                <a16:creationId xmlns:a16="http://schemas.microsoft.com/office/drawing/2014/main" id="{243EA3DF-7308-33ED-6B90-A9FCB9C0B366}"/>
              </a:ext>
            </a:extLst>
          </p:cNvPr>
          <p:cNvSpPr txBox="1"/>
          <p:nvPr/>
        </p:nvSpPr>
        <p:spPr>
          <a:xfrm>
            <a:off x="3237172" y="2299201"/>
            <a:ext cx="6414709" cy="4018121"/>
          </a:xfrm>
          <a:prstGeom prst="roundRect">
            <a:avLst/>
          </a:prstGeom>
          <a:solidFill>
            <a:srgbClr val="FF0000"/>
          </a:solidFill>
          <a:ln w="57150">
            <a:solidFill>
              <a:schemeClr val="bg1">
                <a:lumMod val="65000"/>
              </a:schemeClr>
            </a:solidFill>
          </a:ln>
          <a:effectLst>
            <a:outerShdw blurRad="63500" sx="102000" sy="102000" algn="ctr" rotWithShape="0">
              <a:prstClr val="black">
                <a:alpha val="40000"/>
              </a:prstClr>
            </a:outerShdw>
          </a:effectLst>
        </p:spPr>
        <p:txBody>
          <a:bodyPr wrap="square" rtlCol="0" anchor="ctr">
            <a:spAutoFit/>
          </a:bodyPr>
          <a:lstStyle/>
          <a:p>
            <a:pPr algn="ctr"/>
            <a:r>
              <a:rPr lang="en-GB" sz="11500" dirty="0">
                <a:solidFill>
                  <a:schemeClr val="bg1"/>
                </a:solidFill>
                <a:latin typeface="Andika" panose="02000000000000000000" pitchFamily="2" charset="0"/>
              </a:rPr>
              <a:t>Time’s Up!</a:t>
            </a:r>
          </a:p>
        </p:txBody>
      </p:sp>
      <p:sp>
        <p:nvSpPr>
          <p:cNvPr id="2" name="TextBox 1">
            <a:extLst>
              <a:ext uri="{FF2B5EF4-FFF2-40B4-BE49-F238E27FC236}">
                <a16:creationId xmlns:a16="http://schemas.microsoft.com/office/drawing/2014/main" id="{A50804E1-9632-0DE2-F975-50E838C3CD07}"/>
              </a:ext>
            </a:extLst>
          </p:cNvPr>
          <p:cNvSpPr txBox="1"/>
          <p:nvPr/>
        </p:nvSpPr>
        <p:spPr>
          <a:xfrm>
            <a:off x="3252949" y="2299927"/>
            <a:ext cx="6414709" cy="4171355"/>
          </a:xfrm>
          <a:prstGeom prst="roundRect">
            <a:avLst/>
          </a:prstGeom>
          <a:solidFill>
            <a:srgbClr val="00B050"/>
          </a:solidFill>
          <a:ln w="57150">
            <a:solidFill>
              <a:schemeClr val="bg1">
                <a:lumMod val="65000"/>
              </a:schemeClr>
            </a:solidFill>
          </a:ln>
          <a:effectLst>
            <a:outerShdw blurRad="63500" sx="102000" sy="102000" algn="ctr" rotWithShape="0">
              <a:prstClr val="black">
                <a:alpha val="40000"/>
              </a:prstClr>
            </a:outerShdw>
          </a:effectLst>
        </p:spPr>
        <p:txBody>
          <a:bodyPr wrap="square" rtlCol="0" anchor="ctr">
            <a:spAutoFit/>
          </a:bodyPr>
          <a:lstStyle/>
          <a:p>
            <a:pPr algn="ctr"/>
            <a:r>
              <a:rPr lang="en-GB" sz="23900" dirty="0">
                <a:solidFill>
                  <a:schemeClr val="bg1"/>
                </a:solidFill>
                <a:latin typeface="Andika" panose="02000000000000000000" pitchFamily="2" charset="0"/>
              </a:rPr>
              <a:t>GO!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par>
                          <p:cTn id="8" fill="hold">
                            <p:stCondLst>
                              <p:cond delay="500"/>
                            </p:stCondLst>
                            <p:childTnLst>
                              <p:par>
                                <p:cTn id="9" presetID="8" presetClass="emph" presetSubtype="0" fill="hold" nodeType="afterEffect">
                                  <p:stCondLst>
                                    <p:cond delay="0"/>
                                  </p:stCondLst>
                                  <p:childTnLst>
                                    <p:animRot by="21600000">
                                      <p:cBhvr>
                                        <p:cTn id="10" dur="60000" fill="hold"/>
                                        <p:tgtEl>
                                          <p:spTgt spid="31"/>
                                        </p:tgtEl>
                                        <p:attrNameLst>
                                          <p:attrName>r</p:attrName>
                                        </p:attrNameLst>
                                      </p:cBhvr>
                                    </p:animRot>
                                  </p:childTnLst>
                                </p:cTn>
                              </p:par>
                              <p:par>
                                <p:cTn id="11" presetID="1" presetClass="exit"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hidden"/>
                                      </p:to>
                                    </p:set>
                                  </p:childTnLst>
                                </p:cTn>
                              </p:par>
                              <p:par>
                                <p:cTn id="13" presetID="10" presetClass="exit" presetSubtype="0" fill="hold" grpId="0" nodeType="withEffect">
                                  <p:stCondLst>
                                    <p:cond delay="0"/>
                                  </p:stCondLst>
                                  <p:childTnLst>
                                    <p:animEffect transition="out" filter="fade">
                                      <p:cBhvr>
                                        <p:cTn id="14" dur="500"/>
                                        <p:tgtEl>
                                          <p:spTgt spid="34"/>
                                        </p:tgtEl>
                                      </p:cBhvr>
                                    </p:animEffect>
                                    <p:set>
                                      <p:cBhvr>
                                        <p:cTn id="15" dur="1" fill="hold">
                                          <p:stCondLst>
                                            <p:cond delay="499"/>
                                          </p:stCondLst>
                                        </p:cTn>
                                        <p:tgtEl>
                                          <p:spTgt spid="34"/>
                                        </p:tgtEl>
                                        <p:attrNameLst>
                                          <p:attrName>style.visibility</p:attrName>
                                        </p:attrNameLst>
                                      </p:cBhvr>
                                      <p:to>
                                        <p:strVal val="hidden"/>
                                      </p:to>
                                    </p:set>
                                  </p:childTnLst>
                                </p:cTn>
                              </p:par>
                              <p:par>
                                <p:cTn id="16" presetID="10" presetClass="exit" presetSubtype="0" fill="hold" grpId="0" nodeType="withEffect">
                                  <p:stCondLst>
                                    <p:cond delay="60000"/>
                                  </p:stCondLst>
                                  <p:childTnLst>
                                    <p:animEffect transition="out" filter="fade">
                                      <p:cBhvr>
                                        <p:cTn id="17" dur="500"/>
                                        <p:tgtEl>
                                          <p:spTgt spid="15"/>
                                        </p:tgtEl>
                                      </p:cBhvr>
                                    </p:animEffect>
                                    <p:set>
                                      <p:cBhvr>
                                        <p:cTn id="18" dur="1" fill="hold">
                                          <p:stCondLst>
                                            <p:cond delay="499"/>
                                          </p:stCondLst>
                                        </p:cTn>
                                        <p:tgtEl>
                                          <p:spTgt spid="15"/>
                                        </p:tgtEl>
                                        <p:attrNameLst>
                                          <p:attrName>style.visibility</p:attrName>
                                        </p:attrNameLst>
                                      </p:cBhvr>
                                      <p:to>
                                        <p:strVal val="hidden"/>
                                      </p:to>
                                    </p:set>
                                  </p:childTnLst>
                                </p:cTn>
                              </p:par>
                              <p:par>
                                <p:cTn id="19" presetID="10" presetClass="exit" presetSubtype="0" fill="hold" grpId="0" nodeType="withEffect">
                                  <p:stCondLst>
                                    <p:cond delay="45000"/>
                                  </p:stCondLst>
                                  <p:childTnLst>
                                    <p:animEffect transition="out" filter="fade">
                                      <p:cBhvr>
                                        <p:cTn id="20" dur="500"/>
                                        <p:tgtEl>
                                          <p:spTgt spid="28"/>
                                        </p:tgtEl>
                                      </p:cBhvr>
                                    </p:animEffect>
                                    <p:set>
                                      <p:cBhvr>
                                        <p:cTn id="21" dur="1" fill="hold">
                                          <p:stCondLst>
                                            <p:cond delay="499"/>
                                          </p:stCondLst>
                                        </p:cTn>
                                        <p:tgtEl>
                                          <p:spTgt spid="28"/>
                                        </p:tgtEl>
                                        <p:attrNameLst>
                                          <p:attrName>style.visibility</p:attrName>
                                        </p:attrNameLst>
                                      </p:cBhvr>
                                      <p:to>
                                        <p:strVal val="hidden"/>
                                      </p:to>
                                    </p:set>
                                  </p:childTnLst>
                                </p:cTn>
                              </p:par>
                              <p:par>
                                <p:cTn id="22" presetID="1" presetClass="exit" presetSubtype="0" fill="hold" grpId="0" nodeType="withEffect">
                                  <p:stCondLst>
                                    <p:cond delay="45000"/>
                                  </p:stCondLst>
                                  <p:childTnLst>
                                    <p:set>
                                      <p:cBhvr>
                                        <p:cTn id="23" dur="1" fill="hold">
                                          <p:stCondLst>
                                            <p:cond delay="0"/>
                                          </p:stCondLst>
                                        </p:cTn>
                                        <p:tgtEl>
                                          <p:spTgt spid="13"/>
                                        </p:tgtEl>
                                        <p:attrNameLst>
                                          <p:attrName>style.visibility</p:attrName>
                                        </p:attrNameLst>
                                      </p:cBhvr>
                                      <p:to>
                                        <p:strVal val="hidden"/>
                                      </p:to>
                                    </p:set>
                                  </p:childTnLst>
                                </p:cTn>
                              </p:par>
                              <p:par>
                                <p:cTn id="24" presetID="1" presetClass="exit" presetSubtype="0" fill="hold" grpId="0" nodeType="withEffect">
                                  <p:stCondLst>
                                    <p:cond delay="60000"/>
                                  </p:stCondLst>
                                  <p:childTnLst>
                                    <p:set>
                                      <p:cBhvr>
                                        <p:cTn id="25" dur="1" fill="hold">
                                          <p:stCondLst>
                                            <p:cond delay="0"/>
                                          </p:stCondLst>
                                        </p:cTn>
                                        <p:tgtEl>
                                          <p:spTgt spid="12"/>
                                        </p:tgtEl>
                                        <p:attrNameLst>
                                          <p:attrName>style.visibility</p:attrName>
                                        </p:attrNameLst>
                                      </p:cBhvr>
                                      <p:to>
                                        <p:strVal val="hidden"/>
                                      </p:to>
                                    </p:set>
                                  </p:childTnLst>
                                </p:cTn>
                              </p:par>
                            </p:childTnLst>
                          </p:cTn>
                        </p:par>
                        <p:par>
                          <p:cTn id="26" fill="hold">
                            <p:stCondLst>
                              <p:cond delay="61000"/>
                            </p:stCondLst>
                            <p:childTnLst>
                              <p:par>
                                <p:cTn id="27" presetID="10" presetClass="entr" presetSubtype="0"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16" grpId="0" animBg="1"/>
      <p:bldP spid="28" grpId="0" animBg="1"/>
      <p:bldP spid="34" grpId="0" animBg="1"/>
      <p:bldP spid="6" grpId="0" animBg="1"/>
      <p:bldP spid="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vector graphics&#10;&#10;Description automatically generated">
            <a:extLst>
              <a:ext uri="{FF2B5EF4-FFF2-40B4-BE49-F238E27FC236}">
                <a16:creationId xmlns:a16="http://schemas.microsoft.com/office/drawing/2014/main" id="{FA756948-5B8D-D66A-8541-760ED94729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8" name="Rectangle: Rounded Corners 7">
            <a:extLst>
              <a:ext uri="{FF2B5EF4-FFF2-40B4-BE49-F238E27FC236}">
                <a16:creationId xmlns:a16="http://schemas.microsoft.com/office/drawing/2014/main" id="{EB4FA7BF-C76C-A975-CF70-84A0A83EA8D6}"/>
              </a:ext>
            </a:extLst>
          </p:cNvPr>
          <p:cNvSpPr/>
          <p:nvPr/>
        </p:nvSpPr>
        <p:spPr>
          <a:xfrm>
            <a:off x="2087730" y="1659102"/>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 name="Red Oval">
            <a:extLst>
              <a:ext uri="{FF2B5EF4-FFF2-40B4-BE49-F238E27FC236}">
                <a16:creationId xmlns:a16="http://schemas.microsoft.com/office/drawing/2014/main" id="{D72F35E9-7F8C-5E5C-FB40-45D7D4541A94}"/>
              </a:ext>
            </a:extLst>
          </p:cNvPr>
          <p:cNvSpPr/>
          <p:nvPr/>
        </p:nvSpPr>
        <p:spPr>
          <a:xfrm>
            <a:off x="490175" y="246264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4" name="TextBox 13">
            <a:extLst>
              <a:ext uri="{FF2B5EF4-FFF2-40B4-BE49-F238E27FC236}">
                <a16:creationId xmlns:a16="http://schemas.microsoft.com/office/drawing/2014/main" id="{0733FA25-F0D9-C3D5-9CE5-D0312237F061}"/>
              </a:ext>
            </a:extLst>
          </p:cNvPr>
          <p:cNvSpPr txBox="1"/>
          <p:nvPr/>
        </p:nvSpPr>
        <p:spPr>
          <a:xfrm>
            <a:off x="490175" y="5256582"/>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7" name="Oval 16">
            <a:extLst>
              <a:ext uri="{FF2B5EF4-FFF2-40B4-BE49-F238E27FC236}">
                <a16:creationId xmlns:a16="http://schemas.microsoft.com/office/drawing/2014/main" id="{E83CB84C-E34D-0448-A9CC-07FC1408D5B1}"/>
              </a:ext>
            </a:extLst>
          </p:cNvPr>
          <p:cNvSpPr/>
          <p:nvPr/>
        </p:nvSpPr>
        <p:spPr>
          <a:xfrm>
            <a:off x="1718505" y="369766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8" name="Straight Connector 17">
            <a:extLst>
              <a:ext uri="{FF2B5EF4-FFF2-40B4-BE49-F238E27FC236}">
                <a16:creationId xmlns:a16="http://schemas.microsoft.com/office/drawing/2014/main" id="{BB6C0622-3F28-23FD-02B7-327E3B130303}"/>
              </a:ext>
            </a:extLst>
          </p:cNvPr>
          <p:cNvCxnSpPr>
            <a:cxnSpLocks/>
          </p:cNvCxnSpPr>
          <p:nvPr/>
        </p:nvCxnSpPr>
        <p:spPr>
          <a:xfrm flipH="1">
            <a:off x="1758892" y="246264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EE8C518-79C1-5C3A-AB0E-1CE40FC29C7A}"/>
              </a:ext>
            </a:extLst>
          </p:cNvPr>
          <p:cNvCxnSpPr/>
          <p:nvPr/>
        </p:nvCxnSpPr>
        <p:spPr>
          <a:xfrm>
            <a:off x="1765745" y="477195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8E95382-8E4E-2026-733F-E8AD72CFC8B6}"/>
              </a:ext>
            </a:extLst>
          </p:cNvPr>
          <p:cNvCxnSpPr>
            <a:cxnSpLocks/>
          </p:cNvCxnSpPr>
          <p:nvPr/>
        </p:nvCxnSpPr>
        <p:spPr>
          <a:xfrm>
            <a:off x="2360107" y="456371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DD6280A-1CFA-85DB-3727-F98847870236}"/>
              </a:ext>
            </a:extLst>
          </p:cNvPr>
          <p:cNvCxnSpPr>
            <a:cxnSpLocks/>
          </p:cNvCxnSpPr>
          <p:nvPr/>
        </p:nvCxnSpPr>
        <p:spPr>
          <a:xfrm>
            <a:off x="1037054" y="267989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F089189-6690-E4D6-6204-449D6B2C3844}"/>
              </a:ext>
            </a:extLst>
          </p:cNvPr>
          <p:cNvCxnSpPr>
            <a:cxnSpLocks/>
          </p:cNvCxnSpPr>
          <p:nvPr/>
        </p:nvCxnSpPr>
        <p:spPr>
          <a:xfrm>
            <a:off x="621849" y="317362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54D2ABD-7806-9C4B-36F9-F5E9F1F83C6F}"/>
              </a:ext>
            </a:extLst>
          </p:cNvPr>
          <p:cNvCxnSpPr>
            <a:cxnSpLocks/>
          </p:cNvCxnSpPr>
          <p:nvPr/>
        </p:nvCxnSpPr>
        <p:spPr>
          <a:xfrm>
            <a:off x="2658523" y="420233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6255080-97FA-CB0E-4DF0-539043575C14}"/>
              </a:ext>
            </a:extLst>
          </p:cNvPr>
          <p:cNvCxnSpPr>
            <a:cxnSpLocks/>
          </p:cNvCxnSpPr>
          <p:nvPr/>
        </p:nvCxnSpPr>
        <p:spPr>
          <a:xfrm>
            <a:off x="2790867" y="373497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92D1DE-8A56-F442-A1B0-C44D5C40CC43}"/>
              </a:ext>
            </a:extLst>
          </p:cNvPr>
          <p:cNvCxnSpPr>
            <a:cxnSpLocks/>
          </p:cNvCxnSpPr>
          <p:nvPr/>
        </p:nvCxnSpPr>
        <p:spPr>
          <a:xfrm>
            <a:off x="491776" y="375660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6888856-56C0-8477-BD6C-1AD182C79E34}"/>
              </a:ext>
            </a:extLst>
          </p:cNvPr>
          <p:cNvCxnSpPr>
            <a:cxnSpLocks/>
          </p:cNvCxnSpPr>
          <p:nvPr/>
        </p:nvCxnSpPr>
        <p:spPr>
          <a:xfrm flipV="1">
            <a:off x="2711601" y="318767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48D72DD-36E5-E640-076D-2D3ABD490757}"/>
              </a:ext>
            </a:extLst>
          </p:cNvPr>
          <p:cNvCxnSpPr>
            <a:cxnSpLocks/>
          </p:cNvCxnSpPr>
          <p:nvPr/>
        </p:nvCxnSpPr>
        <p:spPr>
          <a:xfrm flipV="1">
            <a:off x="651616" y="421873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F314AF3-30E4-2904-6AC1-244F4912B2CC}"/>
              </a:ext>
            </a:extLst>
          </p:cNvPr>
          <p:cNvCxnSpPr>
            <a:cxnSpLocks/>
          </p:cNvCxnSpPr>
          <p:nvPr/>
        </p:nvCxnSpPr>
        <p:spPr>
          <a:xfrm flipV="1">
            <a:off x="1012246" y="456371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947673E-4B59-E5BD-689E-6D7DC482B43E}"/>
              </a:ext>
            </a:extLst>
          </p:cNvPr>
          <p:cNvCxnSpPr>
            <a:cxnSpLocks/>
          </p:cNvCxnSpPr>
          <p:nvPr/>
        </p:nvCxnSpPr>
        <p:spPr>
          <a:xfrm flipV="1">
            <a:off x="2415756" y="272139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EC00E6AB-3868-1159-C0D1-FAFC6E49BBFE}"/>
              </a:ext>
            </a:extLst>
          </p:cNvPr>
          <p:cNvGrpSpPr>
            <a:grpSpLocks/>
          </p:cNvGrpSpPr>
          <p:nvPr/>
        </p:nvGrpSpPr>
        <p:grpSpPr bwMode="auto">
          <a:xfrm>
            <a:off x="1764973" y="2652500"/>
            <a:ext cx="7938" cy="2208212"/>
            <a:chOff x="6948614" y="3503140"/>
            <a:chExt cx="7930" cy="2208694"/>
          </a:xfrm>
        </p:grpSpPr>
        <p:cxnSp>
          <p:nvCxnSpPr>
            <p:cNvPr id="32" name="Straight Connector 31">
              <a:extLst>
                <a:ext uri="{FF2B5EF4-FFF2-40B4-BE49-F238E27FC236}">
                  <a16:creationId xmlns:a16="http://schemas.microsoft.com/office/drawing/2014/main" id="{CB5077A3-D261-E3D5-4235-9245AFB9106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250247F-F6DF-FB22-0ACC-1015759D93E2}"/>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9" name="Title 1">
            <a:extLst>
              <a:ext uri="{FF2B5EF4-FFF2-40B4-BE49-F238E27FC236}">
                <a16:creationId xmlns:a16="http://schemas.microsoft.com/office/drawing/2014/main" id="{40EE7C0E-40AE-793C-C18E-6BD3011667D5}"/>
              </a:ext>
            </a:extLst>
          </p:cNvPr>
          <p:cNvSpPr>
            <a:spLocks noGrp="1"/>
          </p:cNvSpPr>
          <p:nvPr>
            <p:ph type="title"/>
          </p:nvPr>
        </p:nvSpPr>
        <p:spPr>
          <a:xfrm>
            <a:off x="1764144" y="349411"/>
            <a:ext cx="8709891" cy="2130631"/>
          </a:xfrm>
          <a:prstGeom prst="roundRect">
            <a:avLst>
              <a:gd name="adj" fmla="val 27544"/>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rPr>
              <a:t>How about?</a:t>
            </a:r>
          </a:p>
        </p:txBody>
      </p:sp>
      <p:sp>
        <p:nvSpPr>
          <p:cNvPr id="35" name="TextBox 34">
            <a:extLst>
              <a:ext uri="{FF2B5EF4-FFF2-40B4-BE49-F238E27FC236}">
                <a16:creationId xmlns:a16="http://schemas.microsoft.com/office/drawing/2014/main" id="{13853243-8790-6765-0C33-E8097F076138}"/>
              </a:ext>
            </a:extLst>
          </p:cNvPr>
          <p:cNvSpPr txBox="1"/>
          <p:nvPr/>
        </p:nvSpPr>
        <p:spPr>
          <a:xfrm>
            <a:off x="556040" y="175522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1 Minute Timer</a:t>
            </a:r>
          </a:p>
        </p:txBody>
      </p:sp>
      <p:pic>
        <p:nvPicPr>
          <p:cNvPr id="15" name="Picture 14" descr="Icon&#10;&#10;Description automatically generated with medium confidence">
            <a:extLst>
              <a:ext uri="{FF2B5EF4-FFF2-40B4-BE49-F238E27FC236}">
                <a16:creationId xmlns:a16="http://schemas.microsoft.com/office/drawing/2014/main" id="{3F9FD779-6216-CC83-1C7A-1645E03DA3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52313" y="3298368"/>
            <a:ext cx="2802563" cy="3489389"/>
          </a:xfrm>
          <a:prstGeom prst="rect">
            <a:avLst/>
          </a:prstGeom>
        </p:spPr>
      </p:pic>
      <p:sp>
        <p:nvSpPr>
          <p:cNvPr id="6" name="should have">
            <a:extLst>
              <a:ext uri="{FF2B5EF4-FFF2-40B4-BE49-F238E27FC236}">
                <a16:creationId xmlns:a16="http://schemas.microsoft.com/office/drawing/2014/main" id="{D247E868-EB8E-8ACC-03EC-49312CC2536D}"/>
              </a:ext>
            </a:extLst>
          </p:cNvPr>
          <p:cNvSpPr>
            <a:spLocks noChangeArrowheads="1"/>
          </p:cNvSpPr>
          <p:nvPr/>
        </p:nvSpPr>
        <p:spPr bwMode="auto">
          <a:xfrm>
            <a:off x="5349819" y="2699236"/>
            <a:ext cx="6185797" cy="566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000" dirty="0">
                <a:solidFill>
                  <a:schemeClr val="tx1"/>
                </a:solidFill>
                <a:latin typeface="Andika" panose="02000000000000000000" pitchFamily="2" charset="0"/>
              </a:rPr>
              <a:t>= Should </a:t>
            </a:r>
            <a:r>
              <a:rPr lang="en-GB" altLang="en-US" sz="2000" b="1" u="sng" dirty="0">
                <a:solidFill>
                  <a:schemeClr val="tx1"/>
                </a:solidFill>
                <a:latin typeface="Andika" panose="02000000000000000000" pitchFamily="2" charset="0"/>
              </a:rPr>
              <a:t>ha</a:t>
            </a:r>
            <a:r>
              <a:rPr lang="en-GB" altLang="en-US" sz="2000" dirty="0">
                <a:solidFill>
                  <a:schemeClr val="tx1"/>
                </a:solidFill>
                <a:latin typeface="Andika" panose="02000000000000000000" pitchFamily="2" charset="0"/>
              </a:rPr>
              <a:t>ve (“ha” are missing)</a:t>
            </a:r>
          </a:p>
        </p:txBody>
      </p:sp>
      <p:sp>
        <p:nvSpPr>
          <p:cNvPr id="3" name="Rectangle 2">
            <a:extLst>
              <a:ext uri="{FF2B5EF4-FFF2-40B4-BE49-F238E27FC236}">
                <a16:creationId xmlns:a16="http://schemas.microsoft.com/office/drawing/2014/main" id="{AA416522-023F-1140-23BC-2B8BD502D0BC}"/>
              </a:ext>
            </a:extLst>
          </p:cNvPr>
          <p:cNvSpPr>
            <a:spLocks noChangeArrowheads="1"/>
          </p:cNvSpPr>
          <p:nvPr/>
        </p:nvSpPr>
        <p:spPr bwMode="auto">
          <a:xfrm>
            <a:off x="3608906" y="2679893"/>
            <a:ext cx="6185797" cy="24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514350" indent="-514350">
              <a:lnSpc>
                <a:spcPct val="150000"/>
              </a:lnSpc>
              <a:spcBef>
                <a:spcPct val="0"/>
              </a:spcBef>
              <a:buAutoNum type="arabicPeriod"/>
            </a:pPr>
            <a:r>
              <a:rPr lang="en-GB" altLang="en-US" sz="2000" dirty="0">
                <a:solidFill>
                  <a:schemeClr val="tx1"/>
                </a:solidFill>
                <a:latin typeface="Andika" panose="02000000000000000000" pitchFamily="2" charset="0"/>
              </a:rPr>
              <a:t>Should’ve</a:t>
            </a:r>
          </a:p>
          <a:p>
            <a:pPr marL="514350" indent="-514350">
              <a:lnSpc>
                <a:spcPct val="150000"/>
              </a:lnSpc>
              <a:spcBef>
                <a:spcPct val="0"/>
              </a:spcBef>
              <a:buAutoNum type="arabicPeriod"/>
            </a:pPr>
            <a:r>
              <a:rPr lang="en-GB" altLang="en-US" sz="2000" dirty="0">
                <a:solidFill>
                  <a:schemeClr val="tx1"/>
                </a:solidFill>
                <a:latin typeface="Andika" panose="02000000000000000000" pitchFamily="2" charset="0"/>
              </a:rPr>
              <a:t>Can’t</a:t>
            </a:r>
          </a:p>
          <a:p>
            <a:pPr marL="514350" indent="-514350">
              <a:lnSpc>
                <a:spcPct val="150000"/>
              </a:lnSpc>
              <a:spcBef>
                <a:spcPct val="0"/>
              </a:spcBef>
              <a:buAutoNum type="arabicPeriod"/>
            </a:pPr>
            <a:r>
              <a:rPr lang="en-GB" altLang="en-US" sz="2000" dirty="0">
                <a:solidFill>
                  <a:schemeClr val="tx1"/>
                </a:solidFill>
                <a:latin typeface="Andika" panose="02000000000000000000" pitchFamily="2" charset="0"/>
              </a:rPr>
              <a:t>Wasn’t</a:t>
            </a:r>
          </a:p>
          <a:p>
            <a:pPr marL="514350" indent="-514350">
              <a:lnSpc>
                <a:spcPct val="150000"/>
              </a:lnSpc>
              <a:spcBef>
                <a:spcPct val="0"/>
              </a:spcBef>
              <a:buAutoNum type="arabicPeriod"/>
            </a:pPr>
            <a:r>
              <a:rPr lang="en-GB" altLang="en-US" sz="2000" dirty="0">
                <a:solidFill>
                  <a:schemeClr val="tx1"/>
                </a:solidFill>
                <a:latin typeface="Andika" panose="02000000000000000000" pitchFamily="2" charset="0"/>
              </a:rPr>
              <a:t>I’m</a:t>
            </a:r>
          </a:p>
          <a:p>
            <a:pPr marL="514350" indent="-514350">
              <a:lnSpc>
                <a:spcPct val="150000"/>
              </a:lnSpc>
              <a:spcBef>
                <a:spcPct val="0"/>
              </a:spcBef>
              <a:buAutoNum type="arabicPeriod"/>
            </a:pPr>
            <a:r>
              <a:rPr lang="en-GB" altLang="en-US" sz="2000" dirty="0">
                <a:solidFill>
                  <a:schemeClr val="tx1"/>
                </a:solidFill>
                <a:latin typeface="Andika" panose="02000000000000000000" pitchFamily="2" charset="0"/>
              </a:rPr>
              <a:t>It’s</a:t>
            </a:r>
          </a:p>
        </p:txBody>
      </p:sp>
      <p:sp>
        <p:nvSpPr>
          <p:cNvPr id="12" name="can not">
            <a:extLst>
              <a:ext uri="{FF2B5EF4-FFF2-40B4-BE49-F238E27FC236}">
                <a16:creationId xmlns:a16="http://schemas.microsoft.com/office/drawing/2014/main" id="{8E45E940-DDD9-6C1B-D4C2-894DBF0D2817}"/>
              </a:ext>
            </a:extLst>
          </p:cNvPr>
          <p:cNvSpPr>
            <a:spLocks noChangeArrowheads="1"/>
          </p:cNvSpPr>
          <p:nvPr/>
        </p:nvSpPr>
        <p:spPr bwMode="auto">
          <a:xfrm>
            <a:off x="4843803" y="2684103"/>
            <a:ext cx="6185797" cy="1027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endParaRPr lang="en-GB" altLang="en-US" sz="2000" dirty="0">
              <a:solidFill>
                <a:schemeClr val="tx1"/>
              </a:solidFill>
              <a:latin typeface="Andika" panose="02000000000000000000" pitchFamily="2" charset="0"/>
            </a:endParaRPr>
          </a:p>
          <a:p>
            <a:pPr>
              <a:lnSpc>
                <a:spcPct val="150000"/>
              </a:lnSpc>
              <a:spcBef>
                <a:spcPct val="0"/>
              </a:spcBef>
              <a:buNone/>
            </a:pPr>
            <a:r>
              <a:rPr lang="en-GB" altLang="en-US" sz="2000" dirty="0">
                <a:solidFill>
                  <a:schemeClr val="tx1"/>
                </a:solidFill>
                <a:latin typeface="Andika" panose="02000000000000000000" pitchFamily="2" charset="0"/>
              </a:rPr>
              <a:t>= Can </a:t>
            </a:r>
            <a:r>
              <a:rPr lang="en-GB" altLang="en-US" sz="2000" b="1" u="sng" dirty="0">
                <a:solidFill>
                  <a:schemeClr val="tx1"/>
                </a:solidFill>
                <a:latin typeface="Andika" panose="02000000000000000000" pitchFamily="2" charset="0"/>
              </a:rPr>
              <a:t>no</a:t>
            </a:r>
            <a:r>
              <a:rPr lang="en-GB" altLang="en-US" sz="2000" dirty="0">
                <a:solidFill>
                  <a:schemeClr val="tx1"/>
                </a:solidFill>
                <a:latin typeface="Andika" panose="02000000000000000000" pitchFamily="2" charset="0"/>
              </a:rPr>
              <a:t>t (“no” are missing)</a:t>
            </a:r>
          </a:p>
        </p:txBody>
      </p:sp>
      <p:sp>
        <p:nvSpPr>
          <p:cNvPr id="13" name="was not">
            <a:extLst>
              <a:ext uri="{FF2B5EF4-FFF2-40B4-BE49-F238E27FC236}">
                <a16:creationId xmlns:a16="http://schemas.microsoft.com/office/drawing/2014/main" id="{E827E3C9-2E01-BA87-104C-2AB8DBFE37C0}"/>
              </a:ext>
            </a:extLst>
          </p:cNvPr>
          <p:cNvSpPr>
            <a:spLocks noChangeArrowheads="1"/>
          </p:cNvSpPr>
          <p:nvPr/>
        </p:nvSpPr>
        <p:spPr bwMode="auto">
          <a:xfrm>
            <a:off x="5043735" y="2701968"/>
            <a:ext cx="6185797" cy="1489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endParaRPr lang="en-GB" altLang="en-US" sz="2000" dirty="0">
              <a:solidFill>
                <a:schemeClr val="tx1"/>
              </a:solidFill>
              <a:latin typeface="Andika" panose="02000000000000000000" pitchFamily="2" charset="0"/>
            </a:endParaRPr>
          </a:p>
          <a:p>
            <a:pPr>
              <a:lnSpc>
                <a:spcPct val="150000"/>
              </a:lnSpc>
              <a:spcBef>
                <a:spcPct val="0"/>
              </a:spcBef>
              <a:buNone/>
            </a:pPr>
            <a:endParaRPr lang="en-GB" altLang="en-US" sz="2000" dirty="0">
              <a:solidFill>
                <a:schemeClr val="tx1"/>
              </a:solidFill>
              <a:latin typeface="Andika" panose="02000000000000000000" pitchFamily="2" charset="0"/>
            </a:endParaRPr>
          </a:p>
          <a:p>
            <a:pPr>
              <a:lnSpc>
                <a:spcPct val="150000"/>
              </a:lnSpc>
              <a:spcBef>
                <a:spcPct val="0"/>
              </a:spcBef>
              <a:buNone/>
            </a:pPr>
            <a:r>
              <a:rPr lang="en-GB" altLang="en-US" sz="2000" dirty="0">
                <a:solidFill>
                  <a:schemeClr val="tx1"/>
                </a:solidFill>
                <a:latin typeface="Andika" panose="02000000000000000000" pitchFamily="2" charset="0"/>
              </a:rPr>
              <a:t>= Was </a:t>
            </a:r>
            <a:r>
              <a:rPr lang="en-GB" altLang="en-US" sz="2000" b="1" u="sng" dirty="0">
                <a:solidFill>
                  <a:schemeClr val="tx1"/>
                </a:solidFill>
                <a:latin typeface="Andika" panose="02000000000000000000" pitchFamily="2" charset="0"/>
              </a:rPr>
              <a:t>no</a:t>
            </a:r>
            <a:r>
              <a:rPr lang="en-GB" altLang="en-US" sz="2000" dirty="0">
                <a:solidFill>
                  <a:schemeClr val="tx1"/>
                </a:solidFill>
                <a:latin typeface="Andika" panose="02000000000000000000" pitchFamily="2" charset="0"/>
              </a:rPr>
              <a:t>t (“no” are missing)</a:t>
            </a:r>
          </a:p>
        </p:txBody>
      </p:sp>
      <p:sp>
        <p:nvSpPr>
          <p:cNvPr id="16" name="I am">
            <a:extLst>
              <a:ext uri="{FF2B5EF4-FFF2-40B4-BE49-F238E27FC236}">
                <a16:creationId xmlns:a16="http://schemas.microsoft.com/office/drawing/2014/main" id="{9C156D0D-8DBF-A9C1-B768-2F76673264F6}"/>
              </a:ext>
            </a:extLst>
          </p:cNvPr>
          <p:cNvSpPr>
            <a:spLocks noChangeArrowheads="1"/>
          </p:cNvSpPr>
          <p:nvPr/>
        </p:nvSpPr>
        <p:spPr bwMode="auto">
          <a:xfrm>
            <a:off x="4630560" y="2706302"/>
            <a:ext cx="6185797" cy="1951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endParaRPr lang="en-GB" altLang="en-US" sz="2000" dirty="0">
              <a:solidFill>
                <a:schemeClr val="tx1"/>
              </a:solidFill>
              <a:latin typeface="Andika" panose="02000000000000000000" pitchFamily="2" charset="0"/>
            </a:endParaRPr>
          </a:p>
          <a:p>
            <a:pPr>
              <a:lnSpc>
                <a:spcPct val="150000"/>
              </a:lnSpc>
              <a:spcBef>
                <a:spcPct val="0"/>
              </a:spcBef>
              <a:buNone/>
            </a:pPr>
            <a:endParaRPr lang="en-GB" altLang="en-US" sz="2000" dirty="0">
              <a:solidFill>
                <a:schemeClr val="tx1"/>
              </a:solidFill>
              <a:latin typeface="Andika" panose="02000000000000000000" pitchFamily="2" charset="0"/>
            </a:endParaRPr>
          </a:p>
          <a:p>
            <a:pPr>
              <a:lnSpc>
                <a:spcPct val="150000"/>
              </a:lnSpc>
              <a:spcBef>
                <a:spcPct val="0"/>
              </a:spcBef>
              <a:buNone/>
            </a:pPr>
            <a:endParaRPr lang="en-GB" altLang="en-US" sz="2000" dirty="0">
              <a:solidFill>
                <a:schemeClr val="tx1"/>
              </a:solidFill>
              <a:latin typeface="Andika" panose="02000000000000000000" pitchFamily="2" charset="0"/>
            </a:endParaRPr>
          </a:p>
          <a:p>
            <a:pPr>
              <a:lnSpc>
                <a:spcPct val="150000"/>
              </a:lnSpc>
              <a:spcBef>
                <a:spcPct val="0"/>
              </a:spcBef>
              <a:buNone/>
            </a:pPr>
            <a:r>
              <a:rPr lang="en-GB" altLang="en-US" sz="2000" dirty="0">
                <a:solidFill>
                  <a:schemeClr val="tx1"/>
                </a:solidFill>
                <a:latin typeface="Andika" panose="02000000000000000000" pitchFamily="2" charset="0"/>
              </a:rPr>
              <a:t>= I </a:t>
            </a:r>
            <a:r>
              <a:rPr lang="en-GB" altLang="en-US" sz="2000" b="1" u="sng" dirty="0">
                <a:solidFill>
                  <a:schemeClr val="tx1"/>
                </a:solidFill>
                <a:latin typeface="Andika" panose="02000000000000000000" pitchFamily="2" charset="0"/>
              </a:rPr>
              <a:t>a</a:t>
            </a:r>
            <a:r>
              <a:rPr lang="en-GB" altLang="en-US" sz="2000" dirty="0">
                <a:solidFill>
                  <a:schemeClr val="tx1"/>
                </a:solidFill>
                <a:latin typeface="Andika" panose="02000000000000000000" pitchFamily="2" charset="0"/>
              </a:rPr>
              <a:t>m (“a” is missing)</a:t>
            </a:r>
          </a:p>
        </p:txBody>
      </p:sp>
      <p:sp>
        <p:nvSpPr>
          <p:cNvPr id="28" name="It is">
            <a:extLst>
              <a:ext uri="{FF2B5EF4-FFF2-40B4-BE49-F238E27FC236}">
                <a16:creationId xmlns:a16="http://schemas.microsoft.com/office/drawing/2014/main" id="{C1DFA9B6-28D7-38D0-D46D-3F67A43D6036}"/>
              </a:ext>
            </a:extLst>
          </p:cNvPr>
          <p:cNvSpPr>
            <a:spLocks noChangeArrowheads="1"/>
          </p:cNvSpPr>
          <p:nvPr/>
        </p:nvSpPr>
        <p:spPr bwMode="auto">
          <a:xfrm>
            <a:off x="4696396" y="2684227"/>
            <a:ext cx="6185797" cy="24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endParaRPr lang="en-GB" altLang="en-US" sz="2000" dirty="0">
              <a:solidFill>
                <a:schemeClr val="tx1"/>
              </a:solidFill>
              <a:latin typeface="Andika" panose="02000000000000000000" pitchFamily="2" charset="0"/>
            </a:endParaRPr>
          </a:p>
          <a:p>
            <a:pPr>
              <a:lnSpc>
                <a:spcPct val="150000"/>
              </a:lnSpc>
              <a:spcBef>
                <a:spcPct val="0"/>
              </a:spcBef>
              <a:buNone/>
            </a:pPr>
            <a:endParaRPr lang="en-GB" altLang="en-US" sz="2000" dirty="0">
              <a:solidFill>
                <a:schemeClr val="tx1"/>
              </a:solidFill>
              <a:latin typeface="Andika" panose="02000000000000000000" pitchFamily="2" charset="0"/>
            </a:endParaRPr>
          </a:p>
          <a:p>
            <a:pPr>
              <a:lnSpc>
                <a:spcPct val="150000"/>
              </a:lnSpc>
              <a:spcBef>
                <a:spcPct val="0"/>
              </a:spcBef>
              <a:buNone/>
            </a:pPr>
            <a:endParaRPr lang="en-GB" altLang="en-US" sz="2000" dirty="0">
              <a:solidFill>
                <a:schemeClr val="tx1"/>
              </a:solidFill>
              <a:latin typeface="Andika" panose="02000000000000000000" pitchFamily="2" charset="0"/>
            </a:endParaRPr>
          </a:p>
          <a:p>
            <a:pPr>
              <a:lnSpc>
                <a:spcPct val="150000"/>
              </a:lnSpc>
              <a:spcBef>
                <a:spcPct val="0"/>
              </a:spcBef>
              <a:buNone/>
            </a:pPr>
            <a:endParaRPr lang="en-GB" altLang="en-US" sz="2000" dirty="0">
              <a:solidFill>
                <a:schemeClr val="tx1"/>
              </a:solidFill>
              <a:latin typeface="Andika" panose="02000000000000000000" pitchFamily="2" charset="0"/>
            </a:endParaRPr>
          </a:p>
          <a:p>
            <a:pPr>
              <a:lnSpc>
                <a:spcPct val="150000"/>
              </a:lnSpc>
              <a:spcBef>
                <a:spcPct val="0"/>
              </a:spcBef>
              <a:buNone/>
            </a:pPr>
            <a:r>
              <a:rPr lang="en-GB" altLang="en-US" sz="2000" dirty="0">
                <a:solidFill>
                  <a:schemeClr val="tx1"/>
                </a:solidFill>
                <a:latin typeface="Andika" panose="02000000000000000000" pitchFamily="2" charset="0"/>
              </a:rPr>
              <a:t>= It </a:t>
            </a:r>
            <a:r>
              <a:rPr lang="en-GB" altLang="en-US" sz="2000" b="1" u="sng" dirty="0">
                <a:solidFill>
                  <a:schemeClr val="tx1"/>
                </a:solidFill>
                <a:latin typeface="Andika" panose="02000000000000000000" pitchFamily="2" charset="0"/>
              </a:rPr>
              <a:t>i</a:t>
            </a:r>
            <a:r>
              <a:rPr lang="en-GB" altLang="en-US" sz="2000" dirty="0">
                <a:solidFill>
                  <a:schemeClr val="tx1"/>
                </a:solidFill>
                <a:latin typeface="Andika" panose="02000000000000000000" pitchFamily="2" charset="0"/>
              </a:rPr>
              <a:t>s (“i” is missing)</a:t>
            </a:r>
          </a:p>
        </p:txBody>
      </p:sp>
    </p:spTree>
    <p:extLst>
      <p:ext uri="{BB962C8B-B14F-4D97-AF65-F5344CB8AC3E}">
        <p14:creationId xmlns:p14="http://schemas.microsoft.com/office/powerpoint/2010/main" val="2460677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6" grpId="0"/>
      <p:bldP spid="2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502993EB-BEC5-A1F4-818A-FAC580D80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269833898"/>
              </p:ext>
            </p:extLst>
          </p:nvPr>
        </p:nvGraphicFramePr>
        <p:xfrm>
          <a:off x="1143000" y="789725"/>
          <a:ext cx="9906000" cy="2885870"/>
        </p:xfrm>
        <a:graphic>
          <a:graphicData uri="http://schemas.openxmlformats.org/drawingml/2006/table">
            <a:tbl>
              <a:tblPr firstRow="1" bandRow="1">
                <a:tableStyleId>{5C22544A-7EE6-4342-B048-85BDC9FD1C3A}</a:tableStyleId>
              </a:tblPr>
              <a:tblGrid>
                <a:gridCol w="6329439">
                  <a:extLst>
                    <a:ext uri="{9D8B030D-6E8A-4147-A177-3AD203B41FA5}">
                      <a16:colId xmlns:a16="http://schemas.microsoft.com/office/drawing/2014/main" val="3074923577"/>
                    </a:ext>
                  </a:extLst>
                </a:gridCol>
                <a:gridCol w="3576561">
                  <a:extLst>
                    <a:ext uri="{9D8B030D-6E8A-4147-A177-3AD203B41FA5}">
                      <a16:colId xmlns:a16="http://schemas.microsoft.com/office/drawing/2014/main" val="2599816844"/>
                    </a:ext>
                  </a:extLst>
                </a:gridCol>
              </a:tblGrid>
              <a:tr h="965630">
                <a:tc gridSpan="2">
                  <a:txBody>
                    <a:bodyPr/>
                    <a:lstStyle/>
                    <a:p>
                      <a:pPr algn="ctr"/>
                      <a:r>
                        <a:rPr lang="en-GB" sz="3200" dirty="0"/>
                        <a:t>Game Codes</a:t>
                      </a:r>
                    </a:p>
                  </a:txBody>
                  <a:tcPr anchor="ctr">
                    <a:solidFill>
                      <a:srgbClr val="7030A0"/>
                    </a:solidFill>
                  </a:tcPr>
                </a:tc>
                <a:tc hMerge="1">
                  <a:txBody>
                    <a:bodyPr/>
                    <a:lstStyle/>
                    <a:p>
                      <a:endParaRPr lang="en-GB"/>
                    </a:p>
                  </a:txBody>
                  <a:tcPr/>
                </a:tc>
                <a:extLst>
                  <a:ext uri="{0D108BD9-81ED-4DB2-BD59-A6C34878D82A}">
                    <a16:rowId xmlns:a16="http://schemas.microsoft.com/office/drawing/2014/main" val="1080527238"/>
                  </a:ext>
                </a:extLst>
              </a:tr>
              <a:tr h="988103">
                <a:tc>
                  <a:txBody>
                    <a:bodyPr/>
                    <a:lstStyle/>
                    <a:p>
                      <a:pPr algn="l"/>
                      <a:r>
                        <a:rPr lang="en-GB" sz="2400" kern="1200" dirty="0">
                          <a:solidFill>
                            <a:schemeClr val="dk1"/>
                          </a:solidFill>
                          <a:effectLst/>
                          <a:latin typeface="+mn-lt"/>
                          <a:ea typeface="+mn-ea"/>
                          <a:cs typeface="+mn-cs"/>
                        </a:rPr>
                        <a:t>Apostrophe Indicating Contraction</a:t>
                      </a:r>
                    </a:p>
                  </a:txBody>
                  <a:tcPr anchor="ctr"/>
                </a:tc>
                <a:tc>
                  <a:txBody>
                    <a:bodyPr/>
                    <a:lstStyle/>
                    <a:p>
                      <a:pPr algn="ctr"/>
                      <a:r>
                        <a:rPr lang="en-GB" sz="2400" kern="1200" dirty="0" err="1">
                          <a:solidFill>
                            <a:schemeClr val="dk1"/>
                          </a:solidFill>
                          <a:effectLst/>
                          <a:latin typeface="+mn-lt"/>
                          <a:ea typeface="+mn-ea"/>
                          <a:cs typeface="+mn-cs"/>
                        </a:rPr>
                        <a:t>GAposCont</a:t>
                      </a:r>
                      <a:endParaRPr lang="en-GB" sz="2400" kern="1200" dirty="0">
                        <a:solidFill>
                          <a:schemeClr val="dk1"/>
                        </a:solidFill>
                        <a:effectLst/>
                        <a:latin typeface="+mn-lt"/>
                        <a:ea typeface="+mn-ea"/>
                        <a:cs typeface="+mn-cs"/>
                      </a:endParaRPr>
                    </a:p>
                  </a:txBody>
                  <a:tcPr anchor="ctr"/>
                </a:tc>
                <a:extLst>
                  <a:ext uri="{0D108BD9-81ED-4DB2-BD59-A6C34878D82A}">
                    <a16:rowId xmlns:a16="http://schemas.microsoft.com/office/drawing/2014/main" val="386832078"/>
                  </a:ext>
                </a:extLst>
              </a:tr>
              <a:tr h="932137">
                <a:tc>
                  <a:txBody>
                    <a:bodyPr/>
                    <a:lstStyle/>
                    <a:p>
                      <a:pPr algn="l"/>
                      <a:r>
                        <a:rPr lang="en-GB" sz="2400" kern="1200" dirty="0">
                          <a:solidFill>
                            <a:schemeClr val="dk1"/>
                          </a:solidFill>
                          <a:effectLst/>
                          <a:latin typeface="+mn-lt"/>
                          <a:ea typeface="+mn-ea"/>
                          <a:cs typeface="+mn-cs"/>
                        </a:rPr>
                        <a:t>Apostrophe - Omission or Possession?</a:t>
                      </a:r>
                    </a:p>
                  </a:txBody>
                  <a:tcPr anchor="ctr"/>
                </a:tc>
                <a:tc>
                  <a:txBody>
                    <a:bodyPr/>
                    <a:lstStyle/>
                    <a:p>
                      <a:pPr algn="ctr"/>
                      <a:r>
                        <a:rPr lang="en-GB" sz="2400" kern="1200" dirty="0" err="1">
                          <a:solidFill>
                            <a:schemeClr val="dk1"/>
                          </a:solidFill>
                          <a:effectLst/>
                          <a:latin typeface="+mn-lt"/>
                          <a:ea typeface="+mn-ea"/>
                          <a:cs typeface="+mn-cs"/>
                        </a:rPr>
                        <a:t>GAposType</a:t>
                      </a:r>
                      <a:endParaRPr lang="en-GB" sz="2400" kern="1200" dirty="0">
                        <a:solidFill>
                          <a:schemeClr val="dk1"/>
                        </a:solidFill>
                        <a:effectLst/>
                        <a:latin typeface="+mn-lt"/>
                        <a:ea typeface="+mn-ea"/>
                        <a:cs typeface="+mn-cs"/>
                      </a:endParaRPr>
                    </a:p>
                  </a:txBody>
                  <a:tcPr anchor="ctr"/>
                </a:tc>
                <a:extLst>
                  <a:ext uri="{0D108BD9-81ED-4DB2-BD59-A6C34878D82A}">
                    <a16:rowId xmlns:a16="http://schemas.microsoft.com/office/drawing/2014/main" val="1546413146"/>
                  </a:ext>
                </a:extLst>
              </a:tr>
            </a:tbl>
          </a:graphicData>
        </a:graphic>
      </p:graphicFrame>
      <p:pic>
        <p:nvPicPr>
          <p:cNvPr id="10" name="Picture 9" descr="A cartoon character of a wizard&#10;&#10;Description automatically generated">
            <a:extLst>
              <a:ext uri="{FF2B5EF4-FFF2-40B4-BE49-F238E27FC236}">
                <a16:creationId xmlns:a16="http://schemas.microsoft.com/office/drawing/2014/main" id="{2B9AB975-3D5A-C17C-0490-B2219BAE8D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01" y="3770124"/>
            <a:ext cx="2750552" cy="2924175"/>
          </a:xfrm>
          <a:prstGeom prst="rect">
            <a:avLst/>
          </a:prstGeom>
        </p:spPr>
      </p:pic>
      <p:sp>
        <p:nvSpPr>
          <p:cNvPr id="2" name="Rectangle: Rounded Corners 1">
            <a:hlinkClick r:id="rId4"/>
            <a:extLst>
              <a:ext uri="{FF2B5EF4-FFF2-40B4-BE49-F238E27FC236}">
                <a16:creationId xmlns:a16="http://schemas.microsoft.com/office/drawing/2014/main" id="{32E0E361-6287-DDF1-C9FA-0E54817CFEE8}"/>
              </a:ext>
            </a:extLst>
          </p:cNvPr>
          <p:cNvSpPr/>
          <p:nvPr/>
        </p:nvSpPr>
        <p:spPr>
          <a:xfrm>
            <a:off x="3330635" y="6113824"/>
            <a:ext cx="5530727" cy="539756"/>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F650D3-B308-115C-E0C7-FB41E1C1AE02}"/>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B8F14035-F989-1700-1AA1-7B0FB77F3D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92B3DEB-9EF3-51CF-7BFD-A9235F6764B4}"/>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err="1">
                <a:solidFill>
                  <a:schemeClr val="bg1"/>
                </a:solidFill>
                <a:latin typeface="+mn-lt"/>
                <a:ea typeface="Andika"/>
                <a:cs typeface="Andika"/>
              </a:rPr>
              <a:t>behindthe</a:t>
            </a:r>
            <a:r>
              <a:rPr lang="en-GB" sz="4000" dirty="0">
                <a:solidFill>
                  <a:schemeClr val="bg1"/>
                </a:solidFill>
                <a:latin typeface="+mn-lt"/>
                <a:ea typeface="Andika"/>
                <a:cs typeface="Andika"/>
              </a:rPr>
              <a:t> rock was a gem</a:t>
            </a:r>
          </a:p>
        </p:txBody>
      </p:sp>
      <p:sp>
        <p:nvSpPr>
          <p:cNvPr id="4" name="Title 1">
            <a:extLst>
              <a:ext uri="{FF2B5EF4-FFF2-40B4-BE49-F238E27FC236}">
                <a16:creationId xmlns:a16="http://schemas.microsoft.com/office/drawing/2014/main" id="{78A90CD3-E43F-9D13-F2FC-DAA479755D02}"/>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past, present or future? </a:t>
            </a: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5" name="Title 1">
            <a:extLst>
              <a:ext uri="{FF2B5EF4-FFF2-40B4-BE49-F238E27FC236}">
                <a16:creationId xmlns:a16="http://schemas.microsoft.com/office/drawing/2014/main" id="{6BF24D9C-1FC8-1EAB-D1D9-E5C4FB51FA74}"/>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Does this sentence use alliteration, an onomatopoeia, a powerful verb, personification, a simile, or a </a:t>
            </a:r>
            <a:r>
              <a:rPr lang="en-GB" sz="2400" dirty="0">
                <a:solidFill>
                  <a:srgbClr val="FFFF00"/>
                </a:solidFill>
                <a:latin typeface="+mn-lt"/>
                <a:ea typeface="Andika"/>
                <a:cs typeface="Andika"/>
              </a:rPr>
              <a:t>metaphor</a:t>
            </a:r>
            <a:r>
              <a:rPr lang="en-GB" sz="2400" dirty="0">
                <a:solidFill>
                  <a:schemeClr val="bg1"/>
                </a:solidFill>
                <a:latin typeface="+mn-lt"/>
                <a:ea typeface="Andika"/>
                <a:cs typeface="Andika"/>
              </a:rPr>
              <a:t>?</a:t>
            </a:r>
          </a:p>
          <a:p>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Scrambler was </a:t>
            </a:r>
            <a:r>
              <a:rPr lang="en-GB" sz="4000" dirty="0">
                <a:solidFill>
                  <a:srgbClr val="FFFF00"/>
                </a:solidFill>
                <a:latin typeface="+mn-lt"/>
                <a:ea typeface="Andika"/>
                <a:cs typeface="Andika"/>
              </a:rPr>
              <a:t>as</a:t>
            </a:r>
            <a:r>
              <a:rPr lang="en-GB" sz="4000" dirty="0">
                <a:solidFill>
                  <a:schemeClr val="bg1"/>
                </a:solidFill>
                <a:latin typeface="+mn-lt"/>
                <a:ea typeface="Andika"/>
                <a:cs typeface="Andika"/>
              </a:rPr>
              <a:t> cunning </a:t>
            </a:r>
            <a:r>
              <a:rPr lang="en-GB" sz="4000" dirty="0">
                <a:solidFill>
                  <a:srgbClr val="FFFF00"/>
                </a:solidFill>
                <a:latin typeface="+mn-lt"/>
                <a:ea typeface="Andika"/>
                <a:cs typeface="Andika"/>
              </a:rPr>
              <a:t>as</a:t>
            </a:r>
            <a:r>
              <a:rPr lang="en-GB" sz="4000" dirty="0">
                <a:solidFill>
                  <a:schemeClr val="bg1"/>
                </a:solidFill>
                <a:latin typeface="+mn-lt"/>
                <a:ea typeface="Andika"/>
                <a:cs typeface="Andika"/>
              </a:rPr>
              <a:t> a fox. </a:t>
            </a:r>
          </a:p>
        </p:txBody>
      </p:sp>
      <p:sp>
        <p:nvSpPr>
          <p:cNvPr id="6" name="Title 1">
            <a:extLst>
              <a:ext uri="{FF2B5EF4-FFF2-40B4-BE49-F238E27FC236}">
                <a16:creationId xmlns:a16="http://schemas.microsoft.com/office/drawing/2014/main" id="{1D157186-8998-4302-520D-C730E72C9A14}"/>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600" dirty="0">
                <a:solidFill>
                  <a:schemeClr val="bg1"/>
                </a:solidFill>
                <a:ea typeface="Andika"/>
                <a:cs typeface="Andika"/>
              </a:rPr>
              <a:t>1. Can you spot the </a:t>
            </a:r>
            <a:r>
              <a:rPr lang="en-GB" sz="2600" dirty="0">
                <a:solidFill>
                  <a:srgbClr val="FFFF00"/>
                </a:solidFill>
                <a:ea typeface="Andika"/>
                <a:cs typeface="Andika"/>
              </a:rPr>
              <a:t>nouns</a:t>
            </a:r>
            <a:r>
              <a:rPr lang="en-GB" sz="2600" dirty="0">
                <a:solidFill>
                  <a:schemeClr val="bg1"/>
                </a:solidFill>
                <a:ea typeface="Andika"/>
                <a:cs typeface="Andika"/>
              </a:rPr>
              <a:t>?</a:t>
            </a:r>
            <a:br>
              <a:rPr lang="en-GB" sz="2600" dirty="0">
                <a:solidFill>
                  <a:schemeClr val="bg1"/>
                </a:solidFill>
                <a:ea typeface="Andika"/>
                <a:cs typeface="Andika"/>
              </a:rPr>
            </a:br>
            <a:r>
              <a:rPr lang="en-GB" sz="2600" dirty="0">
                <a:solidFill>
                  <a:schemeClr val="bg1"/>
                </a:solidFill>
                <a:ea typeface="Andika"/>
                <a:cs typeface="Andika"/>
              </a:rPr>
              <a:t>What sort of nouns are they? </a:t>
            </a:r>
            <a:br>
              <a:rPr lang="en-GB" sz="2600" dirty="0">
                <a:solidFill>
                  <a:schemeClr val="bg1"/>
                </a:solidFill>
                <a:ea typeface="Andika"/>
                <a:cs typeface="Andika"/>
              </a:rPr>
            </a:br>
            <a:r>
              <a:rPr lang="en-GB" sz="2600" dirty="0">
                <a:solidFill>
                  <a:schemeClr val="bg1"/>
                </a:solidFill>
                <a:ea typeface="Andika"/>
                <a:cs typeface="Andika"/>
              </a:rPr>
              <a:t>(</a:t>
            </a:r>
            <a:r>
              <a:rPr lang="en-GB" sz="2600" dirty="0">
                <a:solidFill>
                  <a:srgbClr val="00FF00"/>
                </a:solidFill>
                <a:ea typeface="Andika"/>
                <a:cs typeface="Andika"/>
              </a:rPr>
              <a:t>Common</a:t>
            </a:r>
            <a:r>
              <a:rPr lang="en-GB" sz="2600" dirty="0">
                <a:solidFill>
                  <a:schemeClr val="bg1"/>
                </a:solidFill>
                <a:ea typeface="Andika"/>
                <a:cs typeface="Andika"/>
              </a:rPr>
              <a:t>, </a:t>
            </a:r>
            <a:r>
              <a:rPr lang="en-GB" sz="2600" dirty="0">
                <a:solidFill>
                  <a:srgbClr val="FF0000"/>
                </a:solidFill>
                <a:ea typeface="Andika"/>
                <a:cs typeface="Andika"/>
              </a:rPr>
              <a:t>proper</a:t>
            </a:r>
            <a:r>
              <a:rPr lang="en-GB" sz="2600" dirty="0">
                <a:solidFill>
                  <a:schemeClr val="bg1"/>
                </a:solidFill>
                <a:ea typeface="Andika"/>
                <a:cs typeface="Andika"/>
              </a:rPr>
              <a:t>, abstract, collective?)</a:t>
            </a:r>
          </a:p>
          <a:p>
            <a:endParaRPr lang="en-GB" sz="4000" dirty="0">
              <a:solidFill>
                <a:schemeClr val="bg1"/>
              </a:solidFill>
              <a:ea typeface="Andika"/>
              <a:cs typeface="Andika"/>
            </a:endParaRPr>
          </a:p>
          <a:p>
            <a:endParaRPr lang="en-GB" sz="4000" dirty="0">
              <a:solidFill>
                <a:schemeClr val="bg1"/>
              </a:solidFill>
              <a:ea typeface="Andika"/>
              <a:cs typeface="Andika"/>
            </a:endParaRPr>
          </a:p>
          <a:p>
            <a:r>
              <a:rPr lang="en-GB" sz="4000" dirty="0">
                <a:solidFill>
                  <a:srgbClr val="FF0000"/>
                </a:solidFill>
                <a:ea typeface="Andika"/>
                <a:cs typeface="Andika"/>
              </a:rPr>
              <a:t>Scrambler</a:t>
            </a:r>
            <a:r>
              <a:rPr lang="en-GB" sz="4000" dirty="0">
                <a:solidFill>
                  <a:schemeClr val="bg1"/>
                </a:solidFill>
                <a:ea typeface="Andika"/>
                <a:cs typeface="Andika"/>
              </a:rPr>
              <a:t> was as cunning as a </a:t>
            </a:r>
            <a:r>
              <a:rPr lang="en-GB" sz="4000" dirty="0">
                <a:solidFill>
                  <a:srgbClr val="00FF00"/>
                </a:solidFill>
                <a:ea typeface="Andika"/>
                <a:cs typeface="Andika"/>
              </a:rPr>
              <a:t>fox</a:t>
            </a:r>
            <a:r>
              <a:rPr lang="en-GB" sz="4000" dirty="0">
                <a:solidFill>
                  <a:schemeClr val="bg1"/>
                </a:solidFill>
                <a:ea typeface="Andika"/>
                <a:cs typeface="Andika"/>
              </a:rPr>
              <a:t>. </a:t>
            </a:r>
          </a:p>
        </p:txBody>
      </p:sp>
    </p:spTree>
    <p:extLst>
      <p:ext uri="{BB962C8B-B14F-4D97-AF65-F5344CB8AC3E}">
        <p14:creationId xmlns:p14="http://schemas.microsoft.com/office/powerpoint/2010/main" val="2241821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3F55C-BE87-E852-7CB1-EA3CEE54A474}"/>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A91F4D28-C49E-B42A-535B-977352EB90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4F25C7F9-7A2D-4242-1DA6-B61232A4D1DA}"/>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err="1">
                <a:solidFill>
                  <a:schemeClr val="bg1"/>
                </a:solidFill>
                <a:latin typeface="+mn-lt"/>
                <a:ea typeface="Andika"/>
                <a:cs typeface="Andika"/>
              </a:rPr>
              <a:t>behindthe</a:t>
            </a:r>
            <a:r>
              <a:rPr lang="en-GB" sz="4000" dirty="0">
                <a:solidFill>
                  <a:schemeClr val="bg1"/>
                </a:solidFill>
                <a:latin typeface="+mn-lt"/>
                <a:ea typeface="Andika"/>
                <a:cs typeface="Andika"/>
              </a:rPr>
              <a:t> rock was a gem</a:t>
            </a:r>
          </a:p>
        </p:txBody>
      </p:sp>
      <p:sp>
        <p:nvSpPr>
          <p:cNvPr id="4" name="Title 1">
            <a:extLst>
              <a:ext uri="{FF2B5EF4-FFF2-40B4-BE49-F238E27FC236}">
                <a16:creationId xmlns:a16="http://schemas.microsoft.com/office/drawing/2014/main" id="{57440DAC-6C6B-9FE4-A989-0E311E77AF8E}"/>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a:t>
            </a:r>
            <a:r>
              <a:rPr lang="en-GB" sz="2400" dirty="0">
                <a:solidFill>
                  <a:srgbClr val="FFFF00"/>
                </a:solidFill>
                <a:latin typeface="+mn-lt"/>
                <a:ea typeface="Andika"/>
                <a:cs typeface="Andika"/>
              </a:rPr>
              <a:t>past</a:t>
            </a:r>
            <a:r>
              <a:rPr lang="en-GB" sz="2400" dirty="0">
                <a:solidFill>
                  <a:schemeClr val="bg1"/>
                </a:solidFill>
                <a:latin typeface="+mn-lt"/>
                <a:ea typeface="Andika"/>
                <a:cs typeface="Andika"/>
              </a:rPr>
              <a:t>, present or future? </a:t>
            </a:r>
          </a:p>
          <a:p>
            <a:endParaRPr lang="en-GB" sz="2400" dirty="0">
              <a:solidFill>
                <a:schemeClr val="bg1"/>
              </a:solidFill>
              <a:latin typeface="+mn-lt"/>
              <a:ea typeface="Andika"/>
              <a:cs typeface="Andika"/>
            </a:endParaRP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5" name="Title 1">
            <a:extLst>
              <a:ext uri="{FF2B5EF4-FFF2-40B4-BE49-F238E27FC236}">
                <a16:creationId xmlns:a16="http://schemas.microsoft.com/office/drawing/2014/main" id="{A1A52C1F-02DA-3B87-8E0F-AF4EEF5C4778}"/>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Does this sentence use alliteration, an onomatopoeia, a powerful verb, personification, a simile, or a </a:t>
            </a:r>
            <a:r>
              <a:rPr lang="en-GB" sz="2400" dirty="0">
                <a:solidFill>
                  <a:srgbClr val="FFFF00"/>
                </a:solidFill>
                <a:latin typeface="+mn-lt"/>
                <a:ea typeface="Andika"/>
                <a:cs typeface="Andika"/>
              </a:rPr>
              <a:t>metaphor</a:t>
            </a:r>
            <a:r>
              <a:rPr lang="en-GB" sz="2400" dirty="0">
                <a:solidFill>
                  <a:schemeClr val="bg1"/>
                </a:solidFill>
                <a:latin typeface="+mn-lt"/>
                <a:ea typeface="Andika"/>
                <a:cs typeface="Andika"/>
              </a:rPr>
              <a:t>?</a:t>
            </a:r>
          </a:p>
          <a:p>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6" name="Title 1">
            <a:extLst>
              <a:ext uri="{FF2B5EF4-FFF2-40B4-BE49-F238E27FC236}">
                <a16:creationId xmlns:a16="http://schemas.microsoft.com/office/drawing/2014/main" id="{0B1D1DEF-3710-CDA9-03B8-E43CA1BA6A53}"/>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600" dirty="0">
                <a:solidFill>
                  <a:schemeClr val="bg1"/>
                </a:solidFill>
                <a:ea typeface="Andika"/>
                <a:cs typeface="Andika"/>
              </a:rPr>
              <a:t>1. Can you spot the </a:t>
            </a:r>
            <a:r>
              <a:rPr lang="en-GB" sz="2600" dirty="0">
                <a:solidFill>
                  <a:srgbClr val="FFFF00"/>
                </a:solidFill>
                <a:ea typeface="Andika"/>
                <a:cs typeface="Andika"/>
              </a:rPr>
              <a:t>nouns</a:t>
            </a:r>
            <a:r>
              <a:rPr lang="en-GB" sz="2600" dirty="0">
                <a:solidFill>
                  <a:schemeClr val="bg1"/>
                </a:solidFill>
                <a:ea typeface="Andika"/>
                <a:cs typeface="Andika"/>
              </a:rPr>
              <a:t>?</a:t>
            </a:r>
            <a:br>
              <a:rPr lang="en-GB" sz="2600" dirty="0">
                <a:solidFill>
                  <a:schemeClr val="bg1"/>
                </a:solidFill>
                <a:ea typeface="Andika"/>
                <a:cs typeface="Andika"/>
              </a:rPr>
            </a:br>
            <a:r>
              <a:rPr lang="en-GB" sz="2600" dirty="0">
                <a:solidFill>
                  <a:schemeClr val="bg1"/>
                </a:solidFill>
                <a:ea typeface="Andika"/>
                <a:cs typeface="Andika"/>
              </a:rPr>
              <a:t>What sort of nouns are they? </a:t>
            </a:r>
            <a:br>
              <a:rPr lang="en-GB" sz="2600" dirty="0">
                <a:solidFill>
                  <a:schemeClr val="bg1"/>
                </a:solidFill>
                <a:ea typeface="Andika"/>
                <a:cs typeface="Andika"/>
              </a:rPr>
            </a:br>
            <a:r>
              <a:rPr lang="en-GB" sz="2600" dirty="0">
                <a:solidFill>
                  <a:schemeClr val="bg1"/>
                </a:solidFill>
                <a:ea typeface="Andika"/>
                <a:cs typeface="Andika"/>
              </a:rPr>
              <a:t>(</a:t>
            </a:r>
            <a:r>
              <a:rPr lang="en-GB" sz="2600" dirty="0">
                <a:solidFill>
                  <a:srgbClr val="00FF00"/>
                </a:solidFill>
                <a:ea typeface="Andika"/>
                <a:cs typeface="Andika"/>
              </a:rPr>
              <a:t>Common</a:t>
            </a:r>
            <a:r>
              <a:rPr lang="en-GB" sz="2600" dirty="0">
                <a:solidFill>
                  <a:schemeClr val="bg1"/>
                </a:solidFill>
                <a:ea typeface="Andika"/>
                <a:cs typeface="Andika"/>
              </a:rPr>
              <a:t>, </a:t>
            </a:r>
            <a:r>
              <a:rPr lang="en-GB" sz="2600" dirty="0">
                <a:solidFill>
                  <a:srgbClr val="FF0000"/>
                </a:solidFill>
                <a:ea typeface="Andika"/>
                <a:cs typeface="Andika"/>
              </a:rPr>
              <a:t>proper</a:t>
            </a:r>
            <a:r>
              <a:rPr lang="en-GB" sz="2600" dirty="0">
                <a:solidFill>
                  <a:schemeClr val="bg1"/>
                </a:solidFill>
                <a:ea typeface="Andika"/>
                <a:cs typeface="Andika"/>
              </a:rPr>
              <a:t>, abstract, collective?)</a:t>
            </a:r>
          </a:p>
          <a:p>
            <a:endParaRPr lang="en-GB" sz="4000" dirty="0">
              <a:solidFill>
                <a:schemeClr val="bg1"/>
              </a:solidFill>
              <a:ea typeface="Andika"/>
              <a:cs typeface="Andika"/>
            </a:endParaRPr>
          </a:p>
          <a:p>
            <a:endParaRPr lang="en-GB" sz="4000" dirty="0">
              <a:solidFill>
                <a:schemeClr val="bg1"/>
              </a:solidFill>
              <a:ea typeface="Andika"/>
              <a:cs typeface="Andika"/>
            </a:endParaRPr>
          </a:p>
          <a:p>
            <a:r>
              <a:rPr lang="en-GB" sz="4000" dirty="0">
                <a:solidFill>
                  <a:srgbClr val="FF0000"/>
                </a:solidFill>
                <a:ea typeface="Andika"/>
                <a:cs typeface="Andika"/>
              </a:rPr>
              <a:t>Scrambler</a:t>
            </a:r>
            <a:r>
              <a:rPr lang="en-GB" sz="4000" dirty="0">
                <a:solidFill>
                  <a:schemeClr val="bg1"/>
                </a:solidFill>
                <a:ea typeface="Andika"/>
                <a:cs typeface="Andika"/>
              </a:rPr>
              <a:t> was as cunning as a </a:t>
            </a:r>
            <a:r>
              <a:rPr lang="en-GB" sz="4000" dirty="0">
                <a:solidFill>
                  <a:srgbClr val="00FF00"/>
                </a:solidFill>
                <a:ea typeface="Andika"/>
                <a:cs typeface="Andika"/>
              </a:rPr>
              <a:t>fox</a:t>
            </a:r>
            <a:r>
              <a:rPr lang="en-GB" sz="4000" dirty="0">
                <a:solidFill>
                  <a:schemeClr val="bg1"/>
                </a:solidFill>
                <a:ea typeface="Andika"/>
                <a:cs typeface="Andika"/>
              </a:rPr>
              <a:t>. </a:t>
            </a:r>
          </a:p>
        </p:txBody>
      </p:sp>
    </p:spTree>
    <p:extLst>
      <p:ext uri="{BB962C8B-B14F-4D97-AF65-F5344CB8AC3E}">
        <p14:creationId xmlns:p14="http://schemas.microsoft.com/office/powerpoint/2010/main" val="403202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34C236-EF2F-E4AE-E7DC-1DDC6E1943FE}"/>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98F74DA0-0580-241D-0009-50C823BDBD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F0B0BE89-1F6D-C762-5A0F-7653F6507C89}"/>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err="1">
                <a:solidFill>
                  <a:schemeClr val="bg1"/>
                </a:solidFill>
                <a:latin typeface="+mn-lt"/>
                <a:ea typeface="Andika"/>
                <a:cs typeface="Andika"/>
              </a:rPr>
              <a:t>behindthe</a:t>
            </a:r>
            <a:r>
              <a:rPr lang="en-GB" sz="4000" dirty="0">
                <a:solidFill>
                  <a:schemeClr val="bg1"/>
                </a:solidFill>
                <a:latin typeface="+mn-lt"/>
                <a:ea typeface="Andika"/>
                <a:cs typeface="Andika"/>
              </a:rPr>
              <a:t> rock was a gem</a:t>
            </a:r>
          </a:p>
        </p:txBody>
      </p:sp>
      <p:sp>
        <p:nvSpPr>
          <p:cNvPr id="4" name="Title 1">
            <a:extLst>
              <a:ext uri="{FF2B5EF4-FFF2-40B4-BE49-F238E27FC236}">
                <a16:creationId xmlns:a16="http://schemas.microsoft.com/office/drawing/2014/main" id="{A2EEFC2D-F409-CF82-5FE9-AAFACF618862}"/>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3. Is this sentence in the </a:t>
            </a:r>
            <a:r>
              <a:rPr lang="en-GB" sz="2400" dirty="0">
                <a:solidFill>
                  <a:srgbClr val="FFFF00"/>
                </a:solidFill>
                <a:latin typeface="+mn-lt"/>
                <a:ea typeface="Andika"/>
                <a:cs typeface="Andika"/>
              </a:rPr>
              <a:t>past</a:t>
            </a:r>
            <a:r>
              <a:rPr lang="en-GB" sz="2400" dirty="0">
                <a:solidFill>
                  <a:schemeClr val="bg1"/>
                </a:solidFill>
                <a:latin typeface="+mn-lt"/>
                <a:ea typeface="Andika"/>
                <a:cs typeface="Andika"/>
              </a:rPr>
              <a:t>, present or future? </a:t>
            </a:r>
          </a:p>
          <a:p>
            <a:endParaRPr lang="en-GB" sz="24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Scrambler </a:t>
            </a:r>
            <a:r>
              <a:rPr lang="en-GB" sz="4000" dirty="0">
                <a:solidFill>
                  <a:srgbClr val="FFFF00"/>
                </a:solidFill>
                <a:latin typeface="+mn-lt"/>
                <a:ea typeface="Andika"/>
                <a:cs typeface="Andika"/>
              </a:rPr>
              <a:t>was</a:t>
            </a:r>
            <a:r>
              <a:rPr lang="en-GB" sz="4000" dirty="0">
                <a:solidFill>
                  <a:schemeClr val="bg1"/>
                </a:solidFill>
                <a:latin typeface="+mn-lt"/>
                <a:ea typeface="Andika"/>
                <a:cs typeface="Andika"/>
              </a:rPr>
              <a:t> as cunning as a fox. </a:t>
            </a:r>
          </a:p>
        </p:txBody>
      </p:sp>
      <p:sp>
        <p:nvSpPr>
          <p:cNvPr id="5" name="Title 1">
            <a:extLst>
              <a:ext uri="{FF2B5EF4-FFF2-40B4-BE49-F238E27FC236}">
                <a16:creationId xmlns:a16="http://schemas.microsoft.com/office/drawing/2014/main" id="{FD16BA75-0320-9792-7636-3C172E218657}"/>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Does this sentence use alliteration, an onomatopoeia, a powerful verb, personification, a simile, or a </a:t>
            </a:r>
            <a:r>
              <a:rPr lang="en-GB" sz="2400" dirty="0">
                <a:solidFill>
                  <a:srgbClr val="FFFF00"/>
                </a:solidFill>
                <a:latin typeface="+mn-lt"/>
                <a:ea typeface="Andika"/>
                <a:cs typeface="Andika"/>
              </a:rPr>
              <a:t>metaphor</a:t>
            </a:r>
            <a:r>
              <a:rPr lang="en-GB" sz="2400" dirty="0">
                <a:solidFill>
                  <a:schemeClr val="bg1"/>
                </a:solidFill>
                <a:latin typeface="+mn-lt"/>
                <a:ea typeface="Andika"/>
                <a:cs typeface="Andika"/>
              </a:rPr>
              <a:t>?</a:t>
            </a:r>
          </a:p>
          <a:p>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6" name="Title 1">
            <a:extLst>
              <a:ext uri="{FF2B5EF4-FFF2-40B4-BE49-F238E27FC236}">
                <a16:creationId xmlns:a16="http://schemas.microsoft.com/office/drawing/2014/main" id="{9B260382-1E99-0815-A95C-1EFB80EE5B7A}"/>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600" dirty="0">
                <a:solidFill>
                  <a:schemeClr val="bg1"/>
                </a:solidFill>
                <a:ea typeface="Andika"/>
                <a:cs typeface="Andika"/>
              </a:rPr>
              <a:t>1. Can you spot the </a:t>
            </a:r>
            <a:r>
              <a:rPr lang="en-GB" sz="2600" dirty="0">
                <a:solidFill>
                  <a:srgbClr val="FFFF00"/>
                </a:solidFill>
                <a:ea typeface="Andika"/>
                <a:cs typeface="Andika"/>
              </a:rPr>
              <a:t>nouns</a:t>
            </a:r>
            <a:r>
              <a:rPr lang="en-GB" sz="2600" dirty="0">
                <a:solidFill>
                  <a:schemeClr val="bg1"/>
                </a:solidFill>
                <a:ea typeface="Andika"/>
                <a:cs typeface="Andika"/>
              </a:rPr>
              <a:t>?</a:t>
            </a:r>
            <a:br>
              <a:rPr lang="en-GB" sz="2600" dirty="0">
                <a:solidFill>
                  <a:schemeClr val="bg1"/>
                </a:solidFill>
                <a:ea typeface="Andika"/>
                <a:cs typeface="Andika"/>
              </a:rPr>
            </a:br>
            <a:r>
              <a:rPr lang="en-GB" sz="2600" dirty="0">
                <a:solidFill>
                  <a:schemeClr val="bg1"/>
                </a:solidFill>
                <a:ea typeface="Andika"/>
                <a:cs typeface="Andika"/>
              </a:rPr>
              <a:t>What sort of nouns are they? </a:t>
            </a:r>
            <a:br>
              <a:rPr lang="en-GB" sz="2600" dirty="0">
                <a:solidFill>
                  <a:schemeClr val="bg1"/>
                </a:solidFill>
                <a:ea typeface="Andika"/>
                <a:cs typeface="Andika"/>
              </a:rPr>
            </a:br>
            <a:r>
              <a:rPr lang="en-GB" sz="2600" dirty="0">
                <a:solidFill>
                  <a:schemeClr val="bg1"/>
                </a:solidFill>
                <a:ea typeface="Andika"/>
                <a:cs typeface="Andika"/>
              </a:rPr>
              <a:t>(</a:t>
            </a:r>
            <a:r>
              <a:rPr lang="en-GB" sz="2600" dirty="0">
                <a:solidFill>
                  <a:srgbClr val="00FF00"/>
                </a:solidFill>
                <a:ea typeface="Andika"/>
                <a:cs typeface="Andika"/>
              </a:rPr>
              <a:t>Common</a:t>
            </a:r>
            <a:r>
              <a:rPr lang="en-GB" sz="2600" dirty="0">
                <a:solidFill>
                  <a:schemeClr val="bg1"/>
                </a:solidFill>
                <a:ea typeface="Andika"/>
                <a:cs typeface="Andika"/>
              </a:rPr>
              <a:t>, </a:t>
            </a:r>
            <a:r>
              <a:rPr lang="en-GB" sz="2600" dirty="0">
                <a:solidFill>
                  <a:srgbClr val="FF0000"/>
                </a:solidFill>
                <a:ea typeface="Andika"/>
                <a:cs typeface="Andika"/>
              </a:rPr>
              <a:t>proper</a:t>
            </a:r>
            <a:r>
              <a:rPr lang="en-GB" sz="2600" dirty="0">
                <a:solidFill>
                  <a:schemeClr val="bg1"/>
                </a:solidFill>
                <a:ea typeface="Andika"/>
                <a:cs typeface="Andika"/>
              </a:rPr>
              <a:t>, abstract, collective?)</a:t>
            </a:r>
          </a:p>
          <a:p>
            <a:endParaRPr lang="en-GB" sz="4000" dirty="0">
              <a:solidFill>
                <a:schemeClr val="bg1"/>
              </a:solidFill>
              <a:ea typeface="Andika"/>
              <a:cs typeface="Andika"/>
            </a:endParaRPr>
          </a:p>
          <a:p>
            <a:endParaRPr lang="en-GB" sz="4000" dirty="0">
              <a:solidFill>
                <a:schemeClr val="bg1"/>
              </a:solidFill>
              <a:ea typeface="Andika"/>
              <a:cs typeface="Andika"/>
            </a:endParaRPr>
          </a:p>
          <a:p>
            <a:r>
              <a:rPr lang="en-GB" sz="4000" dirty="0">
                <a:solidFill>
                  <a:srgbClr val="FF0000"/>
                </a:solidFill>
                <a:ea typeface="Andika"/>
                <a:cs typeface="Andika"/>
              </a:rPr>
              <a:t>Scrambler</a:t>
            </a:r>
            <a:r>
              <a:rPr lang="en-GB" sz="4000" dirty="0">
                <a:solidFill>
                  <a:schemeClr val="bg1"/>
                </a:solidFill>
                <a:ea typeface="Andika"/>
                <a:cs typeface="Andika"/>
              </a:rPr>
              <a:t> was as cunning as a </a:t>
            </a:r>
            <a:r>
              <a:rPr lang="en-GB" sz="4000" dirty="0">
                <a:solidFill>
                  <a:srgbClr val="00FF00"/>
                </a:solidFill>
                <a:ea typeface="Andika"/>
                <a:cs typeface="Andika"/>
              </a:rPr>
              <a:t>fox</a:t>
            </a:r>
            <a:r>
              <a:rPr lang="en-GB" sz="4000" dirty="0">
                <a:solidFill>
                  <a:schemeClr val="bg1"/>
                </a:solidFill>
                <a:ea typeface="Andika"/>
                <a:cs typeface="Andika"/>
              </a:rPr>
              <a:t>. </a:t>
            </a:r>
          </a:p>
        </p:txBody>
      </p:sp>
    </p:spTree>
    <p:extLst>
      <p:ext uri="{BB962C8B-B14F-4D97-AF65-F5344CB8AC3E}">
        <p14:creationId xmlns:p14="http://schemas.microsoft.com/office/powerpoint/2010/main" val="3749754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7E6897-A0FD-B13D-C228-DD7A47DF30B9}"/>
            </a:ext>
          </a:extLst>
        </p:cNvPr>
        <p:cNvGrpSpPr/>
        <p:nvPr/>
      </p:nvGrpSpPr>
      <p:grpSpPr>
        <a:xfrm>
          <a:off x="0" y="0"/>
          <a:ext cx="0" cy="0"/>
          <a:chOff x="0" y="0"/>
          <a:chExt cx="0" cy="0"/>
        </a:xfrm>
      </p:grpSpPr>
      <p:pic>
        <p:nvPicPr>
          <p:cNvPr id="3" name="Picture 2" descr="A room with a shelf and a shelf with objects on it&#10;&#10;Description automatically generated">
            <a:extLst>
              <a:ext uri="{FF2B5EF4-FFF2-40B4-BE49-F238E27FC236}">
                <a16:creationId xmlns:a16="http://schemas.microsoft.com/office/drawing/2014/main" id="{EC57F2BE-BA65-4657-7044-457C3821D37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644FDBB-D240-E413-59C0-CB3E1399575C}"/>
              </a:ext>
            </a:extLst>
          </p:cNvPr>
          <p:cNvSpPr txBox="1">
            <a:spLocks/>
          </p:cNvSpPr>
          <p:nvPr/>
        </p:nvSpPr>
        <p:spPr>
          <a:xfrm>
            <a:off x="6172199" y="3322531"/>
            <a:ext cx="5770417" cy="3181350"/>
          </a:xfrm>
          <a:prstGeom prst="roundRect">
            <a:avLst>
              <a:gd name="adj" fmla="val 8408"/>
            </a:avLst>
          </a:prstGeom>
          <a:solidFill>
            <a:srgbClr val="00B0F0"/>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4. What is wrong with this sentence?</a:t>
            </a:r>
            <a:br>
              <a:rPr lang="en-GB" sz="2400" dirty="0">
                <a:solidFill>
                  <a:schemeClr val="bg1"/>
                </a:solidFill>
                <a:latin typeface="+mn-lt"/>
                <a:ea typeface="Andika"/>
                <a:cs typeface="Andika"/>
              </a:rPr>
            </a:br>
            <a:br>
              <a:rPr lang="en-GB" sz="4000" dirty="0">
                <a:solidFill>
                  <a:schemeClr val="bg1"/>
                </a:solidFill>
                <a:latin typeface="+mn-lt"/>
                <a:ea typeface="Andika"/>
                <a:cs typeface="Andika"/>
              </a:rPr>
            </a:br>
            <a:endParaRPr lang="en-GB" sz="4000" dirty="0">
              <a:solidFill>
                <a:schemeClr val="bg1"/>
              </a:solidFill>
              <a:latin typeface="+mn-lt"/>
              <a:ea typeface="Andika"/>
              <a:cs typeface="Andika"/>
            </a:endParaRPr>
          </a:p>
          <a:p>
            <a:endParaRPr lang="en-GB" sz="4000" dirty="0">
              <a:solidFill>
                <a:schemeClr val="bg1"/>
              </a:solidFill>
              <a:latin typeface="+mn-lt"/>
              <a:ea typeface="Andika"/>
              <a:cs typeface="Andika"/>
            </a:endParaRPr>
          </a:p>
          <a:p>
            <a:r>
              <a:rPr lang="en-GB" sz="4000" dirty="0">
                <a:solidFill>
                  <a:schemeClr val="bg1"/>
                </a:solidFill>
                <a:latin typeface="+mn-lt"/>
                <a:ea typeface="Andika"/>
                <a:cs typeface="Andika"/>
              </a:rPr>
              <a:t>behind</a:t>
            </a:r>
            <a:r>
              <a:rPr lang="en-GB" sz="4000" u="sng" dirty="0">
                <a:solidFill>
                  <a:srgbClr val="FFFF00"/>
                </a:solidFill>
                <a:latin typeface="+mn-lt"/>
                <a:ea typeface="Andika"/>
                <a:cs typeface="Andika"/>
              </a:rPr>
              <a:t> </a:t>
            </a:r>
            <a:r>
              <a:rPr lang="en-GB" sz="4000" dirty="0">
                <a:solidFill>
                  <a:schemeClr val="bg1"/>
                </a:solidFill>
                <a:latin typeface="+mn-lt"/>
                <a:ea typeface="Andika"/>
                <a:cs typeface="Andika"/>
              </a:rPr>
              <a:t>the rock was a gem</a:t>
            </a:r>
          </a:p>
        </p:txBody>
      </p:sp>
      <p:sp>
        <p:nvSpPr>
          <p:cNvPr id="4" name="Title 1">
            <a:extLst>
              <a:ext uri="{FF2B5EF4-FFF2-40B4-BE49-F238E27FC236}">
                <a16:creationId xmlns:a16="http://schemas.microsoft.com/office/drawing/2014/main" id="{7C98B704-2D61-363E-435E-7F75D6E4D8D7}"/>
              </a:ext>
            </a:extLst>
          </p:cNvPr>
          <p:cNvSpPr txBox="1">
            <a:spLocks/>
          </p:cNvSpPr>
          <p:nvPr/>
        </p:nvSpPr>
        <p:spPr>
          <a:xfrm>
            <a:off x="297008" y="3322531"/>
            <a:ext cx="5675167" cy="3181350"/>
          </a:xfrm>
          <a:prstGeom prst="roundRect">
            <a:avLst>
              <a:gd name="adj" fmla="val 8408"/>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ea typeface="Andika"/>
                <a:cs typeface="Andika"/>
              </a:rPr>
              <a:t>3. Is this sentence in the </a:t>
            </a:r>
            <a:r>
              <a:rPr lang="en-GB" sz="2400" dirty="0">
                <a:solidFill>
                  <a:srgbClr val="FFFF00"/>
                </a:solidFill>
                <a:ea typeface="Andika"/>
                <a:cs typeface="Andika"/>
              </a:rPr>
              <a:t>past</a:t>
            </a:r>
            <a:r>
              <a:rPr lang="en-GB" sz="2400" dirty="0">
                <a:solidFill>
                  <a:schemeClr val="bg1"/>
                </a:solidFill>
                <a:ea typeface="Andika"/>
                <a:cs typeface="Andika"/>
              </a:rPr>
              <a:t>, present or future? </a:t>
            </a:r>
          </a:p>
          <a:p>
            <a:endParaRPr lang="en-GB" sz="2400" dirty="0">
              <a:solidFill>
                <a:schemeClr val="bg1"/>
              </a:solidFill>
              <a:ea typeface="Andika"/>
              <a:cs typeface="Andika"/>
            </a:endParaRPr>
          </a:p>
          <a:p>
            <a:endParaRPr lang="en-GB" sz="4000" dirty="0">
              <a:solidFill>
                <a:schemeClr val="bg1"/>
              </a:solidFill>
              <a:ea typeface="Andika"/>
              <a:cs typeface="Andika"/>
            </a:endParaRPr>
          </a:p>
          <a:p>
            <a:r>
              <a:rPr lang="en-GB" sz="4000" dirty="0">
                <a:solidFill>
                  <a:schemeClr val="bg1"/>
                </a:solidFill>
                <a:ea typeface="Andika"/>
                <a:cs typeface="Andika"/>
              </a:rPr>
              <a:t>Scrambler </a:t>
            </a:r>
            <a:r>
              <a:rPr lang="en-GB" sz="4000" dirty="0">
                <a:solidFill>
                  <a:srgbClr val="FFFF00"/>
                </a:solidFill>
                <a:ea typeface="Andika"/>
                <a:cs typeface="Andika"/>
              </a:rPr>
              <a:t>was</a:t>
            </a:r>
            <a:r>
              <a:rPr lang="en-GB" sz="4000" dirty="0">
                <a:solidFill>
                  <a:schemeClr val="bg1"/>
                </a:solidFill>
                <a:ea typeface="Andika"/>
                <a:cs typeface="Andika"/>
              </a:rPr>
              <a:t> as cunning as a fox. </a:t>
            </a:r>
          </a:p>
        </p:txBody>
      </p:sp>
      <p:sp>
        <p:nvSpPr>
          <p:cNvPr id="5" name="Title 1">
            <a:extLst>
              <a:ext uri="{FF2B5EF4-FFF2-40B4-BE49-F238E27FC236}">
                <a16:creationId xmlns:a16="http://schemas.microsoft.com/office/drawing/2014/main" id="{62458779-CBED-7A3A-83B0-B9B279671564}"/>
              </a:ext>
            </a:extLst>
          </p:cNvPr>
          <p:cNvSpPr txBox="1">
            <a:spLocks/>
          </p:cNvSpPr>
          <p:nvPr/>
        </p:nvSpPr>
        <p:spPr>
          <a:xfrm>
            <a:off x="6172199" y="285750"/>
            <a:ext cx="5770417" cy="289390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dirty="0">
                <a:solidFill>
                  <a:schemeClr val="bg1"/>
                </a:solidFill>
                <a:latin typeface="+mn-lt"/>
                <a:ea typeface="Andika"/>
                <a:cs typeface="Andika"/>
              </a:rPr>
              <a:t>2. Does this sentence use alliteration, an onomatopoeia, a powerful verb, personification, a simile, or a </a:t>
            </a:r>
            <a:r>
              <a:rPr lang="en-GB" sz="2400" dirty="0">
                <a:solidFill>
                  <a:srgbClr val="FFFF00"/>
                </a:solidFill>
                <a:latin typeface="+mn-lt"/>
                <a:ea typeface="Andika"/>
                <a:cs typeface="Andika"/>
              </a:rPr>
              <a:t>metaphor</a:t>
            </a:r>
            <a:r>
              <a:rPr lang="en-GB" sz="2400" dirty="0">
                <a:solidFill>
                  <a:schemeClr val="bg1"/>
                </a:solidFill>
                <a:latin typeface="+mn-lt"/>
                <a:ea typeface="Andika"/>
                <a:cs typeface="Andika"/>
              </a:rPr>
              <a:t>?</a:t>
            </a:r>
          </a:p>
          <a:p>
            <a:endParaRPr lang="en-GB" sz="2400" dirty="0">
              <a:solidFill>
                <a:schemeClr val="bg1"/>
              </a:solidFill>
              <a:latin typeface="+mn-lt"/>
              <a:ea typeface="Andika"/>
              <a:cs typeface="Andika"/>
            </a:endParaRPr>
          </a:p>
          <a:p>
            <a:r>
              <a:rPr lang="en-GB" sz="4000" dirty="0">
                <a:solidFill>
                  <a:schemeClr val="bg1"/>
                </a:solidFill>
                <a:latin typeface="+mn-lt"/>
                <a:ea typeface="Andika"/>
                <a:cs typeface="Andika"/>
              </a:rPr>
              <a:t>Scrambler was as cunning as a fox. </a:t>
            </a:r>
          </a:p>
        </p:txBody>
      </p:sp>
      <p:sp>
        <p:nvSpPr>
          <p:cNvPr id="6" name="Title 1">
            <a:extLst>
              <a:ext uri="{FF2B5EF4-FFF2-40B4-BE49-F238E27FC236}">
                <a16:creationId xmlns:a16="http://schemas.microsoft.com/office/drawing/2014/main" id="{4DB39D47-B7F1-2791-B8A1-6D3B07F5F7A5}"/>
              </a:ext>
            </a:extLst>
          </p:cNvPr>
          <p:cNvSpPr txBox="1">
            <a:spLocks/>
          </p:cNvSpPr>
          <p:nvPr/>
        </p:nvSpPr>
        <p:spPr>
          <a:xfrm>
            <a:off x="297008" y="285750"/>
            <a:ext cx="5675167" cy="2893906"/>
          </a:xfrm>
          <a:prstGeom prst="roundRect">
            <a:avLst>
              <a:gd name="adj" fmla="val 8408"/>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600" dirty="0">
                <a:solidFill>
                  <a:schemeClr val="bg1"/>
                </a:solidFill>
                <a:ea typeface="Andika"/>
                <a:cs typeface="Andika"/>
              </a:rPr>
              <a:t>1. Can you spot the </a:t>
            </a:r>
            <a:r>
              <a:rPr lang="en-GB" sz="2600" dirty="0">
                <a:solidFill>
                  <a:srgbClr val="FFFF00"/>
                </a:solidFill>
                <a:ea typeface="Andika"/>
                <a:cs typeface="Andika"/>
              </a:rPr>
              <a:t>nouns</a:t>
            </a:r>
            <a:r>
              <a:rPr lang="en-GB" sz="2600" dirty="0">
                <a:solidFill>
                  <a:schemeClr val="bg1"/>
                </a:solidFill>
                <a:ea typeface="Andika"/>
                <a:cs typeface="Andika"/>
              </a:rPr>
              <a:t>?</a:t>
            </a:r>
            <a:br>
              <a:rPr lang="en-GB" sz="2600" dirty="0">
                <a:solidFill>
                  <a:schemeClr val="bg1"/>
                </a:solidFill>
                <a:ea typeface="Andika"/>
                <a:cs typeface="Andika"/>
              </a:rPr>
            </a:br>
            <a:r>
              <a:rPr lang="en-GB" sz="2600" dirty="0">
                <a:solidFill>
                  <a:schemeClr val="bg1"/>
                </a:solidFill>
                <a:ea typeface="Andika"/>
                <a:cs typeface="Andika"/>
              </a:rPr>
              <a:t>What sort of nouns are they? </a:t>
            </a:r>
            <a:br>
              <a:rPr lang="en-GB" sz="2600" dirty="0">
                <a:solidFill>
                  <a:schemeClr val="bg1"/>
                </a:solidFill>
                <a:ea typeface="Andika"/>
                <a:cs typeface="Andika"/>
              </a:rPr>
            </a:br>
            <a:r>
              <a:rPr lang="en-GB" sz="2600" dirty="0">
                <a:solidFill>
                  <a:schemeClr val="bg1"/>
                </a:solidFill>
                <a:ea typeface="Andika"/>
                <a:cs typeface="Andika"/>
              </a:rPr>
              <a:t>(</a:t>
            </a:r>
            <a:r>
              <a:rPr lang="en-GB" sz="2600" dirty="0">
                <a:solidFill>
                  <a:srgbClr val="00FF00"/>
                </a:solidFill>
                <a:ea typeface="Andika"/>
                <a:cs typeface="Andika"/>
              </a:rPr>
              <a:t>Common</a:t>
            </a:r>
            <a:r>
              <a:rPr lang="en-GB" sz="2600" dirty="0">
                <a:solidFill>
                  <a:schemeClr val="bg1"/>
                </a:solidFill>
                <a:ea typeface="Andika"/>
                <a:cs typeface="Andika"/>
              </a:rPr>
              <a:t>, </a:t>
            </a:r>
            <a:r>
              <a:rPr lang="en-GB" sz="2600" dirty="0">
                <a:solidFill>
                  <a:srgbClr val="FF0000"/>
                </a:solidFill>
                <a:ea typeface="Andika"/>
                <a:cs typeface="Andika"/>
              </a:rPr>
              <a:t>proper</a:t>
            </a:r>
            <a:r>
              <a:rPr lang="en-GB" sz="2600" dirty="0">
                <a:solidFill>
                  <a:schemeClr val="bg1"/>
                </a:solidFill>
                <a:ea typeface="Andika"/>
                <a:cs typeface="Andika"/>
              </a:rPr>
              <a:t>, abstract, collective?)</a:t>
            </a:r>
          </a:p>
          <a:p>
            <a:endParaRPr lang="en-GB" sz="4000" dirty="0">
              <a:solidFill>
                <a:schemeClr val="bg1"/>
              </a:solidFill>
              <a:ea typeface="Andika"/>
              <a:cs typeface="Andika"/>
            </a:endParaRPr>
          </a:p>
          <a:p>
            <a:endParaRPr lang="en-GB" sz="4000" dirty="0">
              <a:solidFill>
                <a:schemeClr val="bg1"/>
              </a:solidFill>
              <a:ea typeface="Andika"/>
              <a:cs typeface="Andika"/>
            </a:endParaRPr>
          </a:p>
          <a:p>
            <a:r>
              <a:rPr lang="en-GB" sz="4000" dirty="0">
                <a:solidFill>
                  <a:srgbClr val="FF0000"/>
                </a:solidFill>
                <a:ea typeface="Andika"/>
                <a:cs typeface="Andika"/>
              </a:rPr>
              <a:t>Scrambler</a:t>
            </a:r>
            <a:r>
              <a:rPr lang="en-GB" sz="4000" dirty="0">
                <a:solidFill>
                  <a:schemeClr val="bg1"/>
                </a:solidFill>
                <a:ea typeface="Andika"/>
                <a:cs typeface="Andika"/>
              </a:rPr>
              <a:t> was as cunning as a </a:t>
            </a:r>
            <a:r>
              <a:rPr lang="en-GB" sz="4000" dirty="0">
                <a:solidFill>
                  <a:srgbClr val="00FF00"/>
                </a:solidFill>
                <a:ea typeface="Andika"/>
                <a:cs typeface="Andika"/>
              </a:rPr>
              <a:t>fox</a:t>
            </a:r>
            <a:r>
              <a:rPr lang="en-GB" sz="4000" dirty="0">
                <a:solidFill>
                  <a:schemeClr val="bg1"/>
                </a:solidFill>
                <a:ea typeface="Andika"/>
                <a:cs typeface="Andika"/>
              </a:rPr>
              <a:t>. </a:t>
            </a:r>
          </a:p>
        </p:txBody>
      </p:sp>
    </p:spTree>
    <p:extLst>
      <p:ext uri="{BB962C8B-B14F-4D97-AF65-F5344CB8AC3E}">
        <p14:creationId xmlns:p14="http://schemas.microsoft.com/office/powerpoint/2010/main" val="1324055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2563</Words>
  <Application>Microsoft Office PowerPoint</Application>
  <PresentationFormat>Widescreen</PresentationFormat>
  <Paragraphs>408</Paragraphs>
  <Slides>54</Slides>
  <Notes>0</Notes>
  <HiddenSlides>0</HiddenSlides>
  <MMClips>10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54</vt:i4>
      </vt:variant>
    </vt:vector>
  </HeadingPairs>
  <TitlesOfParts>
    <vt:vector size="57" baseType="lpstr">
      <vt:lpstr>Arial</vt:lpstr>
      <vt:lpstr>Andika</vt:lpstr>
      <vt:lpstr>Office Theme</vt:lpstr>
      <vt:lpstr> How to Use this PowerPoint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Apostrophes of  omission.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Below are 5 phrases.   Which letters have been replaced by an apostrophe? You have 1 minute!</vt:lpstr>
      <vt:lpstr>How about?</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3</cp:revision>
  <dcterms:created xsi:type="dcterms:W3CDTF">2022-05-31T09:42:07Z</dcterms:created>
  <dcterms:modified xsi:type="dcterms:W3CDTF">2026-01-19T15:13:43Z</dcterms:modified>
</cp:coreProperties>
</file>