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39"/>
  </p:notesMasterIdLst>
  <p:sldIdLst>
    <p:sldId id="390" r:id="rId2"/>
    <p:sldId id="274" r:id="rId3"/>
    <p:sldId id="443" r:id="rId4"/>
    <p:sldId id="469" r:id="rId5"/>
    <p:sldId id="416" r:id="rId6"/>
    <p:sldId id="499" r:id="rId7"/>
    <p:sldId id="470" r:id="rId8"/>
    <p:sldId id="471" r:id="rId9"/>
    <p:sldId id="475" r:id="rId10"/>
    <p:sldId id="473" r:id="rId11"/>
    <p:sldId id="474" r:id="rId12"/>
    <p:sldId id="398" r:id="rId13"/>
    <p:sldId id="399" r:id="rId14"/>
    <p:sldId id="402" r:id="rId15"/>
    <p:sldId id="413" r:id="rId16"/>
    <p:sldId id="417" r:id="rId17"/>
    <p:sldId id="476" r:id="rId18"/>
    <p:sldId id="477" r:id="rId19"/>
    <p:sldId id="478" r:id="rId20"/>
    <p:sldId id="472" r:id="rId21"/>
    <p:sldId id="438" r:id="rId22"/>
    <p:sldId id="441" r:id="rId23"/>
    <p:sldId id="442" r:id="rId24"/>
    <p:sldId id="465" r:id="rId25"/>
    <p:sldId id="479" r:id="rId26"/>
    <p:sldId id="480" r:id="rId27"/>
    <p:sldId id="444" r:id="rId28"/>
    <p:sldId id="481" r:id="rId29"/>
    <p:sldId id="482" r:id="rId30"/>
    <p:sldId id="483" r:id="rId31"/>
    <p:sldId id="440" r:id="rId32"/>
    <p:sldId id="484" r:id="rId33"/>
    <p:sldId id="485" r:id="rId34"/>
    <p:sldId id="486" r:id="rId35"/>
    <p:sldId id="487" r:id="rId36"/>
    <p:sldId id="488" r:id="rId37"/>
    <p:sldId id="489" r:id="rId38"/>
  </p:sldIdLst>
  <p:sldSz cx="12192000" cy="6858000"/>
  <p:notesSz cx="6858000" cy="9144000"/>
  <p:embeddedFontLst>
    <p:embeddedFont>
      <p:font typeface="Andika" panose="02000000000000000000" pitchFamily="2" charset="0"/>
      <p:regular r:id="rId40"/>
      <p:bold r:id="rId41"/>
      <p:italic r:id="rId42"/>
      <p:boldItalic r:id="rId4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EF8023"/>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14C9F9-0B2B-4088-9C2A-0AD5A87D7E24}" v="1" dt="2026-01-19T15:14:18.00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5" d="100"/>
          <a:sy n="75" d="100"/>
        </p:scale>
        <p:origin x="874"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tableStyles" Target="tableStyles.xml"/><Relationship Id="rId50"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undo custSel addSld delSld modSld">
      <pc:chgData name="Glen Jones" userId="e846aaca-4b24-4b13-b0d0-f2308e16b284" providerId="ADAL" clId="{ED47ACC3-9597-4D89-A1DC-43CF280EF274}" dt="2026-01-19T15:14:18.009" v="271"/>
      <pc:docMkLst>
        <pc:docMk/>
      </pc:docMkLst>
      <pc:sldChg chg="del">
        <pc:chgData name="Glen Jones" userId="e846aaca-4b24-4b13-b0d0-f2308e16b284" providerId="ADAL" clId="{ED47ACC3-9597-4D89-A1DC-43CF280EF274}" dt="2026-01-19T15:14:17.230" v="270" actId="47"/>
        <pc:sldMkLst>
          <pc:docMk/>
          <pc:sldMk cId="0" sldId="360"/>
        </pc:sldMkLst>
      </pc:sldChg>
      <pc:sldChg chg="modSp del mod">
        <pc:chgData name="Glen Jones" userId="e846aaca-4b24-4b13-b0d0-f2308e16b284" providerId="ADAL" clId="{ED47ACC3-9597-4D89-A1DC-43CF280EF274}" dt="2026-01-19T15:14:17.230" v="270" actId="47"/>
        <pc:sldMkLst>
          <pc:docMk/>
          <pc:sldMk cId="2837964923" sldId="364"/>
        </pc:sldMkLst>
        <pc:graphicFrameChg chg="mod modGraphic">
          <ac:chgData name="Glen Jones" userId="e846aaca-4b24-4b13-b0d0-f2308e16b284" providerId="ADAL" clId="{ED47ACC3-9597-4D89-A1DC-43CF280EF274}" dt="2026-01-13T15:40:13.581" v="262" actId="1076"/>
          <ac:graphicFrameMkLst>
            <pc:docMk/>
            <pc:sldMk cId="2837964923" sldId="364"/>
            <ac:graphicFrameMk id="7" creationId="{F27B061C-BBB5-7253-90D7-E79123DB55D3}"/>
          </ac:graphicFrameMkLst>
        </pc:graphicFrameChg>
      </pc:sldChg>
      <pc:sldChg chg="del">
        <pc:chgData name="Glen Jones" userId="e846aaca-4b24-4b13-b0d0-f2308e16b284" providerId="ADAL" clId="{ED47ACC3-9597-4D89-A1DC-43CF280EF274}" dt="2026-01-19T15:14:17.230" v="270" actId="47"/>
        <pc:sldMkLst>
          <pc:docMk/>
          <pc:sldMk cId="2460677033" sldId="366"/>
        </pc:sldMkLst>
      </pc:sldChg>
      <pc:sldChg chg="addSp delSp modSp add mod">
        <pc:chgData name="Glen Jones" userId="e846aaca-4b24-4b13-b0d0-f2308e16b284" providerId="ADAL" clId="{ED47ACC3-9597-4D89-A1DC-43CF280EF274}" dt="2026-01-13T14:44:43.219" v="3"/>
        <pc:sldMkLst>
          <pc:docMk/>
          <pc:sldMk cId="2515382227" sldId="390"/>
        </pc:sldMkLst>
        <pc:picChg chg="add mod">
          <ac:chgData name="Glen Jones" userId="e846aaca-4b24-4b13-b0d0-f2308e16b284" providerId="ADAL" clId="{ED47ACC3-9597-4D89-A1DC-43CF280EF274}" dt="2026-01-13T14:44:43.219" v="3"/>
          <ac:picMkLst>
            <pc:docMk/>
            <pc:sldMk cId="2515382227" sldId="390"/>
            <ac:picMk id="7" creationId="{D1BC63AE-4482-CAE7-39C4-756FA50E53D6}"/>
          </ac:picMkLst>
        </pc:picChg>
      </pc:sldChg>
      <pc:sldChg chg="modSp add del mod">
        <pc:chgData name="Glen Jones" userId="e846aaca-4b24-4b13-b0d0-f2308e16b284" providerId="ADAL" clId="{ED47ACC3-9597-4D89-A1DC-43CF280EF274}" dt="2026-01-19T15:14:06.260" v="269" actId="47"/>
        <pc:sldMkLst>
          <pc:docMk/>
          <pc:sldMk cId="221445646" sldId="409"/>
        </pc:sldMkLst>
      </pc:sldChg>
      <pc:sldChg chg="modSp mod">
        <pc:chgData name="Glen Jones" userId="e846aaca-4b24-4b13-b0d0-f2308e16b284" providerId="ADAL" clId="{ED47ACC3-9597-4D89-A1DC-43CF280EF274}" dt="2026-01-13T15:37:27.490" v="186" actId="478"/>
        <pc:sldMkLst>
          <pc:docMk/>
          <pc:sldMk cId="818189174" sldId="416"/>
        </pc:sldMkLst>
        <pc:graphicFrameChg chg="mod modGraphic">
          <ac:chgData name="Glen Jones" userId="e846aaca-4b24-4b13-b0d0-f2308e16b284" providerId="ADAL" clId="{ED47ACC3-9597-4D89-A1DC-43CF280EF274}" dt="2026-01-13T15:37:27.490" v="186" actId="478"/>
          <ac:graphicFrameMkLst>
            <pc:docMk/>
            <pc:sldMk cId="818189174" sldId="416"/>
            <ac:graphicFrameMk id="4" creationId="{63BBBDD7-5EE5-AB74-AC48-D88432E8A4DE}"/>
          </ac:graphicFrameMkLst>
        </pc:graphicFrameChg>
      </pc:sldChg>
      <pc:sldChg chg="modSp del mod">
        <pc:chgData name="Glen Jones" userId="e846aaca-4b24-4b13-b0d0-f2308e16b284" providerId="ADAL" clId="{ED47ACC3-9597-4D89-A1DC-43CF280EF274}" dt="2026-01-19T15:14:06.260" v="269" actId="47"/>
        <pc:sldMkLst>
          <pc:docMk/>
          <pc:sldMk cId="1195790910" sldId="433"/>
        </pc:sldMkLst>
      </pc:sldChg>
      <pc:sldChg chg="modSp mod">
        <pc:chgData name="Glen Jones" userId="e846aaca-4b24-4b13-b0d0-f2308e16b284" providerId="ADAL" clId="{ED47ACC3-9597-4D89-A1DC-43CF280EF274}" dt="2026-01-13T15:37:13.771" v="176" actId="20577"/>
        <pc:sldMkLst>
          <pc:docMk/>
          <pc:sldMk cId="1419257661" sldId="443"/>
        </pc:sldMkLst>
        <pc:graphicFrameChg chg="mod modGraphic">
          <ac:chgData name="Glen Jones" userId="e846aaca-4b24-4b13-b0d0-f2308e16b284" providerId="ADAL" clId="{ED47ACC3-9597-4D89-A1DC-43CF280EF274}" dt="2026-01-13T15:37:13.771" v="176" actId="20577"/>
          <ac:graphicFrameMkLst>
            <pc:docMk/>
            <pc:sldMk cId="1419257661" sldId="443"/>
            <ac:graphicFrameMk id="4" creationId="{58D71DCC-EBBE-D829-9128-C489CCF454C8}"/>
          </ac:graphicFrameMkLst>
        </pc:graphicFrameChg>
      </pc:sldChg>
      <pc:sldChg chg="addSp delSp modSp add del mod delAnim modAnim">
        <pc:chgData name="Glen Jones" userId="e846aaca-4b24-4b13-b0d0-f2308e16b284" providerId="ADAL" clId="{ED47ACC3-9597-4D89-A1DC-43CF280EF274}" dt="2026-01-19T15:14:06.260" v="269" actId="47"/>
        <pc:sldMkLst>
          <pc:docMk/>
          <pc:sldMk cId="720433662" sldId="445"/>
        </pc:sldMkLst>
      </pc:sldChg>
      <pc:sldChg chg="modSp add del mod">
        <pc:chgData name="Glen Jones" userId="e846aaca-4b24-4b13-b0d0-f2308e16b284" providerId="ADAL" clId="{ED47ACC3-9597-4D89-A1DC-43CF280EF274}" dt="2026-01-19T15:14:06.260" v="269" actId="47"/>
        <pc:sldMkLst>
          <pc:docMk/>
          <pc:sldMk cId="2309163323" sldId="446"/>
        </pc:sldMkLst>
      </pc:sldChg>
      <pc:sldChg chg="modSp add del mod">
        <pc:chgData name="Glen Jones" userId="e846aaca-4b24-4b13-b0d0-f2308e16b284" providerId="ADAL" clId="{ED47ACC3-9597-4D89-A1DC-43CF280EF274}" dt="2026-01-19T15:14:06.260" v="269" actId="47"/>
        <pc:sldMkLst>
          <pc:docMk/>
          <pc:sldMk cId="2920703650" sldId="447"/>
        </pc:sldMkLst>
      </pc:sldChg>
      <pc:sldChg chg="modSp mod">
        <pc:chgData name="Glen Jones" userId="e846aaca-4b24-4b13-b0d0-f2308e16b284" providerId="ADAL" clId="{ED47ACC3-9597-4D89-A1DC-43CF280EF274}" dt="2026-01-13T15:37:20.131" v="181" actId="478"/>
        <pc:sldMkLst>
          <pc:docMk/>
          <pc:sldMk cId="3849219962" sldId="469"/>
        </pc:sldMkLst>
        <pc:graphicFrameChg chg="mod modGraphic">
          <ac:chgData name="Glen Jones" userId="e846aaca-4b24-4b13-b0d0-f2308e16b284" providerId="ADAL" clId="{ED47ACC3-9597-4D89-A1DC-43CF280EF274}" dt="2026-01-13T15:37:20.131" v="181" actId="478"/>
          <ac:graphicFrameMkLst>
            <pc:docMk/>
            <pc:sldMk cId="3849219962" sldId="469"/>
            <ac:graphicFrameMk id="4" creationId="{1C2DFAEE-D3BE-8166-CD9E-100D7311CE09}"/>
          </ac:graphicFrameMkLst>
        </pc:graphicFrameChg>
      </pc:sldChg>
      <pc:sldChg chg="modSp mod">
        <pc:chgData name="Glen Jones" userId="e846aaca-4b24-4b13-b0d0-f2308e16b284" providerId="ADAL" clId="{ED47ACC3-9597-4D89-A1DC-43CF280EF274}" dt="2026-01-14T08:45:24.962" v="266" actId="403"/>
        <pc:sldMkLst>
          <pc:docMk/>
          <pc:sldMk cId="3862629912" sldId="470"/>
        </pc:sldMkLst>
        <pc:graphicFrameChg chg="mod modGraphic">
          <ac:chgData name="Glen Jones" userId="e846aaca-4b24-4b13-b0d0-f2308e16b284" providerId="ADAL" clId="{ED47ACC3-9597-4D89-A1DC-43CF280EF274}" dt="2026-01-14T08:45:24.962" v="266" actId="403"/>
          <ac:graphicFrameMkLst>
            <pc:docMk/>
            <pc:sldMk cId="3862629912" sldId="470"/>
            <ac:graphicFrameMk id="4" creationId="{E36843A5-D138-21AE-FF9B-C50914A2E2BC}"/>
          </ac:graphicFrameMkLst>
        </pc:graphicFrameChg>
      </pc:sldChg>
      <pc:sldChg chg="modSp mod">
        <pc:chgData name="Glen Jones" userId="e846aaca-4b24-4b13-b0d0-f2308e16b284" providerId="ADAL" clId="{ED47ACC3-9597-4D89-A1DC-43CF280EF274}" dt="2026-01-13T15:38:22.579" v="219" actId="14100"/>
        <pc:sldMkLst>
          <pc:docMk/>
          <pc:sldMk cId="898871633" sldId="471"/>
        </pc:sldMkLst>
        <pc:graphicFrameChg chg="mod">
          <ac:chgData name="Glen Jones" userId="e846aaca-4b24-4b13-b0d0-f2308e16b284" providerId="ADAL" clId="{ED47ACC3-9597-4D89-A1DC-43CF280EF274}" dt="2026-01-13T15:38:22.579" v="219" actId="14100"/>
          <ac:graphicFrameMkLst>
            <pc:docMk/>
            <pc:sldMk cId="898871633" sldId="471"/>
            <ac:graphicFrameMk id="4" creationId="{2EEA903B-15AF-ECCB-16AC-37E402A12BCF}"/>
          </ac:graphicFrameMkLst>
        </pc:graphicFrameChg>
      </pc:sldChg>
      <pc:sldChg chg="addSp modSp mod">
        <pc:chgData name="Glen Jones" userId="e846aaca-4b24-4b13-b0d0-f2308e16b284" providerId="ADAL" clId="{ED47ACC3-9597-4D89-A1DC-43CF280EF274}" dt="2026-01-13T15:39:18.951" v="247" actId="20577"/>
        <pc:sldMkLst>
          <pc:docMk/>
          <pc:sldMk cId="3671765987" sldId="473"/>
        </pc:sldMkLst>
        <pc:spChg chg="add mod">
          <ac:chgData name="Glen Jones" userId="e846aaca-4b24-4b13-b0d0-f2308e16b284" providerId="ADAL" clId="{ED47ACC3-9597-4D89-A1DC-43CF280EF274}" dt="2026-01-13T15:39:18.951" v="247" actId="20577"/>
          <ac:spMkLst>
            <pc:docMk/>
            <pc:sldMk cId="3671765987" sldId="473"/>
            <ac:spMk id="7" creationId="{32A934EE-F9E9-EC09-7AFC-4F85BA2704F1}"/>
          </ac:spMkLst>
        </pc:spChg>
        <pc:graphicFrameChg chg="mod">
          <ac:chgData name="Glen Jones" userId="e846aaca-4b24-4b13-b0d0-f2308e16b284" providerId="ADAL" clId="{ED47ACC3-9597-4D89-A1DC-43CF280EF274}" dt="2026-01-13T15:38:50.278" v="225" actId="478"/>
          <ac:graphicFrameMkLst>
            <pc:docMk/>
            <pc:sldMk cId="3671765987" sldId="473"/>
            <ac:graphicFrameMk id="4" creationId="{B5A501F6-A415-544E-1D15-951638827A55}"/>
          </ac:graphicFrameMkLst>
        </pc:graphicFrameChg>
      </pc:sldChg>
      <pc:sldChg chg="modSp mod">
        <pc:chgData name="Glen Jones" userId="e846aaca-4b24-4b13-b0d0-f2308e16b284" providerId="ADAL" clId="{ED47ACC3-9597-4D89-A1DC-43CF280EF274}" dt="2026-01-14T08:45:44.664" v="268" actId="478"/>
        <pc:sldMkLst>
          <pc:docMk/>
          <pc:sldMk cId="2178630609" sldId="474"/>
        </pc:sldMkLst>
        <pc:spChg chg="mod">
          <ac:chgData name="Glen Jones" userId="e846aaca-4b24-4b13-b0d0-f2308e16b284" providerId="ADAL" clId="{ED47ACC3-9597-4D89-A1DC-43CF280EF274}" dt="2026-01-13T15:39:31.423" v="260" actId="20577"/>
          <ac:spMkLst>
            <pc:docMk/>
            <pc:sldMk cId="2178630609" sldId="474"/>
            <ac:spMk id="7" creationId="{CE359F0C-3CC7-7BA6-8428-BDE53C93E20C}"/>
          </ac:spMkLst>
        </pc:spChg>
        <pc:graphicFrameChg chg="mod">
          <ac:chgData name="Glen Jones" userId="e846aaca-4b24-4b13-b0d0-f2308e16b284" providerId="ADAL" clId="{ED47ACC3-9597-4D89-A1DC-43CF280EF274}" dt="2026-01-14T08:45:44.664" v="268" actId="478"/>
          <ac:graphicFrameMkLst>
            <pc:docMk/>
            <pc:sldMk cId="2178630609" sldId="474"/>
            <ac:graphicFrameMk id="4" creationId="{37133942-B7CC-7F5C-E5F1-87338ACEDEE1}"/>
          </ac:graphicFrameMkLst>
        </pc:graphicFrameChg>
      </pc:sldChg>
      <pc:sldChg chg="modSp mod">
        <pc:chgData name="Glen Jones" userId="e846aaca-4b24-4b13-b0d0-f2308e16b284" providerId="ADAL" clId="{ED47ACC3-9597-4D89-A1DC-43CF280EF274}" dt="2026-01-13T15:38:44.863" v="223" actId="14100"/>
        <pc:sldMkLst>
          <pc:docMk/>
          <pc:sldMk cId="2084724530" sldId="475"/>
        </pc:sldMkLst>
        <pc:graphicFrameChg chg="mod">
          <ac:chgData name="Glen Jones" userId="e846aaca-4b24-4b13-b0d0-f2308e16b284" providerId="ADAL" clId="{ED47ACC3-9597-4D89-A1DC-43CF280EF274}" dt="2026-01-13T15:38:44.863" v="223" actId="14100"/>
          <ac:graphicFrameMkLst>
            <pc:docMk/>
            <pc:sldMk cId="2084724530" sldId="475"/>
            <ac:graphicFrameMk id="4" creationId="{40109288-7964-8CAD-DFD2-EA1673C5A2C4}"/>
          </ac:graphicFrameMkLst>
        </pc:graphicFrameChg>
      </pc:sldChg>
      <pc:sldChg chg="addSp modSp modAnim">
        <pc:chgData name="Glen Jones" userId="e846aaca-4b24-4b13-b0d0-f2308e16b284" providerId="ADAL" clId="{ED47ACC3-9597-4D89-A1DC-43CF280EF274}" dt="2026-01-19T15:14:18.009" v="271"/>
        <pc:sldMkLst>
          <pc:docMk/>
          <pc:sldMk cId="2634177903" sldId="489"/>
        </pc:sldMkLst>
        <pc:spChg chg="add mod">
          <ac:chgData name="Glen Jones" userId="e846aaca-4b24-4b13-b0d0-f2308e16b284" providerId="ADAL" clId="{ED47ACC3-9597-4D89-A1DC-43CF280EF274}" dt="2026-01-19T15:14:18.009" v="271"/>
          <ac:spMkLst>
            <pc:docMk/>
            <pc:sldMk cId="2634177903" sldId="489"/>
            <ac:spMk id="5" creationId="{D9C906A2-6635-42D3-7A58-096C3DE24C4F}"/>
          </ac:spMkLst>
        </pc:spChg>
      </pc:sldChg>
      <pc:sldChg chg="modSp del mod">
        <pc:chgData name="Glen Jones" userId="e846aaca-4b24-4b13-b0d0-f2308e16b284" providerId="ADAL" clId="{ED47ACC3-9597-4D89-A1DC-43CF280EF274}" dt="2026-01-19T15:14:06.260" v="269" actId="47"/>
        <pc:sldMkLst>
          <pc:docMk/>
          <pc:sldMk cId="1245596646" sldId="490"/>
        </pc:sldMkLst>
      </pc:sldChg>
      <pc:sldChg chg="modSp del mod">
        <pc:chgData name="Glen Jones" userId="e846aaca-4b24-4b13-b0d0-f2308e16b284" providerId="ADAL" clId="{ED47ACC3-9597-4D89-A1DC-43CF280EF274}" dt="2026-01-19T15:14:06.260" v="269" actId="47"/>
        <pc:sldMkLst>
          <pc:docMk/>
          <pc:sldMk cId="2568301916" sldId="491"/>
        </pc:sldMkLst>
      </pc:sldChg>
      <pc:sldChg chg="modSp del mod">
        <pc:chgData name="Glen Jones" userId="e846aaca-4b24-4b13-b0d0-f2308e16b284" providerId="ADAL" clId="{ED47ACC3-9597-4D89-A1DC-43CF280EF274}" dt="2026-01-19T15:14:06.260" v="269" actId="47"/>
        <pc:sldMkLst>
          <pc:docMk/>
          <pc:sldMk cId="816997607" sldId="492"/>
        </pc:sldMkLst>
      </pc:sldChg>
      <pc:sldChg chg="modSp del mod">
        <pc:chgData name="Glen Jones" userId="e846aaca-4b24-4b13-b0d0-f2308e16b284" providerId="ADAL" clId="{ED47ACC3-9597-4D89-A1DC-43CF280EF274}" dt="2026-01-19T15:14:06.260" v="269" actId="47"/>
        <pc:sldMkLst>
          <pc:docMk/>
          <pc:sldMk cId="2241821432" sldId="493"/>
        </pc:sldMkLst>
      </pc:sldChg>
      <pc:sldChg chg="modSp del mod">
        <pc:chgData name="Glen Jones" userId="e846aaca-4b24-4b13-b0d0-f2308e16b284" providerId="ADAL" clId="{ED47ACC3-9597-4D89-A1DC-43CF280EF274}" dt="2026-01-19T15:14:06.260" v="269" actId="47"/>
        <pc:sldMkLst>
          <pc:docMk/>
          <pc:sldMk cId="403202132" sldId="494"/>
        </pc:sldMkLst>
      </pc:sldChg>
      <pc:sldChg chg="modSp del mod">
        <pc:chgData name="Glen Jones" userId="e846aaca-4b24-4b13-b0d0-f2308e16b284" providerId="ADAL" clId="{ED47ACC3-9597-4D89-A1DC-43CF280EF274}" dt="2026-01-19T15:14:06.260" v="269" actId="47"/>
        <pc:sldMkLst>
          <pc:docMk/>
          <pc:sldMk cId="3749754028" sldId="495"/>
        </pc:sldMkLst>
      </pc:sldChg>
      <pc:sldChg chg="modSp del mod">
        <pc:chgData name="Glen Jones" userId="e846aaca-4b24-4b13-b0d0-f2308e16b284" providerId="ADAL" clId="{ED47ACC3-9597-4D89-A1DC-43CF280EF274}" dt="2026-01-19T15:14:06.260" v="269" actId="47"/>
        <pc:sldMkLst>
          <pc:docMk/>
          <pc:sldMk cId="1324055852" sldId="496"/>
        </pc:sldMkLst>
      </pc:sldChg>
      <pc:sldChg chg="modSp add del mod">
        <pc:chgData name="Glen Jones" userId="e846aaca-4b24-4b13-b0d0-f2308e16b284" providerId="ADAL" clId="{ED47ACC3-9597-4D89-A1DC-43CF280EF274}" dt="2026-01-19T15:14:06.260" v="269" actId="47"/>
        <pc:sldMkLst>
          <pc:docMk/>
          <pc:sldMk cId="1828470508" sldId="497"/>
        </pc:sldMkLst>
      </pc:sldChg>
      <pc:sldChg chg="modSp add del mod">
        <pc:chgData name="Glen Jones" userId="e846aaca-4b24-4b13-b0d0-f2308e16b284" providerId="ADAL" clId="{ED47ACC3-9597-4D89-A1DC-43CF280EF274}" dt="2026-01-19T15:14:06.260" v="269" actId="47"/>
        <pc:sldMkLst>
          <pc:docMk/>
          <pc:sldMk cId="3713948267" sldId="498"/>
        </pc:sldMkLst>
      </pc:sldChg>
      <pc:sldChg chg="modSp add mod">
        <pc:chgData name="Glen Jones" userId="e846aaca-4b24-4b13-b0d0-f2308e16b284" providerId="ADAL" clId="{ED47ACC3-9597-4D89-A1DC-43CF280EF274}" dt="2026-01-13T15:37:52.321" v="212" actId="20577"/>
        <pc:sldMkLst>
          <pc:docMk/>
          <pc:sldMk cId="1617769499" sldId="499"/>
        </pc:sldMkLst>
        <pc:graphicFrameChg chg="mod modGraphic">
          <ac:chgData name="Glen Jones" userId="e846aaca-4b24-4b13-b0d0-f2308e16b284" providerId="ADAL" clId="{ED47ACC3-9597-4D89-A1DC-43CF280EF274}" dt="2026-01-13T15:37:52.321" v="212" actId="20577"/>
          <ac:graphicFrameMkLst>
            <pc:docMk/>
            <pc:sldMk cId="1617769499" sldId="499"/>
            <ac:graphicFrameMk id="4" creationId="{F12F200F-EC8E-70DD-77A6-86143870136C}"/>
          </ac:graphicFrameMkLst>
        </pc:graphicFrameChg>
      </pc:sldChg>
      <pc:sldMasterChg chg="delSldLayout">
        <pc:chgData name="Glen Jones" userId="e846aaca-4b24-4b13-b0d0-f2308e16b284" providerId="ADAL" clId="{ED47ACC3-9597-4D89-A1DC-43CF280EF274}" dt="2026-01-19T15:14:17.230" v="270" actId="47"/>
        <pc:sldMasterMkLst>
          <pc:docMk/>
          <pc:sldMasterMk cId="451012602" sldId="2147483648"/>
        </pc:sldMasterMkLst>
        <pc:sldLayoutChg chg="del">
          <pc:chgData name="Glen Jones" userId="e846aaca-4b24-4b13-b0d0-f2308e16b284" providerId="ADAL" clId="{ED47ACC3-9597-4D89-A1DC-43CF280EF274}" dt="2026-01-19T15:14:17.230" v="270" actId="47"/>
          <pc:sldLayoutMkLst>
            <pc:docMk/>
            <pc:sldMasterMk cId="451012602" sldId="2147483648"/>
            <pc:sldLayoutMk cId="3898831693" sldId="2147483660"/>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 – 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11C582FB-D301-4A67-835D-4CB7CEB50770}">
      <dgm:prSet phldrT="[Text]" custT="1"/>
      <dgm:spPr>
        <a:solidFill>
          <a:srgbClr val="7030A0"/>
        </a:solidFill>
      </dgm:spPr>
      <dgm:t>
        <a:bodyPr/>
        <a:lstStyle/>
        <a:p>
          <a:r>
            <a:rPr lang="en-GB" sz="2400" dirty="0"/>
            <a:t>Overview</a:t>
          </a:r>
        </a:p>
      </dgm:t>
    </dgm:pt>
    <dgm:pt modelId="{C694EAFA-8B14-43A9-8F20-FF0DB6CCA798}" type="parTrans" cxnId="{CE571486-59E7-478C-884A-3792E60D2A91}">
      <dgm:prSet/>
      <dgm:spPr/>
      <dgm:t>
        <a:bodyPr/>
        <a:lstStyle/>
        <a:p>
          <a:endParaRPr lang="en-GB" sz="1400"/>
        </a:p>
      </dgm:t>
    </dgm:pt>
    <dgm:pt modelId="{8313B6C1-112D-4EEC-82F4-B225AEB857B3}" type="sibTrans" cxnId="{CE571486-59E7-478C-884A-3792E60D2A91}">
      <dgm:prSet/>
      <dgm:spPr/>
      <dgm:t>
        <a:bodyPr/>
        <a:lstStyle/>
        <a:p>
          <a:endParaRPr lang="en-GB" sz="1400"/>
        </a:p>
      </dgm:t>
    </dgm:pt>
    <dgm:pt modelId="{CA4CC870-5F8C-4950-9C3F-CDDD8D47B8FE}">
      <dgm:prSet phldrT="[Text]" custT="1"/>
      <dgm:spPr/>
      <dgm:t>
        <a:bodyPr/>
        <a:lstStyle/>
        <a:p>
          <a:r>
            <a:rPr lang="en-GB" sz="1400" dirty="0"/>
            <a:t>Nouns – </a:t>
          </a:r>
          <a:br>
            <a:rPr lang="en-GB" sz="1400" dirty="0"/>
          </a:br>
          <a:r>
            <a:rPr lang="en-GB" sz="1400" dirty="0"/>
            <a:t>Thing or object</a:t>
          </a:r>
        </a:p>
      </dgm:t>
    </dgm:pt>
    <dgm:pt modelId="{91FF6C16-4843-4FCD-BDA7-2EDCEEB4A38F}" type="parTrans" cxnId="{6B2A43B0-3E44-4DBC-943F-26F42D1A5955}">
      <dgm:prSet/>
      <dgm:spPr/>
      <dgm:t>
        <a:bodyPr/>
        <a:lstStyle/>
        <a:p>
          <a:endParaRPr lang="en-GB" sz="1400"/>
        </a:p>
      </dgm:t>
    </dgm:pt>
    <dgm:pt modelId="{B9A03DF8-68E6-4C0C-BC41-2DAD71A5D3A9}" type="sibTrans" cxnId="{6B2A43B0-3E44-4DBC-943F-26F42D1A5955}">
      <dgm:prSet/>
      <dgm:spPr/>
      <dgm:t>
        <a:bodyPr/>
        <a:lstStyle/>
        <a:p>
          <a:endParaRPr lang="en-GB" sz="1400"/>
        </a:p>
      </dgm:t>
    </dgm:pt>
    <dgm:pt modelId="{EBA8B7DB-6598-4380-B1E1-363E74D81801}">
      <dgm:prSet phldrT="[Text]" custT="1"/>
      <dgm:spPr/>
      <dgm:t>
        <a:bodyPr/>
        <a:lstStyle/>
        <a:p>
          <a:r>
            <a:rPr lang="en-GB" sz="1400" dirty="0"/>
            <a:t>Verbs – </a:t>
          </a:r>
          <a:br>
            <a:rPr lang="en-GB" sz="1400" dirty="0"/>
          </a:br>
          <a:r>
            <a:rPr lang="en-GB" sz="1400" dirty="0"/>
            <a:t>Doing or being</a:t>
          </a:r>
        </a:p>
      </dgm:t>
    </dgm:pt>
    <dgm:pt modelId="{6164C4B7-2FD3-411B-9DE0-6075F300ACD2}" type="parTrans" cxnId="{87D3581C-D266-48EA-8792-85153845A40B}">
      <dgm:prSet/>
      <dgm:spPr/>
      <dgm:t>
        <a:bodyPr/>
        <a:lstStyle/>
        <a:p>
          <a:endParaRPr lang="en-GB" sz="1400"/>
        </a:p>
      </dgm:t>
    </dgm:pt>
    <dgm:pt modelId="{5CBFAD1F-A7DA-4C31-B37B-1E4D9D55916A}" type="sibTrans" cxnId="{87D3581C-D266-48EA-8792-85153845A40B}">
      <dgm:prSet/>
      <dgm:spPr/>
      <dgm:t>
        <a:bodyPr/>
        <a:lstStyle/>
        <a:p>
          <a:endParaRPr lang="en-GB" sz="1400"/>
        </a:p>
      </dgm:t>
    </dgm:pt>
    <dgm:pt modelId="{E4077D0A-89B9-48D0-B430-37B0E120FC14}">
      <dgm:prSet phldrT="[Text]" custT="1"/>
      <dgm:spPr/>
      <dgm:t>
        <a:bodyPr/>
        <a:lstStyle/>
        <a:p>
          <a:r>
            <a:rPr lang="en-GB" sz="1400" dirty="0"/>
            <a:t>Punctuation – </a:t>
          </a:r>
          <a:br>
            <a:rPr lang="en-GB" sz="1400" dirty="0"/>
          </a:br>
          <a:r>
            <a:rPr lang="en-GB" sz="1400" dirty="0"/>
            <a:t>Helps readers</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3ED1BE28-E331-40BF-92DD-74F99908B77D}" type="pres">
      <dgm:prSet presAssocID="{11C582FB-D301-4A67-835D-4CB7CEB50770}" presName="Name14" presStyleCnt="0"/>
      <dgm:spPr/>
    </dgm:pt>
    <dgm:pt modelId="{6244B4F7-B327-4EE2-8EC6-761014D046DA}" type="pres">
      <dgm:prSet presAssocID="{11C582FB-D301-4A67-835D-4CB7CEB50770}" presName="level1Shape" presStyleLbl="node0" presStyleIdx="0" presStyleCnt="1" custScaleX="314497" custScaleY="120566">
        <dgm:presLayoutVars>
          <dgm:chPref val="3"/>
        </dgm:presLayoutVars>
      </dgm:prSet>
      <dgm:spPr/>
    </dgm:pt>
    <dgm:pt modelId="{0810A678-E60C-4760-BC00-63A28DF49489}" type="pres">
      <dgm:prSet presAssocID="{11C582FB-D301-4A67-835D-4CB7CEB50770}" presName="hierChild2" presStyleCnt="0"/>
      <dgm:spPr/>
    </dgm:pt>
    <dgm:pt modelId="{33643D00-C75E-4DF5-A0F0-DFA21355EB8A}" type="pres">
      <dgm:prSet presAssocID="{91FF6C16-4843-4FCD-BDA7-2EDCEEB4A38F}" presName="Name19" presStyleLbl="parChTrans1D2" presStyleIdx="0" presStyleCnt="3"/>
      <dgm:spPr/>
    </dgm:pt>
    <dgm:pt modelId="{6E24BE85-D38B-4C1A-A7DF-16389060B567}" type="pres">
      <dgm:prSet presAssocID="{CA4CC870-5F8C-4950-9C3F-CDDD8D47B8FE}" presName="Name21" presStyleCnt="0"/>
      <dgm:spPr/>
    </dgm:pt>
    <dgm:pt modelId="{ADDD5734-79CB-4183-8EC2-3B41317D015B}" type="pres">
      <dgm:prSet presAssocID="{CA4CC870-5F8C-4950-9C3F-CDDD8D47B8FE}" presName="level2Shape" presStyleLbl="node2" presStyleIdx="0" presStyleCnt="3"/>
      <dgm:spPr/>
    </dgm:pt>
    <dgm:pt modelId="{A88F0D0A-72A4-4B5D-B0A7-0F9BD5683579}" type="pres">
      <dgm:prSet presAssocID="{CA4CC870-5F8C-4950-9C3F-CDDD8D47B8FE}" presName="hierChild3" presStyleCnt="0"/>
      <dgm:spPr/>
    </dgm:pt>
    <dgm:pt modelId="{67357A81-5F47-46C8-8791-23DB6B665016}" type="pres">
      <dgm:prSet presAssocID="{6164C4B7-2FD3-411B-9DE0-6075F300ACD2}" presName="Name19" presStyleLbl="parChTrans1D2" presStyleIdx="1" presStyleCnt="3"/>
      <dgm:spPr/>
    </dgm:pt>
    <dgm:pt modelId="{7278A374-6AC7-4093-98A6-F87C32FEBB05}" type="pres">
      <dgm:prSet presAssocID="{EBA8B7DB-6598-4380-B1E1-363E74D81801}" presName="Name21" presStyleCnt="0"/>
      <dgm:spPr/>
    </dgm:pt>
    <dgm:pt modelId="{F363464E-03AD-4819-BCA0-0FA469D48E0C}" type="pres">
      <dgm:prSet presAssocID="{EBA8B7DB-6598-4380-B1E1-363E74D81801}" presName="level2Shape" presStyleLbl="node2" presStyleIdx="1" presStyleCnt="3"/>
      <dgm:spPr/>
    </dgm:pt>
    <dgm:pt modelId="{F965F83D-9EC5-422A-AC7F-21013E865C34}" type="pres">
      <dgm:prSet presAssocID="{EBA8B7DB-6598-4380-B1E1-363E74D81801}" presName="hierChild3" presStyleCnt="0"/>
      <dgm:spPr/>
    </dgm:pt>
    <dgm:pt modelId="{F7436063-BF3D-4400-ABDF-46A0C91AC2E1}" type="pres">
      <dgm:prSet presAssocID="{25080C42-F311-4646-B860-4B2E41968E42}" presName="Name19" presStyleLbl="parChTrans1D2" presStyleIdx="2" presStyleCnt="3"/>
      <dgm:spPr/>
    </dgm:pt>
    <dgm:pt modelId="{8C1F71A8-7336-4E9E-BE3C-D799F837D69C}" type="pres">
      <dgm:prSet presAssocID="{E4077D0A-89B9-48D0-B430-37B0E120FC14}" presName="Name21" presStyleCnt="0"/>
      <dgm:spPr/>
    </dgm:pt>
    <dgm:pt modelId="{F150C942-4610-411E-BDFE-86CB29B06647}" type="pres">
      <dgm:prSet presAssocID="{E4077D0A-89B9-48D0-B430-37B0E120FC14}" presName="level2Shape" presStyleLbl="node2" presStyleIdx="2" presStyleCnt="3" custScaleX="124509"/>
      <dgm:spPr/>
    </dgm:pt>
    <dgm:pt modelId="{7DFA4DBE-6334-4D1D-85B0-590CB98AA548}" type="pres">
      <dgm:prSet presAssocID="{E4077D0A-89B9-48D0-B430-37B0E120FC14}" presName="hierChild3" presStyleCnt="0"/>
      <dgm:spPr/>
    </dgm:pt>
    <dgm:pt modelId="{01B7F2F2-C0CC-4AE7-A276-8E5DDF45CF20}" type="pres">
      <dgm:prSet presAssocID="{B00D88DA-D829-422F-A217-5740EE5A402F}" presName="bgShapesFlow" presStyleCnt="0"/>
      <dgm:spPr/>
    </dgm:pt>
  </dgm:ptLst>
  <dgm:cxnLst>
    <dgm:cxn modelId="{2222DC1B-5553-4B28-89B3-FE369FA6AAB9}" type="presOf" srcId="{CA4CC870-5F8C-4950-9C3F-CDDD8D47B8FE}" destId="{ADDD5734-79CB-4183-8EC2-3B41317D015B}" srcOrd="0" destOrd="0" presId="urn:microsoft.com/office/officeart/2005/8/layout/hierarchy6"/>
    <dgm:cxn modelId="{87D3581C-D266-48EA-8792-85153845A40B}" srcId="{11C582FB-D301-4A67-835D-4CB7CEB50770}" destId="{EBA8B7DB-6598-4380-B1E1-363E74D81801}" srcOrd="1" destOrd="0" parTransId="{6164C4B7-2FD3-411B-9DE0-6075F300ACD2}" sibTransId="{5CBFAD1F-A7DA-4C31-B37B-1E4D9D55916A}"/>
    <dgm:cxn modelId="{9C4FA423-DB18-45A5-BA08-E35034BA12DA}" type="presOf" srcId="{6164C4B7-2FD3-411B-9DE0-6075F300ACD2}" destId="{67357A81-5F47-46C8-8791-23DB6B665016}" srcOrd="0" destOrd="0" presId="urn:microsoft.com/office/officeart/2005/8/layout/hierarchy6"/>
    <dgm:cxn modelId="{3E2EEC42-73E5-4412-8088-0FC62977E583}" type="presOf" srcId="{25080C42-F311-4646-B860-4B2E41968E42}" destId="{F7436063-BF3D-4400-ABDF-46A0C91AC2E1}" srcOrd="0" destOrd="0" presId="urn:microsoft.com/office/officeart/2005/8/layout/hierarchy6"/>
    <dgm:cxn modelId="{D9B92766-E4D8-4D35-B528-C40BE17C9CCC}" type="presOf" srcId="{11C582FB-D301-4A67-835D-4CB7CEB50770}" destId="{6244B4F7-B327-4EE2-8EC6-761014D046DA}" srcOrd="0" destOrd="0" presId="urn:microsoft.com/office/officeart/2005/8/layout/hierarchy6"/>
    <dgm:cxn modelId="{9F4C854A-6723-460F-8514-593A868204C3}" type="presOf" srcId="{EBA8B7DB-6598-4380-B1E1-363E74D81801}" destId="{F363464E-03AD-4819-BCA0-0FA469D48E0C}" srcOrd="0" destOrd="0" presId="urn:microsoft.com/office/officeart/2005/8/layout/hierarchy6"/>
    <dgm:cxn modelId="{CE571486-59E7-478C-884A-3792E60D2A91}" srcId="{B00D88DA-D829-422F-A217-5740EE5A402F}" destId="{11C582FB-D301-4A67-835D-4CB7CEB50770}" srcOrd="0" destOrd="0" parTransId="{C694EAFA-8B14-43A9-8F20-FF0DB6CCA798}" sibTransId="{8313B6C1-112D-4EEC-82F4-B225AEB857B3}"/>
    <dgm:cxn modelId="{7F6DF39E-3EC6-4E86-A46B-455009D3A13D}" type="presOf" srcId="{E4077D0A-89B9-48D0-B430-37B0E120FC14}" destId="{F150C942-4610-411E-BDFE-86CB29B06647}" srcOrd="0" destOrd="0" presId="urn:microsoft.com/office/officeart/2005/8/layout/hierarchy6"/>
    <dgm:cxn modelId="{6B2A43B0-3E44-4DBC-943F-26F42D1A5955}" srcId="{11C582FB-D301-4A67-835D-4CB7CEB50770}" destId="{CA4CC870-5F8C-4950-9C3F-CDDD8D47B8FE}" srcOrd="0" destOrd="0" parTransId="{91FF6C16-4843-4FCD-BDA7-2EDCEEB4A38F}" sibTransId="{B9A03DF8-68E6-4C0C-BC41-2DAD71A5D3A9}"/>
    <dgm:cxn modelId="{DBB8B9CA-692D-42E3-AFE6-AF58877DC3D0}" srcId="{11C582FB-D301-4A67-835D-4CB7CEB50770}" destId="{E4077D0A-89B9-48D0-B430-37B0E120FC14}" srcOrd="2" destOrd="0" parTransId="{25080C42-F311-4646-B860-4B2E41968E42}" sibTransId="{AC568F33-1585-41F7-B29A-FEEE8D945C6D}"/>
    <dgm:cxn modelId="{0B62E9D5-E1CA-4B5B-A7BA-094D9C2D9151}" type="presOf" srcId="{91FF6C16-4843-4FCD-BDA7-2EDCEEB4A38F}" destId="{33643D00-C75E-4DF5-A0F0-DFA21355EB8A}"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8D8FA087-94A4-4D09-9464-C6D62F274EB4}" type="presParOf" srcId="{9946BB4B-0D0D-4192-B468-E6FAAB5AE8F3}" destId="{3ED1BE28-E331-40BF-92DD-74F99908B77D}" srcOrd="0" destOrd="0" presId="urn:microsoft.com/office/officeart/2005/8/layout/hierarchy6"/>
    <dgm:cxn modelId="{5E26A8B1-3F6F-4504-B532-F8A643F004FE}" type="presParOf" srcId="{3ED1BE28-E331-40BF-92DD-74F99908B77D}" destId="{6244B4F7-B327-4EE2-8EC6-761014D046DA}" srcOrd="0" destOrd="0" presId="urn:microsoft.com/office/officeart/2005/8/layout/hierarchy6"/>
    <dgm:cxn modelId="{5F54EE01-E9FC-49A2-BC1B-09B30CAD6DAB}" type="presParOf" srcId="{3ED1BE28-E331-40BF-92DD-74F99908B77D}" destId="{0810A678-E60C-4760-BC00-63A28DF49489}" srcOrd="1" destOrd="0" presId="urn:microsoft.com/office/officeart/2005/8/layout/hierarchy6"/>
    <dgm:cxn modelId="{8A4EC089-3E39-44CF-B13B-97991F76DD12}" type="presParOf" srcId="{0810A678-E60C-4760-BC00-63A28DF49489}" destId="{33643D00-C75E-4DF5-A0F0-DFA21355EB8A}" srcOrd="0" destOrd="0" presId="urn:microsoft.com/office/officeart/2005/8/layout/hierarchy6"/>
    <dgm:cxn modelId="{358A1A91-B6C1-4D14-A4F2-4688BAFD8900}" type="presParOf" srcId="{0810A678-E60C-4760-BC00-63A28DF49489}" destId="{6E24BE85-D38B-4C1A-A7DF-16389060B567}" srcOrd="1" destOrd="0" presId="urn:microsoft.com/office/officeart/2005/8/layout/hierarchy6"/>
    <dgm:cxn modelId="{363CD062-62C2-4C1B-88C2-9F3665F024F3}" type="presParOf" srcId="{6E24BE85-D38B-4C1A-A7DF-16389060B567}" destId="{ADDD5734-79CB-4183-8EC2-3B41317D015B}" srcOrd="0" destOrd="0" presId="urn:microsoft.com/office/officeart/2005/8/layout/hierarchy6"/>
    <dgm:cxn modelId="{48AB960A-8242-4C70-B746-86B9A03B65A7}" type="presParOf" srcId="{6E24BE85-D38B-4C1A-A7DF-16389060B567}" destId="{A88F0D0A-72A4-4B5D-B0A7-0F9BD5683579}" srcOrd="1" destOrd="0" presId="urn:microsoft.com/office/officeart/2005/8/layout/hierarchy6"/>
    <dgm:cxn modelId="{D73C6C3E-542C-4649-AA5F-75AF377F9D07}" type="presParOf" srcId="{0810A678-E60C-4760-BC00-63A28DF49489}" destId="{67357A81-5F47-46C8-8791-23DB6B665016}" srcOrd="2" destOrd="0" presId="urn:microsoft.com/office/officeart/2005/8/layout/hierarchy6"/>
    <dgm:cxn modelId="{BA5B6345-F50B-44F0-A8F9-61B0671F45E4}" type="presParOf" srcId="{0810A678-E60C-4760-BC00-63A28DF49489}" destId="{7278A374-6AC7-4093-98A6-F87C32FEBB05}" srcOrd="3" destOrd="0" presId="urn:microsoft.com/office/officeart/2005/8/layout/hierarchy6"/>
    <dgm:cxn modelId="{8ACF5CAD-A8DE-4961-B004-415A1C6F09A7}" type="presParOf" srcId="{7278A374-6AC7-4093-98A6-F87C32FEBB05}" destId="{F363464E-03AD-4819-BCA0-0FA469D48E0C}" srcOrd="0" destOrd="0" presId="urn:microsoft.com/office/officeart/2005/8/layout/hierarchy6"/>
    <dgm:cxn modelId="{C3C21073-76A1-4CA6-9A0F-DA1FE6713C8A}" type="presParOf" srcId="{7278A374-6AC7-4093-98A6-F87C32FEBB05}" destId="{F965F83D-9EC5-422A-AC7F-21013E865C34}" srcOrd="1" destOrd="0" presId="urn:microsoft.com/office/officeart/2005/8/layout/hierarchy6"/>
    <dgm:cxn modelId="{C25A8247-4BD5-4EA4-BEE3-5B8CE0D4835F}" type="presParOf" srcId="{0810A678-E60C-4760-BC00-63A28DF49489}" destId="{F7436063-BF3D-4400-ABDF-46A0C91AC2E1}" srcOrd="4" destOrd="0" presId="urn:microsoft.com/office/officeart/2005/8/layout/hierarchy6"/>
    <dgm:cxn modelId="{269459FE-844F-4787-9A50-922F7301D704}" type="presParOf" srcId="{0810A678-E60C-4760-BC00-63A28DF49489}" destId="{8C1F71A8-7336-4E9E-BE3C-D799F837D69C}" srcOrd="5" destOrd="0" presId="urn:microsoft.com/office/officeart/2005/8/layout/hierarchy6"/>
    <dgm:cxn modelId="{497A5940-3A40-4FE1-9A53-2DBF7B0C040B}" type="presParOf" srcId="{8C1F71A8-7336-4E9E-BE3C-D799F837D69C}" destId="{F150C942-4610-411E-BDFE-86CB29B06647}" srcOrd="0" destOrd="0" presId="urn:microsoft.com/office/officeart/2005/8/layout/hierarchy6"/>
    <dgm:cxn modelId="{B90EFE05-0174-4AF6-92D6-0CDE9E0EED08}" type="presParOf" srcId="{8C1F71A8-7336-4E9E-BE3C-D799F837D69C}" destId="{7DFA4DBE-6334-4D1D-85B0-590CB98AA548}"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custT="1"/>
      <dgm:spPr/>
      <dgm:t>
        <a:bodyPr/>
        <a:lstStyle/>
        <a:p>
          <a:r>
            <a:rPr lang="en-GB" sz="1400" dirty="0"/>
            <a:t>Punctuation</a:t>
          </a:r>
        </a:p>
      </dgm:t>
    </dgm:pt>
    <dgm:pt modelId="{25080C42-F311-4646-B860-4B2E41968E42}" type="parTrans" cxnId="{DBB8B9CA-692D-42E3-AFE6-AF58877DC3D0}">
      <dgm:prSet/>
      <dgm:spPr/>
      <dgm:t>
        <a:bodyPr/>
        <a:lstStyle/>
        <a:p>
          <a:endParaRPr lang="en-GB" sz="1400"/>
        </a:p>
      </dgm:t>
    </dgm:pt>
    <dgm:pt modelId="{AC568F33-1585-41F7-B29A-FEEE8D945C6D}" type="sibTrans" cxnId="{DBB8B9CA-692D-42E3-AFE6-AF58877DC3D0}">
      <dgm:prSet/>
      <dgm:spPr/>
      <dgm:t>
        <a:bodyPr/>
        <a:lstStyle/>
        <a:p>
          <a:endParaRPr lang="en-GB" sz="1400"/>
        </a:p>
      </dgm:t>
    </dgm:pt>
    <dgm:pt modelId="{6B46A27A-EEA3-4DEF-88A9-EE6B89B3C13C}">
      <dgm:prSet phldrT="[Text]" custT="1"/>
      <dgm:spPr/>
      <dgm:t>
        <a:bodyPr/>
        <a:lstStyle/>
        <a:p>
          <a:r>
            <a:rPr lang="en-GB" sz="2400" dirty="0"/>
            <a:t>Capital letters</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D36C7C8D-7076-4EE3-A6EB-D9AFDACFC097}" type="pres">
      <dgm:prSet presAssocID="{74A6AD69-F06B-4F22-A3B2-D6AD04235DA8}" presName="Name19" presStyleLbl="parChTrans1D2" presStyleIdx="2" presStyleCnt="3"/>
      <dgm:spPr/>
    </dgm:pt>
    <dgm:pt modelId="{5CE091EF-9923-4B5F-BC5D-0040BC826A8D}" type="pres">
      <dgm:prSet presAssocID="{F55D5C05-1C41-4206-BEC6-41F988B5E094}" presName="Name21" presStyleCnt="0"/>
      <dgm:spPr/>
    </dgm:pt>
    <dgm:pt modelId="{3DDE2BDC-CE0A-49AF-86FB-F24B7991291D}" type="pres">
      <dgm:prSet presAssocID="{F55D5C05-1C41-4206-BEC6-41F988B5E094}" presName="level2Shape" presStyleLbl="node2" presStyleIdx="2" presStyleCnt="3"/>
      <dgm:spPr/>
    </dgm:pt>
    <dgm:pt modelId="{81B9B61D-46BF-4F0E-BF30-5760652EDA1D}"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DB89394C-B7FC-4192-9F94-508C71520A33}" type="presOf" srcId="{C459B4BE-780A-467D-8E1E-1A8BFC138C7D}" destId="{A7E49D6C-8376-4BDE-82B8-9FE98A4C9DCF}"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35304CB6-78EE-4F5E-8AFF-2AF5E9B4825A}" type="presOf" srcId="{74A6AD69-F06B-4F22-A3B2-D6AD04235DA8}" destId="{D36C7C8D-7076-4EE3-A6EB-D9AFDACFC097}"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74E1DDE2-A8FC-42C7-9FC8-21A5D03E5DBA}" type="presOf" srcId="{F55D5C05-1C41-4206-BEC6-41F988B5E094}" destId="{3DDE2BDC-CE0A-49AF-86FB-F24B7991291D}"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ECA023CD-6D28-4298-A0C3-6A2209EEECFD}" type="presParOf" srcId="{7E6E872F-0F59-4FDB-86CD-2952B89CC653}" destId="{D36C7C8D-7076-4EE3-A6EB-D9AFDACFC097}" srcOrd="4" destOrd="0" presId="urn:microsoft.com/office/officeart/2005/8/layout/hierarchy6"/>
    <dgm:cxn modelId="{F5CD8890-74FD-493D-A339-403477C699FA}" type="presParOf" srcId="{7E6E872F-0F59-4FDB-86CD-2952B89CC653}" destId="{5CE091EF-9923-4B5F-BC5D-0040BC826A8D}" srcOrd="5" destOrd="0" presId="urn:microsoft.com/office/officeart/2005/8/layout/hierarchy6"/>
    <dgm:cxn modelId="{11E26367-E21A-4F1F-956F-ED94481D5B6A}" type="presParOf" srcId="{5CE091EF-9923-4B5F-BC5D-0040BC826A8D}" destId="{3DDE2BDC-CE0A-49AF-86FB-F24B7991291D}" srcOrd="0" destOrd="0" presId="urn:microsoft.com/office/officeart/2005/8/layout/hierarchy6"/>
    <dgm:cxn modelId="{E2EDB20D-69D2-43F1-9D28-27857E74B5C9}" type="presParOf" srcId="{5CE091EF-9923-4B5F-BC5D-0040BC826A8D}" destId="{81B9B61D-46BF-4F0E-BF30-5760652EDA1D}"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2FCFA3E3-CBEE-4E6C-A6E3-92034FFCEAD4}">
      <dgm:prSet phldrT="[Text]"/>
      <dgm:spPr/>
      <dgm:t>
        <a:bodyPr/>
        <a:lstStyle/>
        <a:p>
          <a:r>
            <a:rPr lang="en-GB" dirty="0"/>
            <a:t>Proper nouns</a:t>
          </a:r>
        </a:p>
      </dgm:t>
    </dgm:pt>
    <dgm:pt modelId="{48EF2F29-E149-4A5A-BC8F-48A4B2534035}" type="parTrans" cxnId="{A10C7495-8E16-4A8F-9B24-EA1CFA546CE8}">
      <dgm:prSet/>
      <dgm:spPr/>
      <dgm:t>
        <a:bodyPr/>
        <a:lstStyle/>
        <a:p>
          <a:endParaRPr lang="en-GB"/>
        </a:p>
      </dgm:t>
    </dgm:pt>
    <dgm:pt modelId="{A89A926A-3FCF-46BC-98ED-687F963A9698}" type="sibTrans" cxnId="{A10C7495-8E16-4A8F-9B24-EA1CFA546CE8}">
      <dgm:prSet/>
      <dgm:spPr/>
      <dgm:t>
        <a:bodyPr/>
        <a:lstStyle/>
        <a:p>
          <a:endParaRPr lang="en-GB"/>
        </a:p>
      </dgm:t>
    </dgm:pt>
    <dgm:pt modelId="{9FF70AF2-2993-409B-93E7-9F2BE59A706D}">
      <dgm:prSet phldrT="[Text]"/>
      <dgm:spPr/>
      <dgm:t>
        <a:bodyPr/>
        <a:lstStyle/>
        <a:p>
          <a:r>
            <a:rPr lang="en-GB" dirty="0"/>
            <a:t>Personal Pronoun I</a:t>
          </a:r>
        </a:p>
      </dgm:t>
    </dgm:pt>
    <dgm:pt modelId="{4D54F679-4BEE-4FBA-9FC0-698CB06DDB9F}" type="parTrans" cxnId="{8C2F2DBC-C327-4669-A8D4-35005AB16889}">
      <dgm:prSet/>
      <dgm:spPr/>
      <dgm:t>
        <a:bodyPr/>
        <a:lstStyle/>
        <a:p>
          <a:endParaRPr lang="en-GB"/>
        </a:p>
      </dgm:t>
    </dgm:pt>
    <dgm:pt modelId="{94D0EFA6-B204-4A2E-A9D6-7E53AB1A4343}" type="sibTrans" cxnId="{8C2F2DBC-C327-4669-A8D4-35005AB16889}">
      <dgm:prSet/>
      <dgm:spPr/>
      <dgm:t>
        <a:bodyPr/>
        <a:lstStyle/>
        <a:p>
          <a:endParaRPr lang="en-GB"/>
        </a:p>
      </dgm:t>
    </dgm:pt>
    <dgm:pt modelId="{2973DAFC-97D6-46DC-B48E-84F2D95FD426}">
      <dgm:prSet phldrT="[Text]"/>
      <dgm:spPr/>
      <dgm:t>
        <a:bodyPr/>
        <a:lstStyle/>
        <a:p>
          <a:r>
            <a:rPr lang="en-GB" dirty="0"/>
            <a:t>Start of sentences</a:t>
          </a:r>
        </a:p>
      </dgm:t>
    </dgm:pt>
    <dgm:pt modelId="{8676E68E-BE3A-4B55-86C6-EDD8A6FF3486}" type="parTrans" cxnId="{49D1D509-2514-4E22-999F-3CA8995C860F}">
      <dgm:prSet/>
      <dgm:spPr/>
      <dgm:t>
        <a:bodyPr/>
        <a:lstStyle/>
        <a:p>
          <a:endParaRPr lang="en-GB"/>
        </a:p>
      </dgm:t>
    </dgm:pt>
    <dgm:pt modelId="{D522FC68-E038-43E8-B917-D6E6FC34B38B}" type="sibTrans" cxnId="{49D1D509-2514-4E22-999F-3CA8995C860F}">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D36B859B-AC7C-42A8-8CF0-D4FB726F640B}" type="pres">
      <dgm:prSet presAssocID="{48EF2F29-E149-4A5A-BC8F-48A4B2534035}" presName="Name19" presStyleLbl="parChTrans1D3" presStyleIdx="0" presStyleCnt="3"/>
      <dgm:spPr/>
    </dgm:pt>
    <dgm:pt modelId="{D5418CCC-AA8F-407F-8397-A18815CEE266}" type="pres">
      <dgm:prSet presAssocID="{2FCFA3E3-CBEE-4E6C-A6E3-92034FFCEAD4}" presName="Name21" presStyleCnt="0"/>
      <dgm:spPr/>
    </dgm:pt>
    <dgm:pt modelId="{59183FBA-321E-493B-85F7-5E91C5745348}" type="pres">
      <dgm:prSet presAssocID="{2FCFA3E3-CBEE-4E6C-A6E3-92034FFCEAD4}" presName="level2Shape" presStyleLbl="node3" presStyleIdx="0" presStyleCnt="3"/>
      <dgm:spPr/>
    </dgm:pt>
    <dgm:pt modelId="{DE5E53FB-4D85-4E22-8E0C-9F2376B8688C}" type="pres">
      <dgm:prSet presAssocID="{2FCFA3E3-CBEE-4E6C-A6E3-92034FFCEAD4}" presName="hierChild3" presStyleCnt="0"/>
      <dgm:spPr/>
    </dgm:pt>
    <dgm:pt modelId="{E3DF7CFD-D769-4DF5-BCB4-4DF4842B8191}" type="pres">
      <dgm:prSet presAssocID="{4D54F679-4BEE-4FBA-9FC0-698CB06DDB9F}" presName="Name19" presStyleLbl="parChTrans1D3" presStyleIdx="1" presStyleCnt="3"/>
      <dgm:spPr/>
    </dgm:pt>
    <dgm:pt modelId="{AF9CA16E-1AF3-4F50-B61E-A593F192854D}" type="pres">
      <dgm:prSet presAssocID="{9FF70AF2-2993-409B-93E7-9F2BE59A706D}" presName="Name21" presStyleCnt="0"/>
      <dgm:spPr/>
    </dgm:pt>
    <dgm:pt modelId="{FCF7CD56-C36C-4C62-8A00-67E800284773}" type="pres">
      <dgm:prSet presAssocID="{9FF70AF2-2993-409B-93E7-9F2BE59A706D}" presName="level2Shape" presStyleLbl="node3" presStyleIdx="1" presStyleCnt="3"/>
      <dgm:spPr/>
    </dgm:pt>
    <dgm:pt modelId="{B22A0B7F-2F23-4BDC-949F-AAC2A46BFDA7}" type="pres">
      <dgm:prSet presAssocID="{9FF70AF2-2993-409B-93E7-9F2BE59A706D}" presName="hierChild3" presStyleCnt="0"/>
      <dgm:spPr/>
    </dgm:pt>
    <dgm:pt modelId="{2166EF52-ABC4-484B-9863-5246B7D69BBE}" type="pres">
      <dgm:prSet presAssocID="{8676E68E-BE3A-4B55-86C6-EDD8A6FF3486}" presName="Name19" presStyleLbl="parChTrans1D3" presStyleIdx="2" presStyleCnt="3"/>
      <dgm:spPr/>
    </dgm:pt>
    <dgm:pt modelId="{696BA338-E94E-467F-B6B9-01406FC967DF}" type="pres">
      <dgm:prSet presAssocID="{2973DAFC-97D6-46DC-B48E-84F2D95FD426}" presName="Name21" presStyleCnt="0"/>
      <dgm:spPr/>
    </dgm:pt>
    <dgm:pt modelId="{54CC5552-08E7-4750-B24C-2F2E594A9BB9}" type="pres">
      <dgm:prSet presAssocID="{2973DAFC-97D6-46DC-B48E-84F2D95FD426}" presName="level2Shape" presStyleLbl="node3" presStyleIdx="2" presStyleCnt="3"/>
      <dgm:spPr/>
    </dgm:pt>
    <dgm:pt modelId="{D3650C06-C8BE-4696-9309-C0DB7ED48120}" type="pres">
      <dgm:prSet presAssocID="{2973DAFC-97D6-46DC-B48E-84F2D95FD426}"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49D1D509-2514-4E22-999F-3CA8995C860F}" srcId="{6B46A27A-EEA3-4DEF-88A9-EE6B89B3C13C}" destId="{2973DAFC-97D6-46DC-B48E-84F2D95FD426}" srcOrd="2" destOrd="0" parTransId="{8676E68E-BE3A-4B55-86C6-EDD8A6FF3486}" sibTransId="{D522FC68-E038-43E8-B917-D6E6FC34B38B}"/>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0C121720-0E2E-4B90-84E9-B8EF5D1CF924}" type="presOf" srcId="{48EF2F29-E149-4A5A-BC8F-48A4B2534035}" destId="{D36B859B-AC7C-42A8-8CF0-D4FB726F640B}" srcOrd="0" destOrd="0" presId="urn:microsoft.com/office/officeart/2005/8/layout/hierarchy6"/>
    <dgm:cxn modelId="{E0C1AE66-EF40-4877-B27B-08AAD4D6DA63}" type="presOf" srcId="{4D54F679-4BEE-4FBA-9FC0-698CB06DDB9F}" destId="{E3DF7CFD-D769-4DF5-BCB4-4DF4842B8191}"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8AF69D76-ED52-4A59-81A4-CAD13F8B45EA}" type="presOf" srcId="{2FCFA3E3-CBEE-4E6C-A6E3-92034FFCEAD4}" destId="{59183FBA-321E-493B-85F7-5E91C5745348}" srcOrd="0" destOrd="0" presId="urn:microsoft.com/office/officeart/2005/8/layout/hierarchy6"/>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5978397F-1E93-4340-A6DB-18AF9B4A4684}" type="presOf" srcId="{9FF70AF2-2993-409B-93E7-9F2BE59A706D}" destId="{FCF7CD56-C36C-4C62-8A00-67E800284773}"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A10C7495-8E16-4A8F-9B24-EA1CFA546CE8}" srcId="{6B46A27A-EEA3-4DEF-88A9-EE6B89B3C13C}" destId="{2FCFA3E3-CBEE-4E6C-A6E3-92034FFCEAD4}" srcOrd="0" destOrd="0" parTransId="{48EF2F29-E149-4A5A-BC8F-48A4B2534035}" sibTransId="{A89A926A-3FCF-46BC-98ED-687F963A9698}"/>
    <dgm:cxn modelId="{34F95CA3-0F40-4241-85DA-475CFA189BE1}" type="presOf" srcId="{44DB48D3-30B9-417F-8FBA-9328A545427E}" destId="{76649846-3BC9-4AF2-8EFB-EFB494F8B5B0}" srcOrd="0" destOrd="0" presId="urn:microsoft.com/office/officeart/2005/8/layout/hierarchy6"/>
    <dgm:cxn modelId="{8C2F2DBC-C327-4669-A8D4-35005AB16889}" srcId="{6B46A27A-EEA3-4DEF-88A9-EE6B89B3C13C}" destId="{9FF70AF2-2993-409B-93E7-9F2BE59A706D}" srcOrd="1" destOrd="0" parTransId="{4D54F679-4BEE-4FBA-9FC0-698CB06DDB9F}" sibTransId="{94D0EFA6-B204-4A2E-A9D6-7E53AB1A4343}"/>
    <dgm:cxn modelId="{EB6DDABD-7414-40F9-882D-F44AF4A59D0D}" type="presOf" srcId="{2973DAFC-97D6-46DC-B48E-84F2D95FD426}" destId="{54CC5552-08E7-4750-B24C-2F2E594A9BB9}"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EFE4A5F2-07C8-4376-92ED-20054C8C991C}" type="presOf" srcId="{8676E68E-BE3A-4B55-86C6-EDD8A6FF3486}" destId="{2166EF52-ABC4-484B-9863-5246B7D69BBE}"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F8D3B20B-11B3-4075-BAB5-E25693015FD0}" type="presParOf" srcId="{CF11AB76-A66A-47EC-92E9-DF36ED7AAFA9}" destId="{D36B859B-AC7C-42A8-8CF0-D4FB726F640B}" srcOrd="0" destOrd="0" presId="urn:microsoft.com/office/officeart/2005/8/layout/hierarchy6"/>
    <dgm:cxn modelId="{F935CAE1-B9CE-4EA0-922C-21389368787D}" type="presParOf" srcId="{CF11AB76-A66A-47EC-92E9-DF36ED7AAFA9}" destId="{D5418CCC-AA8F-407F-8397-A18815CEE266}" srcOrd="1" destOrd="0" presId="urn:microsoft.com/office/officeart/2005/8/layout/hierarchy6"/>
    <dgm:cxn modelId="{9233091F-5AC0-4B10-A402-C2E3F2295CEC}" type="presParOf" srcId="{D5418CCC-AA8F-407F-8397-A18815CEE266}" destId="{59183FBA-321E-493B-85F7-5E91C5745348}" srcOrd="0" destOrd="0" presId="urn:microsoft.com/office/officeart/2005/8/layout/hierarchy6"/>
    <dgm:cxn modelId="{07080321-DDFF-49B5-B0DD-9886277F25B9}" type="presParOf" srcId="{D5418CCC-AA8F-407F-8397-A18815CEE266}" destId="{DE5E53FB-4D85-4E22-8E0C-9F2376B8688C}" srcOrd="1" destOrd="0" presId="urn:microsoft.com/office/officeart/2005/8/layout/hierarchy6"/>
    <dgm:cxn modelId="{A20CC166-2712-4B00-B9A3-DE3D1F8766F4}" type="presParOf" srcId="{CF11AB76-A66A-47EC-92E9-DF36ED7AAFA9}" destId="{E3DF7CFD-D769-4DF5-BCB4-4DF4842B8191}" srcOrd="2" destOrd="0" presId="urn:microsoft.com/office/officeart/2005/8/layout/hierarchy6"/>
    <dgm:cxn modelId="{28F7D931-B90F-4881-AD26-30D98147C6A2}" type="presParOf" srcId="{CF11AB76-A66A-47EC-92E9-DF36ED7AAFA9}" destId="{AF9CA16E-1AF3-4F50-B61E-A593F192854D}" srcOrd="3" destOrd="0" presId="urn:microsoft.com/office/officeart/2005/8/layout/hierarchy6"/>
    <dgm:cxn modelId="{ABF67A66-B7C9-4B7B-8ED0-D4C53E3DC6B8}" type="presParOf" srcId="{AF9CA16E-1AF3-4F50-B61E-A593F192854D}" destId="{FCF7CD56-C36C-4C62-8A00-67E800284773}" srcOrd="0" destOrd="0" presId="urn:microsoft.com/office/officeart/2005/8/layout/hierarchy6"/>
    <dgm:cxn modelId="{4DAE8396-96A8-4FB7-84E9-1B58609C3846}" type="presParOf" srcId="{AF9CA16E-1AF3-4F50-B61E-A593F192854D}" destId="{B22A0B7F-2F23-4BDC-949F-AAC2A46BFDA7}" srcOrd="1" destOrd="0" presId="urn:microsoft.com/office/officeart/2005/8/layout/hierarchy6"/>
    <dgm:cxn modelId="{38AC501B-6A3E-4192-B785-1D8259F21645}" type="presParOf" srcId="{CF11AB76-A66A-47EC-92E9-DF36ED7AAFA9}" destId="{2166EF52-ABC4-484B-9863-5246B7D69BBE}" srcOrd="4" destOrd="0" presId="urn:microsoft.com/office/officeart/2005/8/layout/hierarchy6"/>
    <dgm:cxn modelId="{74035A71-32A0-4E09-8B78-B18E1D96F71C}" type="presParOf" srcId="{CF11AB76-A66A-47EC-92E9-DF36ED7AAFA9}" destId="{696BA338-E94E-467F-B6B9-01406FC967DF}" srcOrd="5" destOrd="0" presId="urn:microsoft.com/office/officeart/2005/8/layout/hierarchy6"/>
    <dgm:cxn modelId="{0AEB58D8-E872-47CE-9F60-A07126A3DAF1}" type="presParOf" srcId="{696BA338-E94E-467F-B6B9-01406FC967DF}" destId="{54CC5552-08E7-4750-B24C-2F2E594A9BB9}" srcOrd="0" destOrd="0" presId="urn:microsoft.com/office/officeart/2005/8/layout/hierarchy6"/>
    <dgm:cxn modelId="{1EAD61D1-DF09-4A73-9FA3-884138DD1301}" type="presParOf" srcId="{696BA338-E94E-467F-B6B9-01406FC967DF}" destId="{D3650C06-C8BE-4696-9309-C0DB7ED48120}"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5BEBAF20-DF58-4F3F-B06F-174913F89477}">
      <dgm:prSet phldrT="[Text]"/>
      <dgm:spPr/>
      <dgm:t>
        <a:bodyPr/>
        <a:lstStyle/>
        <a:p>
          <a:r>
            <a:rPr lang="en-GB" dirty="0"/>
            <a:t>Full stop</a:t>
          </a:r>
        </a:p>
      </dgm:t>
    </dgm:pt>
    <dgm:pt modelId="{E2A585E8-41D7-4AE1-B10F-4F08D918F5B7}" type="parTrans" cxnId="{93786E6F-4C1A-48A8-9D44-2BA88A3D9853}">
      <dgm:prSet/>
      <dgm:spPr/>
    </dgm:pt>
    <dgm:pt modelId="{B12E9056-D5A4-4568-B709-B87FB6FD3DE4}" type="sibTrans" cxnId="{93786E6F-4C1A-48A8-9D44-2BA88A3D9853}">
      <dgm:prSet/>
      <dgm:spPr/>
    </dgm:pt>
    <dgm:pt modelId="{DAA1785E-88B8-40ED-94B8-685FBF82C0F4}">
      <dgm:prSet phldrT="[Text]"/>
      <dgm:spPr/>
      <dgm:t>
        <a:bodyPr/>
        <a:lstStyle/>
        <a:p>
          <a:r>
            <a:rPr lang="en-GB" dirty="0"/>
            <a:t>Question mark</a:t>
          </a:r>
        </a:p>
      </dgm:t>
    </dgm:pt>
    <dgm:pt modelId="{4C0ACB12-3E5F-4A5B-B05C-CBF610F55DBB}" type="parTrans" cxnId="{C7BCD8D3-0B61-4C12-AE84-AF7E6704AA42}">
      <dgm:prSet/>
      <dgm:spPr/>
      <dgm:t>
        <a:bodyPr/>
        <a:lstStyle/>
        <a:p>
          <a:endParaRPr lang="en-GB"/>
        </a:p>
      </dgm:t>
    </dgm:pt>
    <dgm:pt modelId="{AC63E6BF-007D-4DC8-AF39-2FDB2386CE4B}" type="sibTrans" cxnId="{C7BCD8D3-0B61-4C12-AE84-AF7E6704AA42}">
      <dgm:prSet/>
      <dgm:spPr/>
      <dgm:t>
        <a:bodyPr/>
        <a:lstStyle/>
        <a:p>
          <a:endParaRPr lang="en-GB"/>
        </a:p>
      </dgm:t>
    </dgm:pt>
    <dgm:pt modelId="{1D310A7C-DE6C-4C89-8CB1-C5A10AA99D62}">
      <dgm:prSet phldrT="[Text]"/>
      <dgm:spPr/>
      <dgm:t>
        <a:bodyPr/>
        <a:lstStyle/>
        <a:p>
          <a:r>
            <a:rPr lang="en-GB" dirty="0"/>
            <a:t>Exclamation mark</a:t>
          </a:r>
        </a:p>
      </dgm:t>
    </dgm:pt>
    <dgm:pt modelId="{A5FB49CB-7CEC-4ED6-A2BE-8CAC3902A5B5}" type="parTrans" cxnId="{586EF0B3-1D0A-47ED-874E-94B4309EBC11}">
      <dgm:prSet/>
      <dgm:spPr/>
      <dgm:t>
        <a:bodyPr/>
        <a:lstStyle/>
        <a:p>
          <a:endParaRPr lang="en-GB"/>
        </a:p>
      </dgm:t>
    </dgm:pt>
    <dgm:pt modelId="{5D094625-F005-4199-A33B-D236351E5D2B}" type="sibTrans" cxnId="{586EF0B3-1D0A-47ED-874E-94B4309EBC11}">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8D2A210D-B787-4E18-AF81-EE1A09E40EDB}" type="pres">
      <dgm:prSet presAssocID="{E2A585E8-41D7-4AE1-B10F-4F08D918F5B7}" presName="Name19" presStyleLbl="parChTrans1D3" presStyleIdx="0" presStyleCnt="3"/>
      <dgm:spPr/>
    </dgm:pt>
    <dgm:pt modelId="{D8F11EC0-9559-4DE1-B561-E229D395C7BB}" type="pres">
      <dgm:prSet presAssocID="{5BEBAF20-DF58-4F3F-B06F-174913F89477}" presName="Name21" presStyleCnt="0"/>
      <dgm:spPr/>
    </dgm:pt>
    <dgm:pt modelId="{E73C87AE-C91E-458A-98E4-EED5CE1C24D2}" type="pres">
      <dgm:prSet presAssocID="{5BEBAF20-DF58-4F3F-B06F-174913F89477}" presName="level2Shape" presStyleLbl="node3" presStyleIdx="0" presStyleCnt="3"/>
      <dgm:spPr/>
    </dgm:pt>
    <dgm:pt modelId="{CCA1BFF4-3955-4E56-A31C-7A3FE45A709E}" type="pres">
      <dgm:prSet presAssocID="{5BEBAF20-DF58-4F3F-B06F-174913F89477}" presName="hierChild3" presStyleCnt="0"/>
      <dgm:spPr/>
    </dgm:pt>
    <dgm:pt modelId="{44F440A3-803F-46DB-9CAD-A8BE88C88617}" type="pres">
      <dgm:prSet presAssocID="{4C0ACB12-3E5F-4A5B-B05C-CBF610F55DBB}" presName="Name19" presStyleLbl="parChTrans1D3" presStyleIdx="1" presStyleCnt="3"/>
      <dgm:spPr/>
    </dgm:pt>
    <dgm:pt modelId="{FB379D39-2B5C-4B44-8600-FAA592ADD826}" type="pres">
      <dgm:prSet presAssocID="{DAA1785E-88B8-40ED-94B8-685FBF82C0F4}" presName="Name21" presStyleCnt="0"/>
      <dgm:spPr/>
    </dgm:pt>
    <dgm:pt modelId="{CE17D6A1-E74D-44BF-BB48-FF034BDC7A72}" type="pres">
      <dgm:prSet presAssocID="{DAA1785E-88B8-40ED-94B8-685FBF82C0F4}" presName="level2Shape" presStyleLbl="node3" presStyleIdx="1" presStyleCnt="3"/>
      <dgm:spPr/>
    </dgm:pt>
    <dgm:pt modelId="{3FC080A0-263E-4A37-8EAA-A1ED6A264CC0}" type="pres">
      <dgm:prSet presAssocID="{DAA1785E-88B8-40ED-94B8-685FBF82C0F4}" presName="hierChild3" presStyleCnt="0"/>
      <dgm:spPr/>
    </dgm:pt>
    <dgm:pt modelId="{72C46A7C-61F5-4EFF-860D-69C05568FB48}" type="pres">
      <dgm:prSet presAssocID="{A5FB49CB-7CEC-4ED6-A2BE-8CAC3902A5B5}" presName="Name19" presStyleLbl="parChTrans1D3" presStyleIdx="2" presStyleCnt="3"/>
      <dgm:spPr/>
    </dgm:pt>
    <dgm:pt modelId="{B28B4343-2D49-4F08-A248-48A88761B06F}" type="pres">
      <dgm:prSet presAssocID="{1D310A7C-DE6C-4C89-8CB1-C5A10AA99D62}" presName="Name21" presStyleCnt="0"/>
      <dgm:spPr/>
    </dgm:pt>
    <dgm:pt modelId="{A1F415C8-5631-4A32-A26D-B5C27EC327B8}" type="pres">
      <dgm:prSet presAssocID="{1D310A7C-DE6C-4C89-8CB1-C5A10AA99D62}" presName="level2Shape" presStyleLbl="node3" presStyleIdx="2" presStyleCnt="3"/>
      <dgm:spPr/>
    </dgm:pt>
    <dgm:pt modelId="{98D63A4F-43E3-4505-BC7F-BD809F80566C}" type="pres">
      <dgm:prSet presAssocID="{1D310A7C-DE6C-4C89-8CB1-C5A10AA99D62}"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DB89394C-B7FC-4192-9F94-508C71520A33}" type="presOf" srcId="{C459B4BE-780A-467D-8E1E-1A8BFC138C7D}" destId="{A7E49D6C-8376-4BDE-82B8-9FE98A4C9DCF}" srcOrd="0" destOrd="0" presId="urn:microsoft.com/office/officeart/2005/8/layout/hierarchy6"/>
    <dgm:cxn modelId="{93786E6F-4C1A-48A8-9D44-2BA88A3D9853}" srcId="{275B517B-D28C-4018-885D-E41B1C60DA7B}" destId="{5BEBAF20-DF58-4F3F-B06F-174913F89477}" srcOrd="0" destOrd="0" parTransId="{E2A585E8-41D7-4AE1-B10F-4F08D918F5B7}" sibTransId="{B12E9056-D5A4-4568-B709-B87FB6FD3DE4}"/>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03CD9E7D-F56E-441A-82B9-4C277E308973}" type="presOf" srcId="{A5FB49CB-7CEC-4ED6-A2BE-8CAC3902A5B5}" destId="{72C46A7C-61F5-4EFF-860D-69C05568FB48}"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B7B8978D-3F45-4B5C-9A04-CFAB333DD515}" type="presOf" srcId="{DAA1785E-88B8-40ED-94B8-685FBF82C0F4}" destId="{CE17D6A1-E74D-44BF-BB48-FF034BDC7A72}" srcOrd="0" destOrd="0" presId="urn:microsoft.com/office/officeart/2005/8/layout/hierarchy6"/>
    <dgm:cxn modelId="{91DC65A2-630D-4C22-8F7C-10A28CAE4270}" type="presOf" srcId="{1D310A7C-DE6C-4C89-8CB1-C5A10AA99D62}" destId="{A1F415C8-5631-4A32-A26D-B5C27EC327B8}"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586EF0B3-1D0A-47ED-874E-94B4309EBC11}" srcId="{275B517B-D28C-4018-885D-E41B1C60DA7B}" destId="{1D310A7C-DE6C-4C89-8CB1-C5A10AA99D62}" srcOrd="2" destOrd="0" parTransId="{A5FB49CB-7CEC-4ED6-A2BE-8CAC3902A5B5}" sibTransId="{5D094625-F005-4199-A33B-D236351E5D2B}"/>
    <dgm:cxn modelId="{9D74C2C2-B109-4915-978A-B73CAB335F8D}" type="presOf" srcId="{5BEBAF20-DF58-4F3F-B06F-174913F89477}" destId="{E73C87AE-C91E-458A-98E4-EED5CE1C24D2}"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C7BCD8D3-0B61-4C12-AE84-AF7E6704AA42}" srcId="{275B517B-D28C-4018-885D-E41B1C60DA7B}" destId="{DAA1785E-88B8-40ED-94B8-685FBF82C0F4}" srcOrd="1" destOrd="0" parTransId="{4C0ACB12-3E5F-4A5B-B05C-CBF610F55DBB}" sibTransId="{AC63E6BF-007D-4DC8-AF39-2FDB2386CE4B}"/>
    <dgm:cxn modelId="{9D563CD5-1DF0-4CA6-9B75-C5DDB1049320}" type="presOf" srcId="{E4077D0A-89B9-48D0-B430-37B0E120FC14}" destId="{8CC23074-2800-43A6-A543-661617B5DF6C}" srcOrd="0" destOrd="0" presId="urn:microsoft.com/office/officeart/2005/8/layout/hierarchy6"/>
    <dgm:cxn modelId="{01A96FDC-1A44-4410-9DCA-06BF1DB961F8}" type="presOf" srcId="{4C0ACB12-3E5F-4A5B-B05C-CBF610F55DBB}" destId="{44F440A3-803F-46DB-9CAD-A8BE88C88617}" srcOrd="0" destOrd="0" presId="urn:microsoft.com/office/officeart/2005/8/layout/hierarchy6"/>
    <dgm:cxn modelId="{F50E6CE4-5651-4CB2-9175-949AE14BAD1B}" type="presOf" srcId="{E2A585E8-41D7-4AE1-B10F-4F08D918F5B7}" destId="{8D2A210D-B787-4E18-AF81-EE1A09E40EDB}"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5651EBA6-2193-40E0-96E5-E7353785AEA3}" type="presParOf" srcId="{DAF7E342-340C-409A-819C-257650B3B8C8}" destId="{8D2A210D-B787-4E18-AF81-EE1A09E40EDB}" srcOrd="0" destOrd="0" presId="urn:microsoft.com/office/officeart/2005/8/layout/hierarchy6"/>
    <dgm:cxn modelId="{5B4954BC-6FBD-4CDF-AEC5-0A8D2EAD0F25}" type="presParOf" srcId="{DAF7E342-340C-409A-819C-257650B3B8C8}" destId="{D8F11EC0-9559-4DE1-B561-E229D395C7BB}" srcOrd="1" destOrd="0" presId="urn:microsoft.com/office/officeart/2005/8/layout/hierarchy6"/>
    <dgm:cxn modelId="{118AE401-06BF-4DBF-9FCA-4B0781B517A2}" type="presParOf" srcId="{D8F11EC0-9559-4DE1-B561-E229D395C7BB}" destId="{E73C87AE-C91E-458A-98E4-EED5CE1C24D2}" srcOrd="0" destOrd="0" presId="urn:microsoft.com/office/officeart/2005/8/layout/hierarchy6"/>
    <dgm:cxn modelId="{6CD91188-1372-406B-800B-779A74D25154}" type="presParOf" srcId="{D8F11EC0-9559-4DE1-B561-E229D395C7BB}" destId="{CCA1BFF4-3955-4E56-A31C-7A3FE45A709E}" srcOrd="1" destOrd="0" presId="urn:microsoft.com/office/officeart/2005/8/layout/hierarchy6"/>
    <dgm:cxn modelId="{F267C238-4DA6-4131-9B03-B406864A7811}" type="presParOf" srcId="{DAF7E342-340C-409A-819C-257650B3B8C8}" destId="{44F440A3-803F-46DB-9CAD-A8BE88C88617}" srcOrd="2" destOrd="0" presId="urn:microsoft.com/office/officeart/2005/8/layout/hierarchy6"/>
    <dgm:cxn modelId="{25C86FCA-1221-4572-A3CA-43A623838B91}" type="presParOf" srcId="{DAF7E342-340C-409A-819C-257650B3B8C8}" destId="{FB379D39-2B5C-4B44-8600-FAA592ADD826}" srcOrd="3" destOrd="0" presId="urn:microsoft.com/office/officeart/2005/8/layout/hierarchy6"/>
    <dgm:cxn modelId="{6788367E-4130-4133-A956-2EDB213DEC94}" type="presParOf" srcId="{FB379D39-2B5C-4B44-8600-FAA592ADD826}" destId="{CE17D6A1-E74D-44BF-BB48-FF034BDC7A72}" srcOrd="0" destOrd="0" presId="urn:microsoft.com/office/officeart/2005/8/layout/hierarchy6"/>
    <dgm:cxn modelId="{438081D5-9537-48B7-B929-3D1C7E0E1A42}" type="presParOf" srcId="{FB379D39-2B5C-4B44-8600-FAA592ADD826}" destId="{3FC080A0-263E-4A37-8EAA-A1ED6A264CC0}" srcOrd="1" destOrd="0" presId="urn:microsoft.com/office/officeart/2005/8/layout/hierarchy6"/>
    <dgm:cxn modelId="{6A55639D-4F7A-4D06-BBA5-EADB906A8825}" type="presParOf" srcId="{DAF7E342-340C-409A-819C-257650B3B8C8}" destId="{72C46A7C-61F5-4EFF-860D-69C05568FB48}" srcOrd="4" destOrd="0" presId="urn:microsoft.com/office/officeart/2005/8/layout/hierarchy6"/>
    <dgm:cxn modelId="{21055B86-47DC-4BA9-9A81-3FE3A70566D9}" type="presParOf" srcId="{DAF7E342-340C-409A-819C-257650B3B8C8}" destId="{B28B4343-2D49-4F08-A248-48A88761B06F}" srcOrd="5" destOrd="0" presId="urn:microsoft.com/office/officeart/2005/8/layout/hierarchy6"/>
    <dgm:cxn modelId="{BC6329A9-FC67-4058-8BCE-9041DD9C2710}" type="presParOf" srcId="{B28B4343-2D49-4F08-A248-48A88761B06F}" destId="{A1F415C8-5631-4A32-A26D-B5C27EC327B8}" srcOrd="0" destOrd="0" presId="urn:microsoft.com/office/officeart/2005/8/layout/hierarchy6"/>
    <dgm:cxn modelId="{D4275010-EFF7-4FDB-A37F-5360EBEA939D}" type="presParOf" srcId="{B28B4343-2D49-4F08-A248-48A88761B06F}" destId="{98D63A4F-43E3-4505-BC7F-BD809F80566C}"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D88DA-D829-422F-A217-5740EE5A402F}" type="doc">
      <dgm:prSet loTypeId="urn:microsoft.com/office/officeart/2005/8/layout/hierarchy6" loCatId="hierarchy" qsTypeId="urn:microsoft.com/office/officeart/2005/8/quickstyle/simple1" qsCatId="simple" csTypeId="urn:microsoft.com/office/officeart/2005/8/colors/colorful3" csCatId="colorful" phldr="1"/>
      <dgm:spPr/>
      <dgm:t>
        <a:bodyPr/>
        <a:lstStyle/>
        <a:p>
          <a:endParaRPr lang="en-GB"/>
        </a:p>
      </dgm:t>
    </dgm:pt>
    <dgm:pt modelId="{E4077D0A-89B9-48D0-B430-37B0E120FC14}">
      <dgm:prSet phldrT="[Text]"/>
      <dgm:spPr/>
      <dgm:t>
        <a:bodyPr/>
        <a:lstStyle/>
        <a:p>
          <a:r>
            <a:rPr lang="en-GB" dirty="0"/>
            <a:t>Punctuation </a:t>
          </a:r>
        </a:p>
      </dgm:t>
    </dgm:pt>
    <dgm:pt modelId="{25080C42-F311-4646-B860-4B2E41968E42}" type="parTrans" cxnId="{DBB8B9CA-692D-42E3-AFE6-AF58877DC3D0}">
      <dgm:prSet/>
      <dgm:spPr/>
      <dgm:t>
        <a:bodyPr/>
        <a:lstStyle/>
        <a:p>
          <a:endParaRPr lang="en-GB"/>
        </a:p>
      </dgm:t>
    </dgm:pt>
    <dgm:pt modelId="{AC568F33-1585-41F7-B29A-FEEE8D945C6D}" type="sibTrans" cxnId="{DBB8B9CA-692D-42E3-AFE6-AF58877DC3D0}">
      <dgm:prSet/>
      <dgm:spPr/>
      <dgm:t>
        <a:bodyPr/>
        <a:lstStyle/>
        <a:p>
          <a:endParaRPr lang="en-GB"/>
        </a:p>
      </dgm:t>
    </dgm:pt>
    <dgm:pt modelId="{6B46A27A-EEA3-4DEF-88A9-EE6B89B3C13C}">
      <dgm:prSet phldrT="[Text]"/>
      <dgm:spPr/>
      <dgm:t>
        <a:bodyPr/>
        <a:lstStyle/>
        <a:p>
          <a:r>
            <a:rPr lang="en-GB" dirty="0"/>
            <a:t>Capital letters </a:t>
          </a:r>
        </a:p>
      </dgm:t>
    </dgm:pt>
    <dgm:pt modelId="{44DB48D3-30B9-417F-8FBA-9328A545427E}" type="parTrans" cxnId="{BBD4B603-DFDB-42A6-AF14-0A6AF7C186D8}">
      <dgm:prSet/>
      <dgm:spPr/>
      <dgm:t>
        <a:bodyPr/>
        <a:lstStyle/>
        <a:p>
          <a:endParaRPr lang="en-GB"/>
        </a:p>
      </dgm:t>
    </dgm:pt>
    <dgm:pt modelId="{3F315F63-488D-4430-A703-CEB7DCA8846A}" type="sibTrans" cxnId="{BBD4B603-DFDB-42A6-AF14-0A6AF7C186D8}">
      <dgm:prSet/>
      <dgm:spPr/>
      <dgm:t>
        <a:bodyPr/>
        <a:lstStyle/>
        <a:p>
          <a:endParaRPr lang="en-GB"/>
        </a:p>
      </dgm:t>
    </dgm:pt>
    <dgm:pt modelId="{275B517B-D28C-4018-885D-E41B1C60DA7B}">
      <dgm:prSet phldrT="[Text]"/>
      <dgm:spPr/>
      <dgm:t>
        <a:bodyPr/>
        <a:lstStyle/>
        <a:p>
          <a:r>
            <a:rPr lang="en-GB" dirty="0"/>
            <a:t>End of sentence</a:t>
          </a:r>
        </a:p>
      </dgm:t>
    </dgm:pt>
    <dgm:pt modelId="{C459B4BE-780A-467D-8E1E-1A8BFC138C7D}" type="parTrans" cxnId="{F2F8001E-54A7-4682-A240-10368273F9A8}">
      <dgm:prSet/>
      <dgm:spPr/>
      <dgm:t>
        <a:bodyPr/>
        <a:lstStyle/>
        <a:p>
          <a:endParaRPr lang="en-GB"/>
        </a:p>
      </dgm:t>
    </dgm:pt>
    <dgm:pt modelId="{64A83FE9-E888-470C-9DC5-68478E19A876}" type="sibTrans" cxnId="{F2F8001E-54A7-4682-A240-10368273F9A8}">
      <dgm:prSet/>
      <dgm:spPr/>
      <dgm:t>
        <a:bodyPr/>
        <a:lstStyle/>
        <a:p>
          <a:endParaRPr lang="en-GB"/>
        </a:p>
      </dgm:t>
    </dgm:pt>
    <dgm:pt modelId="{F55D5C05-1C41-4206-BEC6-41F988B5E094}">
      <dgm:prSet phldrT="[Text]"/>
      <dgm:spPr>
        <a:solidFill>
          <a:srgbClr val="00B050"/>
        </a:solidFill>
      </dgm:spPr>
      <dgm:t>
        <a:bodyPr/>
        <a:lstStyle/>
        <a:p>
          <a:r>
            <a:rPr lang="en-GB" dirty="0"/>
            <a:t>Apostrophes</a:t>
          </a:r>
        </a:p>
      </dgm:t>
    </dgm:pt>
    <dgm:pt modelId="{74A6AD69-F06B-4F22-A3B2-D6AD04235DA8}" type="parTrans" cxnId="{A84B6E1A-B1CE-489C-BFAE-4137E046887B}">
      <dgm:prSet/>
      <dgm:spPr/>
      <dgm:t>
        <a:bodyPr/>
        <a:lstStyle/>
        <a:p>
          <a:endParaRPr lang="en-GB"/>
        </a:p>
      </dgm:t>
    </dgm:pt>
    <dgm:pt modelId="{32815573-BF60-4C52-98F2-BDCD62C7CFF3}" type="sibTrans" cxnId="{A84B6E1A-B1CE-489C-BFAE-4137E046887B}">
      <dgm:prSet/>
      <dgm:spPr/>
      <dgm:t>
        <a:bodyPr/>
        <a:lstStyle/>
        <a:p>
          <a:endParaRPr lang="en-GB"/>
        </a:p>
      </dgm:t>
    </dgm:pt>
    <dgm:pt modelId="{E75219FA-2B47-4DFF-9916-6C9453C282EE}">
      <dgm:prSet phldrT="[Text]"/>
      <dgm:spPr/>
      <dgm:t>
        <a:bodyPr/>
        <a:lstStyle/>
        <a:p>
          <a:r>
            <a:rPr lang="en-GB"/>
            <a:t>Omission</a:t>
          </a:r>
          <a:endParaRPr lang="en-GB" dirty="0"/>
        </a:p>
      </dgm:t>
    </dgm:pt>
    <dgm:pt modelId="{CB5646CA-D1FE-4684-ABEF-50FDAAEA63D9}" type="parTrans" cxnId="{70BE316F-E295-44F8-8A22-4C0C4E2C6B99}">
      <dgm:prSet/>
      <dgm:spPr/>
      <dgm:t>
        <a:bodyPr/>
        <a:lstStyle/>
        <a:p>
          <a:endParaRPr lang="en-GB"/>
        </a:p>
      </dgm:t>
    </dgm:pt>
    <dgm:pt modelId="{A878D74B-2EE2-4B14-BB8B-70A3380BB721}" type="sibTrans" cxnId="{70BE316F-E295-44F8-8A22-4C0C4E2C6B99}">
      <dgm:prSet/>
      <dgm:spPr/>
      <dgm:t>
        <a:bodyPr/>
        <a:lstStyle/>
        <a:p>
          <a:endParaRPr lang="en-GB"/>
        </a:p>
      </dgm:t>
    </dgm:pt>
    <dgm:pt modelId="{9AE1E2E7-2B8D-41E6-BCEB-308B242A26A9}">
      <dgm:prSet phldrT="[Text]"/>
      <dgm:spPr/>
      <dgm:t>
        <a:bodyPr/>
        <a:lstStyle/>
        <a:p>
          <a:r>
            <a:rPr lang="en-GB" dirty="0"/>
            <a:t>Possession</a:t>
          </a:r>
        </a:p>
      </dgm:t>
    </dgm:pt>
    <dgm:pt modelId="{835D496E-8CC6-4581-92FA-01458D57C172}" type="parTrans" cxnId="{959B79EE-4C65-4462-9FA2-6FAD96C6ED9B}">
      <dgm:prSet/>
      <dgm:spPr/>
      <dgm:t>
        <a:bodyPr/>
        <a:lstStyle/>
        <a:p>
          <a:endParaRPr lang="en-GB"/>
        </a:p>
      </dgm:t>
    </dgm:pt>
    <dgm:pt modelId="{2E59B931-62C4-4697-8FBF-C4B92E6EB435}" type="sibTrans" cxnId="{959B79EE-4C65-4462-9FA2-6FAD96C6ED9B}">
      <dgm:prSet/>
      <dgm:spPr/>
      <dgm:t>
        <a:bodyPr/>
        <a:lstStyle/>
        <a:p>
          <a:endParaRPr lang="en-GB"/>
        </a:p>
      </dgm:t>
    </dgm:pt>
    <dgm:pt modelId="{3F07D7E2-E965-43CE-A330-13369F1805EA}" type="pres">
      <dgm:prSet presAssocID="{B00D88DA-D829-422F-A217-5740EE5A402F}" presName="mainComposite" presStyleCnt="0">
        <dgm:presLayoutVars>
          <dgm:chPref val="1"/>
          <dgm:dir/>
          <dgm:animOne val="branch"/>
          <dgm:animLvl val="lvl"/>
          <dgm:resizeHandles val="exact"/>
        </dgm:presLayoutVars>
      </dgm:prSet>
      <dgm:spPr/>
    </dgm:pt>
    <dgm:pt modelId="{E466D950-1166-446A-8834-0989703BB104}" type="pres">
      <dgm:prSet presAssocID="{B00D88DA-D829-422F-A217-5740EE5A402F}" presName="hierFlow" presStyleCnt="0"/>
      <dgm:spPr/>
    </dgm:pt>
    <dgm:pt modelId="{9946BB4B-0D0D-4192-B468-E6FAAB5AE8F3}" type="pres">
      <dgm:prSet presAssocID="{B00D88DA-D829-422F-A217-5740EE5A402F}" presName="hierChild1" presStyleCnt="0">
        <dgm:presLayoutVars>
          <dgm:chPref val="1"/>
          <dgm:animOne val="branch"/>
          <dgm:animLvl val="lvl"/>
        </dgm:presLayoutVars>
      </dgm:prSet>
      <dgm:spPr/>
    </dgm:pt>
    <dgm:pt modelId="{53DD72D4-EC0B-4615-972D-8D149AFFEEDB}" type="pres">
      <dgm:prSet presAssocID="{E4077D0A-89B9-48D0-B430-37B0E120FC14}" presName="Name14" presStyleCnt="0"/>
      <dgm:spPr/>
    </dgm:pt>
    <dgm:pt modelId="{8CC23074-2800-43A6-A543-661617B5DF6C}" type="pres">
      <dgm:prSet presAssocID="{E4077D0A-89B9-48D0-B430-37B0E120FC14}" presName="level1Shape" presStyleLbl="node0" presStyleIdx="0" presStyleCnt="1">
        <dgm:presLayoutVars>
          <dgm:chPref val="3"/>
        </dgm:presLayoutVars>
      </dgm:prSet>
      <dgm:spPr/>
    </dgm:pt>
    <dgm:pt modelId="{7E6E872F-0F59-4FDB-86CD-2952B89CC653}" type="pres">
      <dgm:prSet presAssocID="{E4077D0A-89B9-48D0-B430-37B0E120FC14}" presName="hierChild2" presStyleCnt="0"/>
      <dgm:spPr/>
    </dgm:pt>
    <dgm:pt modelId="{76649846-3BC9-4AF2-8EFB-EFB494F8B5B0}" type="pres">
      <dgm:prSet presAssocID="{44DB48D3-30B9-417F-8FBA-9328A545427E}" presName="Name19" presStyleLbl="parChTrans1D2" presStyleIdx="0" presStyleCnt="3"/>
      <dgm:spPr/>
    </dgm:pt>
    <dgm:pt modelId="{5E782297-397C-43D3-8C51-6B10379F926B}" type="pres">
      <dgm:prSet presAssocID="{6B46A27A-EEA3-4DEF-88A9-EE6B89B3C13C}" presName="Name21" presStyleCnt="0"/>
      <dgm:spPr/>
    </dgm:pt>
    <dgm:pt modelId="{0BE908D3-F03B-4A35-B91D-B13105B31B3D}" type="pres">
      <dgm:prSet presAssocID="{6B46A27A-EEA3-4DEF-88A9-EE6B89B3C13C}" presName="level2Shape" presStyleLbl="node2" presStyleIdx="0" presStyleCnt="3"/>
      <dgm:spPr/>
    </dgm:pt>
    <dgm:pt modelId="{CF11AB76-A66A-47EC-92E9-DF36ED7AAFA9}" type="pres">
      <dgm:prSet presAssocID="{6B46A27A-EEA3-4DEF-88A9-EE6B89B3C13C}" presName="hierChild3" presStyleCnt="0"/>
      <dgm:spPr/>
    </dgm:pt>
    <dgm:pt modelId="{A7E49D6C-8376-4BDE-82B8-9FE98A4C9DCF}" type="pres">
      <dgm:prSet presAssocID="{C459B4BE-780A-467D-8E1E-1A8BFC138C7D}" presName="Name19" presStyleLbl="parChTrans1D2" presStyleIdx="1" presStyleCnt="3"/>
      <dgm:spPr/>
    </dgm:pt>
    <dgm:pt modelId="{D03BAB56-9AF0-496F-8870-DA118CC81614}" type="pres">
      <dgm:prSet presAssocID="{275B517B-D28C-4018-885D-E41B1C60DA7B}" presName="Name21" presStyleCnt="0"/>
      <dgm:spPr/>
    </dgm:pt>
    <dgm:pt modelId="{D2737679-E7A6-481D-988D-39D8F0EAD420}" type="pres">
      <dgm:prSet presAssocID="{275B517B-D28C-4018-885D-E41B1C60DA7B}" presName="level2Shape" presStyleLbl="node2" presStyleIdx="1" presStyleCnt="3"/>
      <dgm:spPr/>
    </dgm:pt>
    <dgm:pt modelId="{DAF7E342-340C-409A-819C-257650B3B8C8}" type="pres">
      <dgm:prSet presAssocID="{275B517B-D28C-4018-885D-E41B1C60DA7B}" presName="hierChild3" presStyleCnt="0"/>
      <dgm:spPr/>
    </dgm:pt>
    <dgm:pt modelId="{558369AB-D576-453C-818D-CCBCA4C440D7}" type="pres">
      <dgm:prSet presAssocID="{74A6AD69-F06B-4F22-A3B2-D6AD04235DA8}" presName="Name19" presStyleLbl="parChTrans1D2" presStyleIdx="2" presStyleCnt="3"/>
      <dgm:spPr/>
    </dgm:pt>
    <dgm:pt modelId="{C250EC68-6FFD-458B-A720-26777C50EBD6}" type="pres">
      <dgm:prSet presAssocID="{F55D5C05-1C41-4206-BEC6-41F988B5E094}" presName="Name21" presStyleCnt="0"/>
      <dgm:spPr/>
    </dgm:pt>
    <dgm:pt modelId="{67BA905A-AD08-47D9-9BD9-E94BE1E8D1B2}" type="pres">
      <dgm:prSet presAssocID="{F55D5C05-1C41-4206-BEC6-41F988B5E094}" presName="level2Shape" presStyleLbl="node2" presStyleIdx="2" presStyleCnt="3"/>
      <dgm:spPr/>
    </dgm:pt>
    <dgm:pt modelId="{90E04F3A-5F92-470A-8933-7FF8A5671F6C}" type="pres">
      <dgm:prSet presAssocID="{F55D5C05-1C41-4206-BEC6-41F988B5E094}" presName="hierChild3" presStyleCnt="0"/>
      <dgm:spPr/>
    </dgm:pt>
    <dgm:pt modelId="{FAB4F1E0-63BD-4CE6-923B-13BC1EB83D03}" type="pres">
      <dgm:prSet presAssocID="{CB5646CA-D1FE-4684-ABEF-50FDAAEA63D9}" presName="Name19" presStyleLbl="parChTrans1D3" presStyleIdx="0" presStyleCnt="2"/>
      <dgm:spPr/>
    </dgm:pt>
    <dgm:pt modelId="{195B333E-372F-484F-80AC-31A85BCDA196}" type="pres">
      <dgm:prSet presAssocID="{E75219FA-2B47-4DFF-9916-6C9453C282EE}" presName="Name21" presStyleCnt="0"/>
      <dgm:spPr/>
    </dgm:pt>
    <dgm:pt modelId="{E89227F9-2B78-42B3-AC42-819E766AA3AF}" type="pres">
      <dgm:prSet presAssocID="{E75219FA-2B47-4DFF-9916-6C9453C282EE}" presName="level2Shape" presStyleLbl="node3" presStyleIdx="0" presStyleCnt="2"/>
      <dgm:spPr/>
    </dgm:pt>
    <dgm:pt modelId="{5DE7D936-C639-4D45-9577-DD807251798F}" type="pres">
      <dgm:prSet presAssocID="{E75219FA-2B47-4DFF-9916-6C9453C282EE}" presName="hierChild3" presStyleCnt="0"/>
      <dgm:spPr/>
    </dgm:pt>
    <dgm:pt modelId="{41EA41F8-6593-4A50-8287-574A67BD9D33}" type="pres">
      <dgm:prSet presAssocID="{835D496E-8CC6-4581-92FA-01458D57C172}" presName="Name19" presStyleLbl="parChTrans1D3" presStyleIdx="1" presStyleCnt="2"/>
      <dgm:spPr/>
    </dgm:pt>
    <dgm:pt modelId="{116FC336-9395-47DB-B00E-6FA76840E811}" type="pres">
      <dgm:prSet presAssocID="{9AE1E2E7-2B8D-41E6-BCEB-308B242A26A9}" presName="Name21" presStyleCnt="0"/>
      <dgm:spPr/>
    </dgm:pt>
    <dgm:pt modelId="{CCD96CB8-45E8-4A70-B86E-19EB2FC404F7}" type="pres">
      <dgm:prSet presAssocID="{9AE1E2E7-2B8D-41E6-BCEB-308B242A26A9}" presName="level2Shape" presStyleLbl="node3" presStyleIdx="1" presStyleCnt="2"/>
      <dgm:spPr/>
    </dgm:pt>
    <dgm:pt modelId="{7251DE6A-ECC8-4816-AF05-DC40150E6E4D}" type="pres">
      <dgm:prSet presAssocID="{9AE1E2E7-2B8D-41E6-BCEB-308B242A26A9}" presName="hierChild3" presStyleCnt="0"/>
      <dgm:spPr/>
    </dgm:pt>
    <dgm:pt modelId="{01B7F2F2-C0CC-4AE7-A276-8E5DDF45CF20}" type="pres">
      <dgm:prSet presAssocID="{B00D88DA-D829-422F-A217-5740EE5A402F}" presName="bgShapesFlow" presStyleCnt="0"/>
      <dgm:spPr/>
    </dgm:pt>
  </dgm:ptLst>
  <dgm:cxnLst>
    <dgm:cxn modelId="{BBD4B603-DFDB-42A6-AF14-0A6AF7C186D8}" srcId="{E4077D0A-89B9-48D0-B430-37B0E120FC14}" destId="{6B46A27A-EEA3-4DEF-88A9-EE6B89B3C13C}" srcOrd="0" destOrd="0" parTransId="{44DB48D3-30B9-417F-8FBA-9328A545427E}" sibTransId="{3F315F63-488D-4430-A703-CEB7DCA8846A}"/>
    <dgm:cxn modelId="{D2ABA610-087E-483F-B191-5F8280B1A57A}" type="presOf" srcId="{275B517B-D28C-4018-885D-E41B1C60DA7B}" destId="{D2737679-E7A6-481D-988D-39D8F0EAD420}" srcOrd="0" destOrd="0" presId="urn:microsoft.com/office/officeart/2005/8/layout/hierarchy6"/>
    <dgm:cxn modelId="{A84B6E1A-B1CE-489C-BFAE-4137E046887B}" srcId="{E4077D0A-89B9-48D0-B430-37B0E120FC14}" destId="{F55D5C05-1C41-4206-BEC6-41F988B5E094}" srcOrd="2" destOrd="0" parTransId="{74A6AD69-F06B-4F22-A3B2-D6AD04235DA8}" sibTransId="{32815573-BF60-4C52-98F2-BDCD62C7CFF3}"/>
    <dgm:cxn modelId="{F2F8001E-54A7-4682-A240-10368273F9A8}" srcId="{E4077D0A-89B9-48D0-B430-37B0E120FC14}" destId="{275B517B-D28C-4018-885D-E41B1C60DA7B}" srcOrd="1" destOrd="0" parTransId="{C459B4BE-780A-467D-8E1E-1A8BFC138C7D}" sibTransId="{64A83FE9-E888-470C-9DC5-68478E19A876}"/>
    <dgm:cxn modelId="{4C3FC12B-4CD6-4065-BC2A-C49659C9DD9D}" type="presOf" srcId="{CB5646CA-D1FE-4684-ABEF-50FDAAEA63D9}" destId="{FAB4F1E0-63BD-4CE6-923B-13BC1EB83D03}" srcOrd="0" destOrd="0" presId="urn:microsoft.com/office/officeart/2005/8/layout/hierarchy6"/>
    <dgm:cxn modelId="{4634A55B-1BA0-46A7-931C-ECFB74A7A9E8}" type="presOf" srcId="{835D496E-8CC6-4581-92FA-01458D57C172}" destId="{41EA41F8-6593-4A50-8287-574A67BD9D33}" srcOrd="0" destOrd="0" presId="urn:microsoft.com/office/officeart/2005/8/layout/hierarchy6"/>
    <dgm:cxn modelId="{DB89394C-B7FC-4192-9F94-508C71520A33}" type="presOf" srcId="{C459B4BE-780A-467D-8E1E-1A8BFC138C7D}" destId="{A7E49D6C-8376-4BDE-82B8-9FE98A4C9DCF}" srcOrd="0" destOrd="0" presId="urn:microsoft.com/office/officeart/2005/8/layout/hierarchy6"/>
    <dgm:cxn modelId="{70BE316F-E295-44F8-8A22-4C0C4E2C6B99}" srcId="{F55D5C05-1C41-4206-BEC6-41F988B5E094}" destId="{E75219FA-2B47-4DFF-9916-6C9453C282EE}" srcOrd="0" destOrd="0" parTransId="{CB5646CA-D1FE-4684-ABEF-50FDAAEA63D9}" sibTransId="{A878D74B-2EE2-4B14-BB8B-70A3380BB721}"/>
    <dgm:cxn modelId="{263E327B-1442-4C5A-8227-05EC75C43699}" type="presOf" srcId="{F55D5C05-1C41-4206-BEC6-41F988B5E094}" destId="{67BA905A-AD08-47D9-9BD9-E94BE1E8D1B2}" srcOrd="0" destOrd="0" presId="urn:microsoft.com/office/officeart/2005/8/layout/hierarchy6"/>
    <dgm:cxn modelId="{8F28157C-0BAF-41C1-9364-D8F1661ABE6D}" type="presOf" srcId="{6B46A27A-EEA3-4DEF-88A9-EE6B89B3C13C}" destId="{0BE908D3-F03B-4A35-B91D-B13105B31B3D}" srcOrd="0" destOrd="0" presId="urn:microsoft.com/office/officeart/2005/8/layout/hierarchy6"/>
    <dgm:cxn modelId="{114FA381-28B0-4666-A9B5-C662359B7249}" type="presOf" srcId="{E75219FA-2B47-4DFF-9916-6C9453C282EE}" destId="{E89227F9-2B78-42B3-AC42-819E766AA3AF}" srcOrd="0" destOrd="0" presId="urn:microsoft.com/office/officeart/2005/8/layout/hierarchy6"/>
    <dgm:cxn modelId="{12EFA685-65B9-4C6C-9BB7-202E740A2A3B}" type="presOf" srcId="{74A6AD69-F06B-4F22-A3B2-D6AD04235DA8}" destId="{558369AB-D576-453C-818D-CCBCA4C440D7}" srcOrd="0" destOrd="0" presId="urn:microsoft.com/office/officeart/2005/8/layout/hierarchy6"/>
    <dgm:cxn modelId="{34F95CA3-0F40-4241-85DA-475CFA189BE1}" type="presOf" srcId="{44DB48D3-30B9-417F-8FBA-9328A545427E}" destId="{76649846-3BC9-4AF2-8EFB-EFB494F8B5B0}" srcOrd="0" destOrd="0" presId="urn:microsoft.com/office/officeart/2005/8/layout/hierarchy6"/>
    <dgm:cxn modelId="{DBB8B9CA-692D-42E3-AFE6-AF58877DC3D0}" srcId="{B00D88DA-D829-422F-A217-5740EE5A402F}" destId="{E4077D0A-89B9-48D0-B430-37B0E120FC14}" srcOrd="0" destOrd="0" parTransId="{25080C42-F311-4646-B860-4B2E41968E42}" sibTransId="{AC568F33-1585-41F7-B29A-FEEE8D945C6D}"/>
    <dgm:cxn modelId="{9D563CD5-1DF0-4CA6-9B75-C5DDB1049320}" type="presOf" srcId="{E4077D0A-89B9-48D0-B430-37B0E120FC14}" destId="{8CC23074-2800-43A6-A543-661617B5DF6C}" srcOrd="0" destOrd="0" presId="urn:microsoft.com/office/officeart/2005/8/layout/hierarchy6"/>
    <dgm:cxn modelId="{231AF3D9-85E8-45AB-AB3C-95476BBF56AB}" type="presOf" srcId="{9AE1E2E7-2B8D-41E6-BCEB-308B242A26A9}" destId="{CCD96CB8-45E8-4A70-B86E-19EB2FC404F7}" srcOrd="0" destOrd="0" presId="urn:microsoft.com/office/officeart/2005/8/layout/hierarchy6"/>
    <dgm:cxn modelId="{28FBBBEA-F540-47C5-B543-C65B32BDAF95}" type="presOf" srcId="{B00D88DA-D829-422F-A217-5740EE5A402F}" destId="{3F07D7E2-E965-43CE-A330-13369F1805EA}" srcOrd="0" destOrd="0" presId="urn:microsoft.com/office/officeart/2005/8/layout/hierarchy6"/>
    <dgm:cxn modelId="{959B79EE-4C65-4462-9FA2-6FAD96C6ED9B}" srcId="{F55D5C05-1C41-4206-BEC6-41F988B5E094}" destId="{9AE1E2E7-2B8D-41E6-BCEB-308B242A26A9}" srcOrd="1" destOrd="0" parTransId="{835D496E-8CC6-4581-92FA-01458D57C172}" sibTransId="{2E59B931-62C4-4697-8FBF-C4B92E6EB435}"/>
    <dgm:cxn modelId="{41498AAE-35AC-4ED5-9B8D-15CD94E13D3C}" type="presParOf" srcId="{3F07D7E2-E965-43CE-A330-13369F1805EA}" destId="{E466D950-1166-446A-8834-0989703BB104}" srcOrd="0" destOrd="0" presId="urn:microsoft.com/office/officeart/2005/8/layout/hierarchy6"/>
    <dgm:cxn modelId="{BF858A95-D712-4F7A-9D36-6E0798C212FC}" type="presParOf" srcId="{E466D950-1166-446A-8834-0989703BB104}" destId="{9946BB4B-0D0D-4192-B468-E6FAAB5AE8F3}" srcOrd="0" destOrd="0" presId="urn:microsoft.com/office/officeart/2005/8/layout/hierarchy6"/>
    <dgm:cxn modelId="{D848A0E3-2EA3-4046-8995-9DAA80A4FB04}" type="presParOf" srcId="{9946BB4B-0D0D-4192-B468-E6FAAB5AE8F3}" destId="{53DD72D4-EC0B-4615-972D-8D149AFFEEDB}" srcOrd="0" destOrd="0" presId="urn:microsoft.com/office/officeart/2005/8/layout/hierarchy6"/>
    <dgm:cxn modelId="{0492E6BF-51C4-488D-B662-8CBD791B1743}" type="presParOf" srcId="{53DD72D4-EC0B-4615-972D-8D149AFFEEDB}" destId="{8CC23074-2800-43A6-A543-661617B5DF6C}" srcOrd="0" destOrd="0" presId="urn:microsoft.com/office/officeart/2005/8/layout/hierarchy6"/>
    <dgm:cxn modelId="{F5E36FF4-5FF1-4790-8D09-E5EA21A02455}" type="presParOf" srcId="{53DD72D4-EC0B-4615-972D-8D149AFFEEDB}" destId="{7E6E872F-0F59-4FDB-86CD-2952B89CC653}" srcOrd="1" destOrd="0" presId="urn:microsoft.com/office/officeart/2005/8/layout/hierarchy6"/>
    <dgm:cxn modelId="{158FDF7B-112A-46EF-94DE-6A1B971177BD}" type="presParOf" srcId="{7E6E872F-0F59-4FDB-86CD-2952B89CC653}" destId="{76649846-3BC9-4AF2-8EFB-EFB494F8B5B0}" srcOrd="0" destOrd="0" presId="urn:microsoft.com/office/officeart/2005/8/layout/hierarchy6"/>
    <dgm:cxn modelId="{F1CFB443-95BE-4C9E-A132-45819447377D}" type="presParOf" srcId="{7E6E872F-0F59-4FDB-86CD-2952B89CC653}" destId="{5E782297-397C-43D3-8C51-6B10379F926B}" srcOrd="1" destOrd="0" presId="urn:microsoft.com/office/officeart/2005/8/layout/hierarchy6"/>
    <dgm:cxn modelId="{F9818E12-2101-47B9-95A1-C46793EC10EC}" type="presParOf" srcId="{5E782297-397C-43D3-8C51-6B10379F926B}" destId="{0BE908D3-F03B-4A35-B91D-B13105B31B3D}" srcOrd="0" destOrd="0" presId="urn:microsoft.com/office/officeart/2005/8/layout/hierarchy6"/>
    <dgm:cxn modelId="{12A33893-D582-405F-9A16-9C60953C8C0F}" type="presParOf" srcId="{5E782297-397C-43D3-8C51-6B10379F926B}" destId="{CF11AB76-A66A-47EC-92E9-DF36ED7AAFA9}" srcOrd="1" destOrd="0" presId="urn:microsoft.com/office/officeart/2005/8/layout/hierarchy6"/>
    <dgm:cxn modelId="{ADCB8E6F-9881-4F1F-B3E9-CC36C69358B5}" type="presParOf" srcId="{7E6E872F-0F59-4FDB-86CD-2952B89CC653}" destId="{A7E49D6C-8376-4BDE-82B8-9FE98A4C9DCF}" srcOrd="2" destOrd="0" presId="urn:microsoft.com/office/officeart/2005/8/layout/hierarchy6"/>
    <dgm:cxn modelId="{9BCDBACB-8A4D-4D33-BF06-15FD2A56F020}" type="presParOf" srcId="{7E6E872F-0F59-4FDB-86CD-2952B89CC653}" destId="{D03BAB56-9AF0-496F-8870-DA118CC81614}" srcOrd="3" destOrd="0" presId="urn:microsoft.com/office/officeart/2005/8/layout/hierarchy6"/>
    <dgm:cxn modelId="{79FB95DD-ACEA-49AA-A6A8-63EF9DD56B8E}" type="presParOf" srcId="{D03BAB56-9AF0-496F-8870-DA118CC81614}" destId="{D2737679-E7A6-481D-988D-39D8F0EAD420}" srcOrd="0" destOrd="0" presId="urn:microsoft.com/office/officeart/2005/8/layout/hierarchy6"/>
    <dgm:cxn modelId="{2CA190F1-6EFD-4573-8D90-D5F4D40CEBFF}" type="presParOf" srcId="{D03BAB56-9AF0-496F-8870-DA118CC81614}" destId="{DAF7E342-340C-409A-819C-257650B3B8C8}" srcOrd="1" destOrd="0" presId="urn:microsoft.com/office/officeart/2005/8/layout/hierarchy6"/>
    <dgm:cxn modelId="{7E1926AD-C4FE-4CBD-8B1D-FD2849550C79}" type="presParOf" srcId="{7E6E872F-0F59-4FDB-86CD-2952B89CC653}" destId="{558369AB-D576-453C-818D-CCBCA4C440D7}" srcOrd="4" destOrd="0" presId="urn:microsoft.com/office/officeart/2005/8/layout/hierarchy6"/>
    <dgm:cxn modelId="{BCED886E-9A2B-4642-B3B7-A2A196507BD0}" type="presParOf" srcId="{7E6E872F-0F59-4FDB-86CD-2952B89CC653}" destId="{C250EC68-6FFD-458B-A720-26777C50EBD6}" srcOrd="5" destOrd="0" presId="urn:microsoft.com/office/officeart/2005/8/layout/hierarchy6"/>
    <dgm:cxn modelId="{7F580309-2F65-4B62-8750-99C5F6655DCA}" type="presParOf" srcId="{C250EC68-6FFD-458B-A720-26777C50EBD6}" destId="{67BA905A-AD08-47D9-9BD9-E94BE1E8D1B2}" srcOrd="0" destOrd="0" presId="urn:microsoft.com/office/officeart/2005/8/layout/hierarchy6"/>
    <dgm:cxn modelId="{80F675A7-9BAA-4F51-99A2-B07C8DA3F8CD}" type="presParOf" srcId="{C250EC68-6FFD-458B-A720-26777C50EBD6}" destId="{90E04F3A-5F92-470A-8933-7FF8A5671F6C}" srcOrd="1" destOrd="0" presId="urn:microsoft.com/office/officeart/2005/8/layout/hierarchy6"/>
    <dgm:cxn modelId="{8C5CBAC1-F305-46E9-AD88-38D903746469}" type="presParOf" srcId="{90E04F3A-5F92-470A-8933-7FF8A5671F6C}" destId="{FAB4F1E0-63BD-4CE6-923B-13BC1EB83D03}" srcOrd="0" destOrd="0" presId="urn:microsoft.com/office/officeart/2005/8/layout/hierarchy6"/>
    <dgm:cxn modelId="{74F596AC-4895-4026-96B2-ED95807AB37C}" type="presParOf" srcId="{90E04F3A-5F92-470A-8933-7FF8A5671F6C}" destId="{195B333E-372F-484F-80AC-31A85BCDA196}" srcOrd="1" destOrd="0" presId="urn:microsoft.com/office/officeart/2005/8/layout/hierarchy6"/>
    <dgm:cxn modelId="{320B6783-FC62-4B47-A7B0-5E43BEC6BB63}" type="presParOf" srcId="{195B333E-372F-484F-80AC-31A85BCDA196}" destId="{E89227F9-2B78-42B3-AC42-819E766AA3AF}" srcOrd="0" destOrd="0" presId="urn:microsoft.com/office/officeart/2005/8/layout/hierarchy6"/>
    <dgm:cxn modelId="{D4F27C04-2483-4D9F-A9DE-9352987F641B}" type="presParOf" srcId="{195B333E-372F-484F-80AC-31A85BCDA196}" destId="{5DE7D936-C639-4D45-9577-DD807251798F}" srcOrd="1" destOrd="0" presId="urn:microsoft.com/office/officeart/2005/8/layout/hierarchy6"/>
    <dgm:cxn modelId="{D80AF8E7-5F5B-48B2-9BE9-0E587B3E920C}" type="presParOf" srcId="{90E04F3A-5F92-470A-8933-7FF8A5671F6C}" destId="{41EA41F8-6593-4A50-8287-574A67BD9D33}" srcOrd="2" destOrd="0" presId="urn:microsoft.com/office/officeart/2005/8/layout/hierarchy6"/>
    <dgm:cxn modelId="{C76DF284-F25D-4FA7-9879-103462776ACB}" type="presParOf" srcId="{90E04F3A-5F92-470A-8933-7FF8A5671F6C}" destId="{116FC336-9395-47DB-B00E-6FA76840E811}" srcOrd="3" destOrd="0" presId="urn:microsoft.com/office/officeart/2005/8/layout/hierarchy6"/>
    <dgm:cxn modelId="{484719CD-2008-469D-A13E-140F1FDD1948}" type="presParOf" srcId="{116FC336-9395-47DB-B00E-6FA76840E811}" destId="{CCD96CB8-45E8-4A70-B86E-19EB2FC404F7}" srcOrd="0" destOrd="0" presId="urn:microsoft.com/office/officeart/2005/8/layout/hierarchy6"/>
    <dgm:cxn modelId="{03B0E69A-6CD2-44FA-82B3-707FCF39AB86}" type="presParOf" srcId="{116FC336-9395-47DB-B00E-6FA76840E811}" destId="{7251DE6A-ECC8-4816-AF05-DC40150E6E4D}" srcOrd="1" destOrd="0" presId="urn:microsoft.com/office/officeart/2005/8/layout/hierarchy6"/>
    <dgm:cxn modelId="{474BE75C-53A9-4BED-8195-F7BD78B3100E}" type="presParOf" srcId="{3F07D7E2-E965-43CE-A330-13369F1805EA}" destId="{01B7F2F2-C0CC-4AE7-A276-8E5DDF45CF20}" srcOrd="1" destOrd="0" presId="urn:microsoft.com/office/officeart/2005/8/layout/hierarchy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89644" y="1569"/>
          <a:ext cx="6373067" cy="1628791"/>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837350" y="49275"/>
        <a:ext cx="6277655" cy="1533379"/>
      </dsp:txXfrm>
    </dsp:sp>
    <dsp:sp modelId="{33643D00-C75E-4DF5-A0F0-DFA21355EB8A}">
      <dsp:nvSpPr>
        <dsp:cNvPr id="0" name=""/>
        <dsp:cNvSpPr/>
      </dsp:nvSpPr>
      <dsp:spPr>
        <a:xfrm>
          <a:off x="2093487" y="1630361"/>
          <a:ext cx="2882690" cy="540381"/>
        </a:xfrm>
        <a:custGeom>
          <a:avLst/>
          <a:gdLst/>
          <a:ahLst/>
          <a:cxnLst/>
          <a:rect l="0" t="0" r="0" b="0"/>
          <a:pathLst>
            <a:path>
              <a:moveTo>
                <a:pt x="2882690" y="0"/>
              </a:moveTo>
              <a:lnTo>
                <a:pt x="2882690" y="270190"/>
              </a:lnTo>
              <a:lnTo>
                <a:pt x="0" y="270190"/>
              </a:lnTo>
              <a:lnTo>
                <a:pt x="0"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80271" y="2170743"/>
          <a:ext cx="2026431"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 – Thing or object</a:t>
          </a:r>
        </a:p>
      </dsp:txBody>
      <dsp:txXfrm>
        <a:off x="1119839" y="2210311"/>
        <a:ext cx="1947295" cy="1271818"/>
      </dsp:txXfrm>
    </dsp:sp>
    <dsp:sp modelId="{67357A81-5F47-46C8-8791-23DB6B665016}">
      <dsp:nvSpPr>
        <dsp:cNvPr id="0" name=""/>
        <dsp:cNvSpPr/>
      </dsp:nvSpPr>
      <dsp:spPr>
        <a:xfrm>
          <a:off x="4727848" y="1630361"/>
          <a:ext cx="248329" cy="540381"/>
        </a:xfrm>
        <a:custGeom>
          <a:avLst/>
          <a:gdLst/>
          <a:ahLst/>
          <a:cxnLst/>
          <a:rect l="0" t="0" r="0" b="0"/>
          <a:pathLst>
            <a:path>
              <a:moveTo>
                <a:pt x="248329" y="0"/>
              </a:moveTo>
              <a:lnTo>
                <a:pt x="248329" y="270190"/>
              </a:lnTo>
              <a:lnTo>
                <a:pt x="0" y="270190"/>
              </a:lnTo>
              <a:lnTo>
                <a:pt x="0"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714632" y="2170743"/>
          <a:ext cx="2026431"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a:t>
          </a:r>
        </a:p>
      </dsp:txBody>
      <dsp:txXfrm>
        <a:off x="3754200" y="2210311"/>
        <a:ext cx="1947295" cy="1271818"/>
      </dsp:txXfrm>
    </dsp:sp>
    <dsp:sp modelId="{F7436063-BF3D-4400-ABDF-46A0C91AC2E1}">
      <dsp:nvSpPr>
        <dsp:cNvPr id="0" name=""/>
        <dsp:cNvSpPr/>
      </dsp:nvSpPr>
      <dsp:spPr>
        <a:xfrm>
          <a:off x="4976178" y="1630361"/>
          <a:ext cx="2634361" cy="540381"/>
        </a:xfrm>
        <a:custGeom>
          <a:avLst/>
          <a:gdLst/>
          <a:ahLst/>
          <a:cxnLst/>
          <a:rect l="0" t="0" r="0" b="0"/>
          <a:pathLst>
            <a:path>
              <a:moveTo>
                <a:pt x="0" y="0"/>
              </a:moveTo>
              <a:lnTo>
                <a:pt x="0" y="270190"/>
              </a:lnTo>
              <a:lnTo>
                <a:pt x="2634361" y="270190"/>
              </a:lnTo>
              <a:lnTo>
                <a:pt x="2634361" y="54038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48994" y="2170743"/>
          <a:ext cx="2523090" cy="135095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388562" y="2210311"/>
        <a:ext cx="2443954" cy="127181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 – 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6415658" y="2252747"/>
        <a:ext cx="2490840" cy="129621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44B4F7-B327-4EE2-8EC6-761014D046DA}">
      <dsp:nvSpPr>
        <dsp:cNvPr id="0" name=""/>
        <dsp:cNvSpPr/>
      </dsp:nvSpPr>
      <dsp:spPr>
        <a:xfrm>
          <a:off x="1728511" y="1631"/>
          <a:ext cx="6495332" cy="1660039"/>
        </a:xfrm>
        <a:prstGeom prst="roundRect">
          <a:avLst>
            <a:gd name="adj" fmla="val 10000"/>
          </a:avLst>
        </a:prstGeom>
        <a:solidFill>
          <a:srgbClr val="7030A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Overview</a:t>
          </a:r>
        </a:p>
      </dsp:txBody>
      <dsp:txXfrm>
        <a:off x="1777132" y="50252"/>
        <a:ext cx="6398090" cy="1562797"/>
      </dsp:txXfrm>
    </dsp:sp>
    <dsp:sp modelId="{33643D00-C75E-4DF5-A0F0-DFA21355EB8A}">
      <dsp:nvSpPr>
        <dsp:cNvPr id="0" name=""/>
        <dsp:cNvSpPr/>
      </dsp:nvSpPr>
      <dsp:spPr>
        <a:xfrm>
          <a:off x="2038184" y="1661671"/>
          <a:ext cx="2937993" cy="550748"/>
        </a:xfrm>
        <a:custGeom>
          <a:avLst/>
          <a:gdLst/>
          <a:ahLst/>
          <a:cxnLst/>
          <a:rect l="0" t="0" r="0" b="0"/>
          <a:pathLst>
            <a:path>
              <a:moveTo>
                <a:pt x="2937993" y="0"/>
              </a:moveTo>
              <a:lnTo>
                <a:pt x="29379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DDD5734-79CB-4183-8EC2-3B41317D015B}">
      <dsp:nvSpPr>
        <dsp:cNvPr id="0" name=""/>
        <dsp:cNvSpPr/>
      </dsp:nvSpPr>
      <dsp:spPr>
        <a:xfrm>
          <a:off x="1005529"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Nouns – </a:t>
          </a:r>
          <a:br>
            <a:rPr lang="en-GB" sz="1400" kern="1200" dirty="0"/>
          </a:br>
          <a:r>
            <a:rPr lang="en-GB" sz="1400" kern="1200" dirty="0"/>
            <a:t>Thing or object</a:t>
          </a:r>
        </a:p>
      </dsp:txBody>
      <dsp:txXfrm>
        <a:off x="1045856" y="2252747"/>
        <a:ext cx="1984654" cy="1296218"/>
      </dsp:txXfrm>
    </dsp:sp>
    <dsp:sp modelId="{67357A81-5F47-46C8-8791-23DB6B665016}">
      <dsp:nvSpPr>
        <dsp:cNvPr id="0" name=""/>
        <dsp:cNvSpPr/>
      </dsp:nvSpPr>
      <dsp:spPr>
        <a:xfrm>
          <a:off x="4723084" y="1661671"/>
          <a:ext cx="253093" cy="550748"/>
        </a:xfrm>
        <a:custGeom>
          <a:avLst/>
          <a:gdLst/>
          <a:ahLst/>
          <a:cxnLst/>
          <a:rect l="0" t="0" r="0" b="0"/>
          <a:pathLst>
            <a:path>
              <a:moveTo>
                <a:pt x="253093" y="0"/>
              </a:moveTo>
              <a:lnTo>
                <a:pt x="253093" y="275374"/>
              </a:lnTo>
              <a:lnTo>
                <a:pt x="0" y="275374"/>
              </a:lnTo>
              <a:lnTo>
                <a:pt x="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363464E-03AD-4819-BCA0-0FA469D48E0C}">
      <dsp:nvSpPr>
        <dsp:cNvPr id="0" name=""/>
        <dsp:cNvSpPr/>
      </dsp:nvSpPr>
      <dsp:spPr>
        <a:xfrm>
          <a:off x="3690430" y="2212420"/>
          <a:ext cx="2065308"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Verbs – </a:t>
          </a:r>
          <a:br>
            <a:rPr lang="en-GB" sz="1400" kern="1200" dirty="0"/>
          </a:br>
          <a:r>
            <a:rPr lang="en-GB" sz="1400" kern="1200" dirty="0"/>
            <a:t>Doing or being</a:t>
          </a:r>
        </a:p>
      </dsp:txBody>
      <dsp:txXfrm>
        <a:off x="3730757" y="2252747"/>
        <a:ext cx="1984654" cy="1296218"/>
      </dsp:txXfrm>
    </dsp:sp>
    <dsp:sp modelId="{F7436063-BF3D-4400-ABDF-46A0C91AC2E1}">
      <dsp:nvSpPr>
        <dsp:cNvPr id="0" name=""/>
        <dsp:cNvSpPr/>
      </dsp:nvSpPr>
      <dsp:spPr>
        <a:xfrm>
          <a:off x="4976178" y="1661671"/>
          <a:ext cx="2684900" cy="550748"/>
        </a:xfrm>
        <a:custGeom>
          <a:avLst/>
          <a:gdLst/>
          <a:ahLst/>
          <a:cxnLst/>
          <a:rect l="0" t="0" r="0" b="0"/>
          <a:pathLst>
            <a:path>
              <a:moveTo>
                <a:pt x="0" y="0"/>
              </a:moveTo>
              <a:lnTo>
                <a:pt x="0" y="275374"/>
              </a:lnTo>
              <a:lnTo>
                <a:pt x="2684900" y="275374"/>
              </a:lnTo>
              <a:lnTo>
                <a:pt x="2684900" y="550748"/>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150C942-4610-411E-BDFE-86CB29B06647}">
      <dsp:nvSpPr>
        <dsp:cNvPr id="0" name=""/>
        <dsp:cNvSpPr/>
      </dsp:nvSpPr>
      <dsp:spPr>
        <a:xfrm>
          <a:off x="6375331" y="2212420"/>
          <a:ext cx="2571494" cy="1376872"/>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 – </a:t>
          </a:r>
          <a:br>
            <a:rPr lang="en-GB" sz="1400" kern="1200" dirty="0"/>
          </a:br>
          <a:r>
            <a:rPr lang="en-GB" sz="1400" kern="1200" dirty="0"/>
            <a:t>Helps readers</a:t>
          </a:r>
        </a:p>
      </dsp:txBody>
      <dsp:txXfrm>
        <a:off x="6415658" y="2252747"/>
        <a:ext cx="2490840" cy="129621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3979970" y="1504"/>
          <a:ext cx="1992415" cy="1328276"/>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1400" kern="1200" dirty="0"/>
            <a:t>Punctuation</a:t>
          </a:r>
        </a:p>
      </dsp:txBody>
      <dsp:txXfrm>
        <a:off x="4018874" y="40408"/>
        <a:ext cx="1914607" cy="1250468"/>
      </dsp:txXfrm>
    </dsp:sp>
    <dsp:sp modelId="{76649846-3BC9-4AF2-8EFB-EFB494F8B5B0}">
      <dsp:nvSpPr>
        <dsp:cNvPr id="0" name=""/>
        <dsp:cNvSpPr/>
      </dsp:nvSpPr>
      <dsp:spPr>
        <a:xfrm>
          <a:off x="2386038" y="1329781"/>
          <a:ext cx="2590139" cy="531310"/>
        </a:xfrm>
        <a:custGeom>
          <a:avLst/>
          <a:gdLst/>
          <a:ahLst/>
          <a:cxnLst/>
          <a:rect l="0" t="0" r="0" b="0"/>
          <a:pathLst>
            <a:path>
              <a:moveTo>
                <a:pt x="2590139" y="0"/>
              </a:moveTo>
              <a:lnTo>
                <a:pt x="2590139" y="265655"/>
              </a:lnTo>
              <a:lnTo>
                <a:pt x="0" y="265655"/>
              </a:lnTo>
              <a:lnTo>
                <a:pt x="0" y="5313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1389830" y="1861092"/>
          <a:ext cx="1992415" cy="132827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t>Capital letters</a:t>
          </a:r>
        </a:p>
      </dsp:txBody>
      <dsp:txXfrm>
        <a:off x="1428734" y="1899996"/>
        <a:ext cx="1914607" cy="1250468"/>
      </dsp:txXfrm>
    </dsp:sp>
    <dsp:sp modelId="{A7E49D6C-8376-4BDE-82B8-9FE98A4C9DCF}">
      <dsp:nvSpPr>
        <dsp:cNvPr id="0" name=""/>
        <dsp:cNvSpPr/>
      </dsp:nvSpPr>
      <dsp:spPr>
        <a:xfrm>
          <a:off x="4930458" y="1329781"/>
          <a:ext cx="91440" cy="531310"/>
        </a:xfrm>
        <a:custGeom>
          <a:avLst/>
          <a:gdLst/>
          <a:ahLst/>
          <a:cxnLst/>
          <a:rect l="0" t="0" r="0" b="0"/>
          <a:pathLst>
            <a:path>
              <a:moveTo>
                <a:pt x="45720" y="0"/>
              </a:moveTo>
              <a:lnTo>
                <a:pt x="45720" y="5313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3979970" y="1861092"/>
          <a:ext cx="1992415" cy="132827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End of sentence</a:t>
          </a:r>
        </a:p>
      </dsp:txBody>
      <dsp:txXfrm>
        <a:off x="4018874" y="1899996"/>
        <a:ext cx="1914607" cy="1250468"/>
      </dsp:txXfrm>
    </dsp:sp>
    <dsp:sp modelId="{D36C7C8D-7076-4EE3-A6EB-D9AFDACFC097}">
      <dsp:nvSpPr>
        <dsp:cNvPr id="0" name=""/>
        <dsp:cNvSpPr/>
      </dsp:nvSpPr>
      <dsp:spPr>
        <a:xfrm>
          <a:off x="4976178" y="1329781"/>
          <a:ext cx="2590139" cy="531310"/>
        </a:xfrm>
        <a:custGeom>
          <a:avLst/>
          <a:gdLst/>
          <a:ahLst/>
          <a:cxnLst/>
          <a:rect l="0" t="0" r="0" b="0"/>
          <a:pathLst>
            <a:path>
              <a:moveTo>
                <a:pt x="0" y="0"/>
              </a:moveTo>
              <a:lnTo>
                <a:pt x="0" y="265655"/>
              </a:lnTo>
              <a:lnTo>
                <a:pt x="2590139" y="265655"/>
              </a:lnTo>
              <a:lnTo>
                <a:pt x="2590139" y="531310"/>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DE2BDC-CE0A-49AF-86FB-F24B7991291D}">
      <dsp:nvSpPr>
        <dsp:cNvPr id="0" name=""/>
        <dsp:cNvSpPr/>
      </dsp:nvSpPr>
      <dsp:spPr>
        <a:xfrm>
          <a:off x="6570110" y="1861092"/>
          <a:ext cx="1992415" cy="1328276"/>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GB" sz="2300" kern="1200" dirty="0"/>
            <a:t>Apostrophes</a:t>
          </a:r>
        </a:p>
      </dsp:txBody>
      <dsp:txXfrm>
        <a:off x="6609014" y="1899996"/>
        <a:ext cx="1914607" cy="125046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854803" y="47"/>
          <a:ext cx="1503522" cy="1002348"/>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Punctuation </a:t>
          </a:r>
        </a:p>
      </dsp:txBody>
      <dsp:txXfrm>
        <a:off x="5884161" y="29405"/>
        <a:ext cx="1444806" cy="943632"/>
      </dsp:txXfrm>
    </dsp:sp>
    <dsp:sp modelId="{76649846-3BC9-4AF2-8EFB-EFB494F8B5B0}">
      <dsp:nvSpPr>
        <dsp:cNvPr id="0" name=""/>
        <dsp:cNvSpPr/>
      </dsp:nvSpPr>
      <dsp:spPr>
        <a:xfrm>
          <a:off x="4651985" y="1002395"/>
          <a:ext cx="1954578" cy="400939"/>
        </a:xfrm>
        <a:custGeom>
          <a:avLst/>
          <a:gdLst/>
          <a:ahLst/>
          <a:cxnLst/>
          <a:rect l="0" t="0" r="0" b="0"/>
          <a:pathLst>
            <a:path>
              <a:moveTo>
                <a:pt x="1954578" y="0"/>
              </a:moveTo>
              <a:lnTo>
                <a:pt x="1954578" y="200469"/>
              </a:lnTo>
              <a:lnTo>
                <a:pt x="0" y="200469"/>
              </a:lnTo>
              <a:lnTo>
                <a:pt x="0" y="4009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3900224" y="1403334"/>
          <a:ext cx="1503522" cy="10023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Capital letters </a:t>
          </a:r>
        </a:p>
      </dsp:txBody>
      <dsp:txXfrm>
        <a:off x="3929582" y="1432692"/>
        <a:ext cx="1444806" cy="943632"/>
      </dsp:txXfrm>
    </dsp:sp>
    <dsp:sp modelId="{D36B859B-AC7C-42A8-8CF0-D4FB726F640B}">
      <dsp:nvSpPr>
        <dsp:cNvPr id="0" name=""/>
        <dsp:cNvSpPr/>
      </dsp:nvSpPr>
      <dsp:spPr>
        <a:xfrm>
          <a:off x="2697406" y="2405682"/>
          <a:ext cx="1954578" cy="400939"/>
        </a:xfrm>
        <a:custGeom>
          <a:avLst/>
          <a:gdLst/>
          <a:ahLst/>
          <a:cxnLst/>
          <a:rect l="0" t="0" r="0" b="0"/>
          <a:pathLst>
            <a:path>
              <a:moveTo>
                <a:pt x="1954578" y="0"/>
              </a:moveTo>
              <a:lnTo>
                <a:pt x="1954578" y="200469"/>
              </a:lnTo>
              <a:lnTo>
                <a:pt x="0" y="200469"/>
              </a:lnTo>
              <a:lnTo>
                <a:pt x="0" y="4009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1945645" y="2806621"/>
          <a:ext cx="1503522" cy="10023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Proper nouns</a:t>
          </a:r>
        </a:p>
      </dsp:txBody>
      <dsp:txXfrm>
        <a:off x="1975003" y="2835979"/>
        <a:ext cx="1444806" cy="943632"/>
      </dsp:txXfrm>
    </dsp:sp>
    <dsp:sp modelId="{E3DF7CFD-D769-4DF5-BCB4-4DF4842B8191}">
      <dsp:nvSpPr>
        <dsp:cNvPr id="0" name=""/>
        <dsp:cNvSpPr/>
      </dsp:nvSpPr>
      <dsp:spPr>
        <a:xfrm>
          <a:off x="4606265" y="2405682"/>
          <a:ext cx="91440" cy="400939"/>
        </a:xfrm>
        <a:custGeom>
          <a:avLst/>
          <a:gdLst/>
          <a:ahLst/>
          <a:cxnLst/>
          <a:rect l="0" t="0" r="0" b="0"/>
          <a:pathLst>
            <a:path>
              <a:moveTo>
                <a:pt x="45720" y="0"/>
              </a:moveTo>
              <a:lnTo>
                <a:pt x="45720" y="4009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3900224" y="2806621"/>
          <a:ext cx="1503522" cy="10023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Personal Pronoun I</a:t>
          </a:r>
        </a:p>
      </dsp:txBody>
      <dsp:txXfrm>
        <a:off x="3929582" y="2835979"/>
        <a:ext cx="1444806" cy="943632"/>
      </dsp:txXfrm>
    </dsp:sp>
    <dsp:sp modelId="{2166EF52-ABC4-484B-9863-5246B7D69BBE}">
      <dsp:nvSpPr>
        <dsp:cNvPr id="0" name=""/>
        <dsp:cNvSpPr/>
      </dsp:nvSpPr>
      <dsp:spPr>
        <a:xfrm>
          <a:off x="4651985" y="2405682"/>
          <a:ext cx="1954578" cy="400939"/>
        </a:xfrm>
        <a:custGeom>
          <a:avLst/>
          <a:gdLst/>
          <a:ahLst/>
          <a:cxnLst/>
          <a:rect l="0" t="0" r="0" b="0"/>
          <a:pathLst>
            <a:path>
              <a:moveTo>
                <a:pt x="0" y="0"/>
              </a:moveTo>
              <a:lnTo>
                <a:pt x="0" y="200469"/>
              </a:lnTo>
              <a:lnTo>
                <a:pt x="1954578" y="200469"/>
              </a:lnTo>
              <a:lnTo>
                <a:pt x="1954578" y="400939"/>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5854803" y="2806621"/>
          <a:ext cx="1503522" cy="1002348"/>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Start of sentences</a:t>
          </a:r>
        </a:p>
      </dsp:txBody>
      <dsp:txXfrm>
        <a:off x="5884161" y="2835979"/>
        <a:ext cx="1444806" cy="943632"/>
      </dsp:txXfrm>
    </dsp:sp>
    <dsp:sp modelId="{A7E49D6C-8376-4BDE-82B8-9FE98A4C9DCF}">
      <dsp:nvSpPr>
        <dsp:cNvPr id="0" name=""/>
        <dsp:cNvSpPr/>
      </dsp:nvSpPr>
      <dsp:spPr>
        <a:xfrm>
          <a:off x="6560844" y="1002395"/>
          <a:ext cx="91440" cy="400939"/>
        </a:xfrm>
        <a:custGeom>
          <a:avLst/>
          <a:gdLst/>
          <a:ahLst/>
          <a:cxnLst/>
          <a:rect l="0" t="0" r="0" b="0"/>
          <a:pathLst>
            <a:path>
              <a:moveTo>
                <a:pt x="45720" y="0"/>
              </a:moveTo>
              <a:lnTo>
                <a:pt x="45720" y="4009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5854803" y="1403334"/>
          <a:ext cx="1503522" cy="10023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End of sentence</a:t>
          </a:r>
        </a:p>
      </dsp:txBody>
      <dsp:txXfrm>
        <a:off x="5884161" y="1432692"/>
        <a:ext cx="1444806" cy="943632"/>
      </dsp:txXfrm>
    </dsp:sp>
    <dsp:sp modelId="{558369AB-D576-453C-818D-CCBCA4C440D7}">
      <dsp:nvSpPr>
        <dsp:cNvPr id="0" name=""/>
        <dsp:cNvSpPr/>
      </dsp:nvSpPr>
      <dsp:spPr>
        <a:xfrm>
          <a:off x="6606564" y="1002395"/>
          <a:ext cx="1954578" cy="400939"/>
        </a:xfrm>
        <a:custGeom>
          <a:avLst/>
          <a:gdLst/>
          <a:ahLst/>
          <a:cxnLst/>
          <a:rect l="0" t="0" r="0" b="0"/>
          <a:pathLst>
            <a:path>
              <a:moveTo>
                <a:pt x="0" y="0"/>
              </a:moveTo>
              <a:lnTo>
                <a:pt x="0" y="200469"/>
              </a:lnTo>
              <a:lnTo>
                <a:pt x="1954578" y="200469"/>
              </a:lnTo>
              <a:lnTo>
                <a:pt x="1954578" y="400939"/>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7809382" y="1403334"/>
          <a:ext cx="1503522" cy="1002348"/>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Apostrophes</a:t>
          </a:r>
        </a:p>
      </dsp:txBody>
      <dsp:txXfrm>
        <a:off x="7838740" y="1432692"/>
        <a:ext cx="1444806" cy="943632"/>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5850268" y="245"/>
          <a:ext cx="1473286" cy="982191"/>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Punctuation </a:t>
          </a:r>
        </a:p>
      </dsp:txBody>
      <dsp:txXfrm>
        <a:off x="5879035" y="29012"/>
        <a:ext cx="1415752" cy="924657"/>
      </dsp:txXfrm>
    </dsp:sp>
    <dsp:sp modelId="{76649846-3BC9-4AF2-8EFB-EFB494F8B5B0}">
      <dsp:nvSpPr>
        <dsp:cNvPr id="0" name=""/>
        <dsp:cNvSpPr/>
      </dsp:nvSpPr>
      <dsp:spPr>
        <a:xfrm>
          <a:off x="4671638" y="982436"/>
          <a:ext cx="1915272" cy="392876"/>
        </a:xfrm>
        <a:custGeom>
          <a:avLst/>
          <a:gdLst/>
          <a:ahLst/>
          <a:cxnLst/>
          <a:rect l="0" t="0" r="0" b="0"/>
          <a:pathLst>
            <a:path>
              <a:moveTo>
                <a:pt x="1915272" y="0"/>
              </a:moveTo>
              <a:lnTo>
                <a:pt x="1915272" y="196438"/>
              </a:lnTo>
              <a:lnTo>
                <a:pt x="0" y="196438"/>
              </a:lnTo>
              <a:lnTo>
                <a:pt x="0" y="39287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3934995" y="1375312"/>
          <a:ext cx="1473286" cy="9821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Capital letters </a:t>
          </a:r>
        </a:p>
      </dsp:txBody>
      <dsp:txXfrm>
        <a:off x="3963762" y="1404079"/>
        <a:ext cx="1415752" cy="924657"/>
      </dsp:txXfrm>
    </dsp:sp>
    <dsp:sp modelId="{D36B859B-AC7C-42A8-8CF0-D4FB726F640B}">
      <dsp:nvSpPr>
        <dsp:cNvPr id="0" name=""/>
        <dsp:cNvSpPr/>
      </dsp:nvSpPr>
      <dsp:spPr>
        <a:xfrm>
          <a:off x="2756365" y="2357504"/>
          <a:ext cx="1915272" cy="392876"/>
        </a:xfrm>
        <a:custGeom>
          <a:avLst/>
          <a:gdLst/>
          <a:ahLst/>
          <a:cxnLst/>
          <a:rect l="0" t="0" r="0" b="0"/>
          <a:pathLst>
            <a:path>
              <a:moveTo>
                <a:pt x="1915272" y="0"/>
              </a:moveTo>
              <a:lnTo>
                <a:pt x="1915272" y="196438"/>
              </a:lnTo>
              <a:lnTo>
                <a:pt x="0" y="196438"/>
              </a:lnTo>
              <a:lnTo>
                <a:pt x="0" y="39287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183FBA-321E-493B-85F7-5E91C5745348}">
      <dsp:nvSpPr>
        <dsp:cNvPr id="0" name=""/>
        <dsp:cNvSpPr/>
      </dsp:nvSpPr>
      <dsp:spPr>
        <a:xfrm>
          <a:off x="2019722" y="2750380"/>
          <a:ext cx="1473286" cy="9821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Proper nouns</a:t>
          </a:r>
        </a:p>
      </dsp:txBody>
      <dsp:txXfrm>
        <a:off x="2048489" y="2779147"/>
        <a:ext cx="1415752" cy="924657"/>
      </dsp:txXfrm>
    </dsp:sp>
    <dsp:sp modelId="{E3DF7CFD-D769-4DF5-BCB4-4DF4842B8191}">
      <dsp:nvSpPr>
        <dsp:cNvPr id="0" name=""/>
        <dsp:cNvSpPr/>
      </dsp:nvSpPr>
      <dsp:spPr>
        <a:xfrm>
          <a:off x="4625918" y="2357504"/>
          <a:ext cx="91440" cy="392876"/>
        </a:xfrm>
        <a:custGeom>
          <a:avLst/>
          <a:gdLst/>
          <a:ahLst/>
          <a:cxnLst/>
          <a:rect l="0" t="0" r="0" b="0"/>
          <a:pathLst>
            <a:path>
              <a:moveTo>
                <a:pt x="45720" y="0"/>
              </a:moveTo>
              <a:lnTo>
                <a:pt x="45720" y="39287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CF7CD56-C36C-4C62-8A00-67E800284773}">
      <dsp:nvSpPr>
        <dsp:cNvPr id="0" name=""/>
        <dsp:cNvSpPr/>
      </dsp:nvSpPr>
      <dsp:spPr>
        <a:xfrm>
          <a:off x="3934995" y="2750380"/>
          <a:ext cx="1473286" cy="9821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Personal Pronoun I</a:t>
          </a:r>
        </a:p>
      </dsp:txBody>
      <dsp:txXfrm>
        <a:off x="3963762" y="2779147"/>
        <a:ext cx="1415752" cy="924657"/>
      </dsp:txXfrm>
    </dsp:sp>
    <dsp:sp modelId="{2166EF52-ABC4-484B-9863-5246B7D69BBE}">
      <dsp:nvSpPr>
        <dsp:cNvPr id="0" name=""/>
        <dsp:cNvSpPr/>
      </dsp:nvSpPr>
      <dsp:spPr>
        <a:xfrm>
          <a:off x="4671638" y="2357504"/>
          <a:ext cx="1915272" cy="392876"/>
        </a:xfrm>
        <a:custGeom>
          <a:avLst/>
          <a:gdLst/>
          <a:ahLst/>
          <a:cxnLst/>
          <a:rect l="0" t="0" r="0" b="0"/>
          <a:pathLst>
            <a:path>
              <a:moveTo>
                <a:pt x="0" y="0"/>
              </a:moveTo>
              <a:lnTo>
                <a:pt x="0" y="196438"/>
              </a:lnTo>
              <a:lnTo>
                <a:pt x="1915272" y="196438"/>
              </a:lnTo>
              <a:lnTo>
                <a:pt x="1915272" y="392876"/>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CC5552-08E7-4750-B24C-2F2E594A9BB9}">
      <dsp:nvSpPr>
        <dsp:cNvPr id="0" name=""/>
        <dsp:cNvSpPr/>
      </dsp:nvSpPr>
      <dsp:spPr>
        <a:xfrm>
          <a:off x="5850268" y="2750380"/>
          <a:ext cx="1473286" cy="982191"/>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Start of sentences</a:t>
          </a:r>
        </a:p>
      </dsp:txBody>
      <dsp:txXfrm>
        <a:off x="5879035" y="2779147"/>
        <a:ext cx="1415752" cy="924657"/>
      </dsp:txXfrm>
    </dsp:sp>
    <dsp:sp modelId="{A7E49D6C-8376-4BDE-82B8-9FE98A4C9DCF}">
      <dsp:nvSpPr>
        <dsp:cNvPr id="0" name=""/>
        <dsp:cNvSpPr/>
      </dsp:nvSpPr>
      <dsp:spPr>
        <a:xfrm>
          <a:off x="6541191" y="982436"/>
          <a:ext cx="91440" cy="392876"/>
        </a:xfrm>
        <a:custGeom>
          <a:avLst/>
          <a:gdLst/>
          <a:ahLst/>
          <a:cxnLst/>
          <a:rect l="0" t="0" r="0" b="0"/>
          <a:pathLst>
            <a:path>
              <a:moveTo>
                <a:pt x="45720" y="0"/>
              </a:moveTo>
              <a:lnTo>
                <a:pt x="45720" y="39287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5850268" y="1375312"/>
          <a:ext cx="1473286" cy="9821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End of sentence</a:t>
          </a:r>
        </a:p>
      </dsp:txBody>
      <dsp:txXfrm>
        <a:off x="5879035" y="1404079"/>
        <a:ext cx="1415752" cy="924657"/>
      </dsp:txXfrm>
    </dsp:sp>
    <dsp:sp modelId="{558369AB-D576-453C-818D-CCBCA4C440D7}">
      <dsp:nvSpPr>
        <dsp:cNvPr id="0" name=""/>
        <dsp:cNvSpPr/>
      </dsp:nvSpPr>
      <dsp:spPr>
        <a:xfrm>
          <a:off x="6586911" y="982436"/>
          <a:ext cx="1915272" cy="392876"/>
        </a:xfrm>
        <a:custGeom>
          <a:avLst/>
          <a:gdLst/>
          <a:ahLst/>
          <a:cxnLst/>
          <a:rect l="0" t="0" r="0" b="0"/>
          <a:pathLst>
            <a:path>
              <a:moveTo>
                <a:pt x="0" y="0"/>
              </a:moveTo>
              <a:lnTo>
                <a:pt x="0" y="196438"/>
              </a:lnTo>
              <a:lnTo>
                <a:pt x="1915272" y="196438"/>
              </a:lnTo>
              <a:lnTo>
                <a:pt x="1915272" y="392876"/>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7765540" y="1375312"/>
          <a:ext cx="1473286" cy="982191"/>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GB" sz="1700" kern="1200" dirty="0"/>
            <a:t>Apostrophes</a:t>
          </a:r>
        </a:p>
      </dsp:txBody>
      <dsp:txXfrm>
        <a:off x="7794307" y="1404079"/>
        <a:ext cx="1415752" cy="92465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964096"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990073" y="27275"/>
        <a:ext cx="1278402" cy="834950"/>
      </dsp:txXfrm>
    </dsp:sp>
    <dsp:sp modelId="{76649846-3BC9-4AF2-8EFB-EFB494F8B5B0}">
      <dsp:nvSpPr>
        <dsp:cNvPr id="0" name=""/>
        <dsp:cNvSpPr/>
      </dsp:nvSpPr>
      <dsp:spPr>
        <a:xfrm>
          <a:off x="3899812"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3234634"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3260611" y="1268940"/>
        <a:ext cx="1278402" cy="834950"/>
      </dsp:txXfrm>
    </dsp:sp>
    <dsp:sp modelId="{A7E49D6C-8376-4BDE-82B8-9FE98A4C9DCF}">
      <dsp:nvSpPr>
        <dsp:cNvPr id="0" name=""/>
        <dsp:cNvSpPr/>
      </dsp:nvSpPr>
      <dsp:spPr>
        <a:xfrm>
          <a:off x="5583555"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4964096"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4990073" y="1268940"/>
        <a:ext cx="1278402" cy="834950"/>
      </dsp:txXfrm>
    </dsp:sp>
    <dsp:sp modelId="{8D2A210D-B787-4E18-AF81-EE1A09E40EDB}">
      <dsp:nvSpPr>
        <dsp:cNvPr id="0" name=""/>
        <dsp:cNvSpPr/>
      </dsp:nvSpPr>
      <dsp:spPr>
        <a:xfrm>
          <a:off x="3899812" y="2129868"/>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73C87AE-C91E-458A-98E4-EED5CE1C24D2}">
      <dsp:nvSpPr>
        <dsp:cNvPr id="0" name=""/>
        <dsp:cNvSpPr/>
      </dsp:nvSpPr>
      <dsp:spPr>
        <a:xfrm>
          <a:off x="3234634"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Full stop</a:t>
          </a:r>
        </a:p>
      </dsp:txBody>
      <dsp:txXfrm>
        <a:off x="3260611" y="2510606"/>
        <a:ext cx="1278402" cy="834950"/>
      </dsp:txXfrm>
    </dsp:sp>
    <dsp:sp modelId="{44F440A3-803F-46DB-9CAD-A8BE88C88617}">
      <dsp:nvSpPr>
        <dsp:cNvPr id="0" name=""/>
        <dsp:cNvSpPr/>
      </dsp:nvSpPr>
      <dsp:spPr>
        <a:xfrm>
          <a:off x="5583555" y="2129868"/>
          <a:ext cx="91440" cy="354761"/>
        </a:xfrm>
        <a:custGeom>
          <a:avLst/>
          <a:gdLst/>
          <a:ahLst/>
          <a:cxnLst/>
          <a:rect l="0" t="0" r="0" b="0"/>
          <a:pathLst>
            <a:path>
              <a:moveTo>
                <a:pt x="45720" y="0"/>
              </a:moveTo>
              <a:lnTo>
                <a:pt x="4572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E17D6A1-E74D-44BF-BB48-FF034BDC7A72}">
      <dsp:nvSpPr>
        <dsp:cNvPr id="0" name=""/>
        <dsp:cNvSpPr/>
      </dsp:nvSpPr>
      <dsp:spPr>
        <a:xfrm>
          <a:off x="4964096"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Question mark</a:t>
          </a:r>
        </a:p>
      </dsp:txBody>
      <dsp:txXfrm>
        <a:off x="4990073" y="2510606"/>
        <a:ext cx="1278402" cy="834950"/>
      </dsp:txXfrm>
    </dsp:sp>
    <dsp:sp modelId="{72C46A7C-61F5-4EFF-860D-69C05568FB48}">
      <dsp:nvSpPr>
        <dsp:cNvPr id="0" name=""/>
        <dsp:cNvSpPr/>
      </dsp:nvSpPr>
      <dsp:spPr>
        <a:xfrm>
          <a:off x="5629275" y="2129868"/>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1F415C8-5631-4A32-A26D-B5C27EC327B8}">
      <dsp:nvSpPr>
        <dsp:cNvPr id="0" name=""/>
        <dsp:cNvSpPr/>
      </dsp:nvSpPr>
      <dsp:spPr>
        <a:xfrm>
          <a:off x="6693559"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Exclamation mark</a:t>
          </a:r>
        </a:p>
      </dsp:txBody>
      <dsp:txXfrm>
        <a:off x="6719536" y="2510606"/>
        <a:ext cx="1278402" cy="834950"/>
      </dsp:txXfrm>
    </dsp:sp>
    <dsp:sp modelId="{558369AB-D576-453C-818D-CCBCA4C440D7}">
      <dsp:nvSpPr>
        <dsp:cNvPr id="0" name=""/>
        <dsp:cNvSpPr/>
      </dsp:nvSpPr>
      <dsp:spPr>
        <a:xfrm>
          <a:off x="5629275"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6693559"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6719536" y="1268940"/>
        <a:ext cx="1278402" cy="83495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C23074-2800-43A6-A543-661617B5DF6C}">
      <dsp:nvSpPr>
        <dsp:cNvPr id="0" name=""/>
        <dsp:cNvSpPr/>
      </dsp:nvSpPr>
      <dsp:spPr>
        <a:xfrm>
          <a:off x="4531731" y="1298"/>
          <a:ext cx="1330356" cy="886904"/>
        </a:xfrm>
        <a:prstGeom prst="roundRect">
          <a:avLst>
            <a:gd name="adj" fmla="val 1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Punctuation </a:t>
          </a:r>
        </a:p>
      </dsp:txBody>
      <dsp:txXfrm>
        <a:off x="4557708" y="27275"/>
        <a:ext cx="1278402" cy="834950"/>
      </dsp:txXfrm>
    </dsp:sp>
    <dsp:sp modelId="{76649846-3BC9-4AF2-8EFB-EFB494F8B5B0}">
      <dsp:nvSpPr>
        <dsp:cNvPr id="0" name=""/>
        <dsp:cNvSpPr/>
      </dsp:nvSpPr>
      <dsp:spPr>
        <a:xfrm>
          <a:off x="3467446" y="888202"/>
          <a:ext cx="1729462" cy="354761"/>
        </a:xfrm>
        <a:custGeom>
          <a:avLst/>
          <a:gdLst/>
          <a:ahLst/>
          <a:cxnLst/>
          <a:rect l="0" t="0" r="0" b="0"/>
          <a:pathLst>
            <a:path>
              <a:moveTo>
                <a:pt x="1729462" y="0"/>
              </a:moveTo>
              <a:lnTo>
                <a:pt x="1729462" y="177380"/>
              </a:lnTo>
              <a:lnTo>
                <a:pt x="0" y="177380"/>
              </a:lnTo>
              <a:lnTo>
                <a:pt x="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BE908D3-F03B-4A35-B91D-B13105B31B3D}">
      <dsp:nvSpPr>
        <dsp:cNvPr id="0" name=""/>
        <dsp:cNvSpPr/>
      </dsp:nvSpPr>
      <dsp:spPr>
        <a:xfrm>
          <a:off x="2802268"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Capital letters </a:t>
          </a:r>
        </a:p>
      </dsp:txBody>
      <dsp:txXfrm>
        <a:off x="2828245" y="1268940"/>
        <a:ext cx="1278402" cy="834950"/>
      </dsp:txXfrm>
    </dsp:sp>
    <dsp:sp modelId="{A7E49D6C-8376-4BDE-82B8-9FE98A4C9DCF}">
      <dsp:nvSpPr>
        <dsp:cNvPr id="0" name=""/>
        <dsp:cNvSpPr/>
      </dsp:nvSpPr>
      <dsp:spPr>
        <a:xfrm>
          <a:off x="5151189" y="888202"/>
          <a:ext cx="91440" cy="354761"/>
        </a:xfrm>
        <a:custGeom>
          <a:avLst/>
          <a:gdLst/>
          <a:ahLst/>
          <a:cxnLst/>
          <a:rect l="0" t="0" r="0" b="0"/>
          <a:pathLst>
            <a:path>
              <a:moveTo>
                <a:pt x="45720" y="0"/>
              </a:moveTo>
              <a:lnTo>
                <a:pt x="45720"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2737679-E7A6-481D-988D-39D8F0EAD420}">
      <dsp:nvSpPr>
        <dsp:cNvPr id="0" name=""/>
        <dsp:cNvSpPr/>
      </dsp:nvSpPr>
      <dsp:spPr>
        <a:xfrm>
          <a:off x="4531731" y="1242963"/>
          <a:ext cx="1330356" cy="886904"/>
        </a:xfrm>
        <a:prstGeom prst="roundRect">
          <a:avLst>
            <a:gd name="adj" fmla="val 1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End of sentence</a:t>
          </a:r>
        </a:p>
      </dsp:txBody>
      <dsp:txXfrm>
        <a:off x="4557708" y="1268940"/>
        <a:ext cx="1278402" cy="834950"/>
      </dsp:txXfrm>
    </dsp:sp>
    <dsp:sp modelId="{558369AB-D576-453C-818D-CCBCA4C440D7}">
      <dsp:nvSpPr>
        <dsp:cNvPr id="0" name=""/>
        <dsp:cNvSpPr/>
      </dsp:nvSpPr>
      <dsp:spPr>
        <a:xfrm>
          <a:off x="5196909" y="888202"/>
          <a:ext cx="1729462" cy="354761"/>
        </a:xfrm>
        <a:custGeom>
          <a:avLst/>
          <a:gdLst/>
          <a:ahLst/>
          <a:cxnLst/>
          <a:rect l="0" t="0" r="0" b="0"/>
          <a:pathLst>
            <a:path>
              <a:moveTo>
                <a:pt x="0" y="0"/>
              </a:moveTo>
              <a:lnTo>
                <a:pt x="0" y="177380"/>
              </a:lnTo>
              <a:lnTo>
                <a:pt x="1729462" y="177380"/>
              </a:lnTo>
              <a:lnTo>
                <a:pt x="1729462" y="354761"/>
              </a:lnTo>
            </a:path>
          </a:pathLst>
        </a:custGeom>
        <a:noFill/>
        <a:ln w="12700" cap="flat" cmpd="sng" algn="ctr">
          <a:solidFill>
            <a:schemeClr val="accent4">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BA905A-AD08-47D9-9BD9-E94BE1E8D1B2}">
      <dsp:nvSpPr>
        <dsp:cNvPr id="0" name=""/>
        <dsp:cNvSpPr/>
      </dsp:nvSpPr>
      <dsp:spPr>
        <a:xfrm>
          <a:off x="6261194" y="1242963"/>
          <a:ext cx="1330356" cy="886904"/>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Apostrophes</a:t>
          </a:r>
        </a:p>
      </dsp:txBody>
      <dsp:txXfrm>
        <a:off x="6287171" y="1268940"/>
        <a:ext cx="1278402" cy="834950"/>
      </dsp:txXfrm>
    </dsp:sp>
    <dsp:sp modelId="{FAB4F1E0-63BD-4CE6-923B-13BC1EB83D03}">
      <dsp:nvSpPr>
        <dsp:cNvPr id="0" name=""/>
        <dsp:cNvSpPr/>
      </dsp:nvSpPr>
      <dsp:spPr>
        <a:xfrm>
          <a:off x="6061640" y="2129868"/>
          <a:ext cx="864731" cy="354761"/>
        </a:xfrm>
        <a:custGeom>
          <a:avLst/>
          <a:gdLst/>
          <a:ahLst/>
          <a:cxnLst/>
          <a:rect l="0" t="0" r="0" b="0"/>
          <a:pathLst>
            <a:path>
              <a:moveTo>
                <a:pt x="864731" y="0"/>
              </a:moveTo>
              <a:lnTo>
                <a:pt x="864731" y="177380"/>
              </a:lnTo>
              <a:lnTo>
                <a:pt x="0" y="177380"/>
              </a:lnTo>
              <a:lnTo>
                <a:pt x="0"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89227F9-2B78-42B3-AC42-819E766AA3AF}">
      <dsp:nvSpPr>
        <dsp:cNvPr id="0" name=""/>
        <dsp:cNvSpPr/>
      </dsp:nvSpPr>
      <dsp:spPr>
        <a:xfrm>
          <a:off x="5396462"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a:t>Omission</a:t>
          </a:r>
          <a:endParaRPr lang="en-GB" sz="1500" kern="1200" dirty="0"/>
        </a:p>
      </dsp:txBody>
      <dsp:txXfrm>
        <a:off x="5422439" y="2510606"/>
        <a:ext cx="1278402" cy="834950"/>
      </dsp:txXfrm>
    </dsp:sp>
    <dsp:sp modelId="{41EA41F8-6593-4A50-8287-574A67BD9D33}">
      <dsp:nvSpPr>
        <dsp:cNvPr id="0" name=""/>
        <dsp:cNvSpPr/>
      </dsp:nvSpPr>
      <dsp:spPr>
        <a:xfrm>
          <a:off x="6926372" y="2129868"/>
          <a:ext cx="864731" cy="354761"/>
        </a:xfrm>
        <a:custGeom>
          <a:avLst/>
          <a:gdLst/>
          <a:ahLst/>
          <a:cxnLst/>
          <a:rect l="0" t="0" r="0" b="0"/>
          <a:pathLst>
            <a:path>
              <a:moveTo>
                <a:pt x="0" y="0"/>
              </a:moveTo>
              <a:lnTo>
                <a:pt x="0" y="177380"/>
              </a:lnTo>
              <a:lnTo>
                <a:pt x="864731" y="177380"/>
              </a:lnTo>
              <a:lnTo>
                <a:pt x="864731" y="354761"/>
              </a:lnTo>
            </a:path>
          </a:pathLst>
        </a:custGeom>
        <a:noFill/>
        <a:ln w="12700" cap="flat" cmpd="sng" algn="ctr">
          <a:solidFill>
            <a:schemeClr val="accent5">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CD96CB8-45E8-4A70-B86E-19EB2FC404F7}">
      <dsp:nvSpPr>
        <dsp:cNvPr id="0" name=""/>
        <dsp:cNvSpPr/>
      </dsp:nvSpPr>
      <dsp:spPr>
        <a:xfrm>
          <a:off x="7125925" y="2484629"/>
          <a:ext cx="1330356" cy="886904"/>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GB" sz="1500" kern="1200" dirty="0"/>
            <a:t>Possession</a:t>
          </a:r>
        </a:p>
      </dsp:txBody>
      <dsp:txXfrm>
        <a:off x="7151902" y="2510606"/>
        <a:ext cx="1278402" cy="834950"/>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9.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19/01/2026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648948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19/01/2026</a:t>
            </a:fld>
            <a:endParaRPr lang="en-GB"/>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19/01/2026</a:t>
            </a:fld>
            <a:endParaRPr lang="en-GB"/>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2.png"/><Relationship Id="rId7" Type="http://schemas.openxmlformats.org/officeDocument/2006/relationships/diagramColors" Target="../diagrams/colors8.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5.png"/></Relationships>
</file>

<file path=ppt/slides/_rels/slide11.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2.png"/><Relationship Id="rId7" Type="http://schemas.openxmlformats.org/officeDocument/2006/relationships/diagramColors" Target="../diagrams/colors9.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11.png"/></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8.png"/><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8.pn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hyperlink" Target="https://forms.office.com/Pages/ResponsePage.aspx?id=KXI8YMEiwUOjgEvkVqYFjsqqRugkSxNLsNDyMI4WsoRUQUM5SjFDTThIV1EyR08zUzg4V0NCNkYxWC4u" TargetMode="External"/><Relationship Id="rId5" Type="http://schemas.openxmlformats.org/officeDocument/2006/relationships/image" Target="../media/image8.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png"/><Relationship Id="rId7" Type="http://schemas.openxmlformats.org/officeDocument/2006/relationships/diagramColors" Target="../diagrams/colors4.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2.png"/><Relationship Id="rId7" Type="http://schemas.openxmlformats.org/officeDocument/2006/relationships/diagramColors" Target="../diagrams/colors5.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png"/><Relationship Id="rId7" Type="http://schemas.openxmlformats.org/officeDocument/2006/relationships/diagramColors" Target="../diagrams/colors6.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5.png"/></Relationships>
</file>

<file path=ppt/slides/_rels/slide9.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2.png"/><Relationship Id="rId7" Type="http://schemas.openxmlformats.org/officeDocument/2006/relationships/diagramColors" Target="../diagrams/colors7.xml"/><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hape&#10;&#10;Description automatically generated">
            <a:extLst>
              <a:ext uri="{FF2B5EF4-FFF2-40B4-BE49-F238E27FC236}">
                <a16:creationId xmlns:a16="http://schemas.microsoft.com/office/drawing/2014/main" id="{332EBE01-C8BC-4A32-6162-0F795050A6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9" name="Picture 8" descr="A picture containing flag&#10;&#10;Description automatically generated">
            <a:extLst>
              <a:ext uri="{FF2B5EF4-FFF2-40B4-BE49-F238E27FC236}">
                <a16:creationId xmlns:a16="http://schemas.microsoft.com/office/drawing/2014/main" id="{71202639-3684-CFDB-09B0-57EB45083CC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pic>
        <p:nvPicPr>
          <p:cNvPr id="7" name="Picture 6">
            <a:extLst>
              <a:ext uri="{FF2B5EF4-FFF2-40B4-BE49-F238E27FC236}">
                <a16:creationId xmlns:a16="http://schemas.microsoft.com/office/drawing/2014/main" id="{D1BC63AE-4482-CAE7-39C4-756FA50E53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02668" y="3864928"/>
            <a:ext cx="2335510" cy="2867789"/>
          </a:xfrm>
          <a:prstGeom prst="rect">
            <a:avLst/>
          </a:prstGeom>
        </p:spPr>
      </p:pic>
    </p:spTree>
    <p:extLst>
      <p:ext uri="{BB962C8B-B14F-4D97-AF65-F5344CB8AC3E}">
        <p14:creationId xmlns:p14="http://schemas.microsoft.com/office/powerpoint/2010/main" val="2515382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A9C63B-A79E-E2F9-0AB3-E3880B93285C}"/>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312C563A-A78C-1A10-056A-559973BFC5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594AD13-4E8D-C92F-219F-DDB3035407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64637005-73F1-F6E8-C346-5F8130EA7E96}"/>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B5A501F6-A415-544E-1D15-951638827A55}"/>
              </a:ext>
            </a:extLst>
          </p:cNvPr>
          <p:cNvGraphicFramePr/>
          <p:nvPr>
            <p:extLst>
              <p:ext uri="{D42A27DB-BD31-4B8C-83A1-F6EECF244321}">
                <p14:modId xmlns:p14="http://schemas.microsoft.com/office/powerpoint/2010/main" val="777282868"/>
              </p:ext>
            </p:extLst>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5D75AD6D-899F-7529-B46C-9CD2DFCD5B8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32A934EE-F9E9-EC09-7AFC-4F85BA2704F1}"/>
              </a:ext>
            </a:extLst>
          </p:cNvPr>
          <p:cNvSpPr txBox="1"/>
          <p:nvPr/>
        </p:nvSpPr>
        <p:spPr>
          <a:xfrm>
            <a:off x="3067684" y="4774972"/>
            <a:ext cx="7847966" cy="461665"/>
          </a:xfrm>
          <a:prstGeom prst="rect">
            <a:avLst/>
          </a:prstGeom>
          <a:noFill/>
        </p:spPr>
        <p:txBody>
          <a:bodyPr wrap="square" rtlCol="0">
            <a:spAutoFit/>
          </a:bodyPr>
          <a:lstStyle/>
          <a:p>
            <a:pPr algn="ctr"/>
            <a:r>
              <a:rPr lang="en-GB" sz="2400" dirty="0"/>
              <a:t>Can anyone remember when we use apostrophes? </a:t>
            </a:r>
          </a:p>
        </p:txBody>
      </p:sp>
    </p:spTree>
    <p:extLst>
      <p:ext uri="{BB962C8B-B14F-4D97-AF65-F5344CB8AC3E}">
        <p14:creationId xmlns:p14="http://schemas.microsoft.com/office/powerpoint/2010/main" val="3671765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899DE-3456-083D-25B4-3090A29538C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683467A5-D068-05D7-1666-259E05DF3C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26866B93-8922-B92C-8876-662012E325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DF258F59-754F-4022-5BAB-4C440A016DA1}"/>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37133942-B7CC-7F5C-E5F1-87338ACEDEE1}"/>
              </a:ext>
            </a:extLst>
          </p:cNvPr>
          <p:cNvGraphicFramePr/>
          <p:nvPr>
            <p:extLst>
              <p:ext uri="{D42A27DB-BD31-4B8C-83A1-F6EECF244321}">
                <p14:modId xmlns:p14="http://schemas.microsoft.com/office/powerpoint/2010/main" val="625446032"/>
              </p:ext>
            </p:extLst>
          </p:nvPr>
        </p:nvGraphicFramePr>
        <p:xfrm>
          <a:off x="638175" y="848708"/>
          <a:ext cx="11258550" cy="3372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2F5A45BF-6F09-8283-3AD2-04775C41C01C}"/>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CE359F0C-3CC7-7BA6-8428-BDE53C93E20C}"/>
              </a:ext>
            </a:extLst>
          </p:cNvPr>
          <p:cNvSpPr txBox="1"/>
          <p:nvPr/>
        </p:nvSpPr>
        <p:spPr>
          <a:xfrm>
            <a:off x="2924809" y="4806642"/>
            <a:ext cx="7153275" cy="830997"/>
          </a:xfrm>
          <a:prstGeom prst="rect">
            <a:avLst/>
          </a:prstGeom>
          <a:noFill/>
        </p:spPr>
        <p:txBody>
          <a:bodyPr wrap="square" rtlCol="0">
            <a:spAutoFit/>
          </a:bodyPr>
          <a:lstStyle/>
          <a:p>
            <a:pPr algn="ctr"/>
            <a:r>
              <a:rPr lang="en-GB" sz="2400" dirty="0"/>
              <a:t>Today, we’re going to look at </a:t>
            </a:r>
            <a:br>
              <a:rPr lang="en-GB" sz="2400" dirty="0"/>
            </a:br>
            <a:r>
              <a:rPr lang="en-GB" sz="2400" dirty="0"/>
              <a:t>apostrophes or omission!</a:t>
            </a:r>
          </a:p>
        </p:txBody>
      </p:sp>
    </p:spTree>
    <p:extLst>
      <p:ext uri="{BB962C8B-B14F-4D97-AF65-F5344CB8AC3E}">
        <p14:creationId xmlns:p14="http://schemas.microsoft.com/office/powerpoint/2010/main" val="21786306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1014327"/>
            <a:ext cx="10283534"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Does anyone know what 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looks like? </a:t>
            </a:r>
          </a:p>
        </p:txBody>
      </p:sp>
      <p:sp>
        <p:nvSpPr>
          <p:cNvPr id="2" name="Title 1">
            <a:extLst>
              <a:ext uri="{FF2B5EF4-FFF2-40B4-BE49-F238E27FC236}">
                <a16:creationId xmlns:a16="http://schemas.microsoft.com/office/drawing/2014/main" id="{8B1041F4-4BF3-1C4D-2F2C-9D66D0CAF14C}"/>
              </a:ext>
            </a:extLst>
          </p:cNvPr>
          <p:cNvSpPr txBox="1">
            <a:spLocks/>
          </p:cNvSpPr>
          <p:nvPr/>
        </p:nvSpPr>
        <p:spPr>
          <a:xfrm>
            <a:off x="954233" y="3429000"/>
            <a:ext cx="10283534" cy="1829046"/>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apostrophe looks like this </a:t>
            </a:r>
            <a:r>
              <a:rPr lang="en-GB" sz="4000" dirty="0">
                <a:solidFill>
                  <a:srgbClr val="FFFF00"/>
                </a:solidFill>
                <a:latin typeface="+mn-lt"/>
                <a:ea typeface="Andika"/>
                <a:cs typeface="Andika"/>
              </a:rPr>
              <a:t>’</a:t>
            </a:r>
          </a:p>
        </p:txBody>
      </p:sp>
    </p:spTree>
    <p:extLst>
      <p:ext uri="{BB962C8B-B14F-4D97-AF65-F5344CB8AC3E}">
        <p14:creationId xmlns:p14="http://schemas.microsoft.com/office/powerpoint/2010/main" val="1212297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386484"/>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can be used to show there is one or more missing letters.</a:t>
            </a:r>
          </a:p>
        </p:txBody>
      </p:sp>
      <p:sp>
        <p:nvSpPr>
          <p:cNvPr id="7" name="Title 1">
            <a:extLst>
              <a:ext uri="{FF2B5EF4-FFF2-40B4-BE49-F238E27FC236}">
                <a16:creationId xmlns:a16="http://schemas.microsoft.com/office/drawing/2014/main" id="{EBD17445-2CE7-D049-5829-AF7A94414BDF}"/>
              </a:ext>
            </a:extLst>
          </p:cNvPr>
          <p:cNvSpPr txBox="1">
            <a:spLocks/>
          </p:cNvSpPr>
          <p:nvPr/>
        </p:nvSpPr>
        <p:spPr>
          <a:xfrm>
            <a:off x="954233" y="2058037"/>
            <a:ext cx="10283534" cy="2706582"/>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I can not = I can’t </a:t>
            </a:r>
          </a:p>
          <a:p>
            <a:pPr algn="ctr"/>
            <a:endParaRPr lang="en-GB" sz="4000" dirty="0">
              <a:solidFill>
                <a:schemeClr val="bg1"/>
              </a:solidFill>
              <a:latin typeface="+mn-lt"/>
              <a:ea typeface="Andika"/>
              <a:cs typeface="Andika"/>
            </a:endParaRPr>
          </a:p>
          <a:p>
            <a:pPr algn="ctr"/>
            <a:r>
              <a:rPr lang="en-GB" sz="4000" dirty="0">
                <a:solidFill>
                  <a:schemeClr val="bg1"/>
                </a:solidFill>
                <a:latin typeface="+mn-lt"/>
                <a:ea typeface="Andika"/>
                <a:cs typeface="Andika"/>
              </a:rPr>
              <a:t>I am = I’m</a:t>
            </a:r>
          </a:p>
          <a:p>
            <a:pPr algn="ctr"/>
            <a:endParaRPr lang="en-GB" sz="4000" dirty="0">
              <a:solidFill>
                <a:schemeClr val="bg1"/>
              </a:solidFill>
              <a:latin typeface="+mn-lt"/>
              <a:ea typeface="Andika"/>
              <a:cs typeface="Andika"/>
            </a:endParaRPr>
          </a:p>
          <a:p>
            <a:pPr algn="ctr"/>
            <a:r>
              <a:rPr lang="en-GB" sz="4000" dirty="0">
                <a:solidFill>
                  <a:schemeClr val="bg1"/>
                </a:solidFill>
                <a:latin typeface="+mn-lt"/>
                <a:ea typeface="Andika"/>
                <a:cs typeface="Andika"/>
              </a:rPr>
              <a:t>I do not = I don’t</a:t>
            </a:r>
          </a:p>
          <a:p>
            <a:pPr algn="ctr"/>
            <a:endParaRPr lang="en-GB" sz="3600" dirty="0">
              <a:solidFill>
                <a:schemeClr val="bg1"/>
              </a:solidFill>
              <a:latin typeface="+mn-lt"/>
              <a:ea typeface="Andika"/>
              <a:cs typeface="Andika"/>
            </a:endParaRPr>
          </a:p>
          <a:p>
            <a:pPr algn="ctr"/>
            <a:r>
              <a:rPr lang="en-GB" sz="3600" dirty="0">
                <a:solidFill>
                  <a:schemeClr val="bg1"/>
                </a:solidFill>
                <a:latin typeface="+mn-lt"/>
                <a:ea typeface="Andika"/>
                <a:cs typeface="Andika"/>
              </a:rPr>
              <a:t>It is = It’s </a:t>
            </a:r>
            <a:endParaRPr lang="en-GB" sz="4000"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EDC66BAE-F8AB-50CC-0CF0-1CF7D7450C19}"/>
              </a:ext>
            </a:extLst>
          </p:cNvPr>
          <p:cNvSpPr txBox="1">
            <a:spLocks/>
          </p:cNvSpPr>
          <p:nvPr/>
        </p:nvSpPr>
        <p:spPr>
          <a:xfrm>
            <a:off x="954232" y="5036369"/>
            <a:ext cx="10283535" cy="1392863"/>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spot the </a:t>
            </a:r>
            <a:r>
              <a:rPr lang="en-GB" sz="4000" u="sng" dirty="0">
                <a:solidFill>
                  <a:srgbClr val="FFFF00"/>
                </a:solidFill>
                <a:latin typeface="+mn-lt"/>
                <a:ea typeface="Andika"/>
                <a:cs typeface="Andika"/>
              </a:rPr>
              <a:t>apostrophes</a:t>
            </a:r>
            <a:r>
              <a:rPr lang="en-GB" sz="4000" dirty="0">
                <a:solidFill>
                  <a:schemeClr val="bg1"/>
                </a:solidFill>
                <a:latin typeface="+mn-lt"/>
                <a:ea typeface="Andika"/>
                <a:cs typeface="Andika"/>
              </a:rPr>
              <a:t>?</a:t>
            </a:r>
          </a:p>
        </p:txBody>
      </p:sp>
      <p:sp>
        <p:nvSpPr>
          <p:cNvPr id="2" name="Arrow: Down 1">
            <a:extLst>
              <a:ext uri="{FF2B5EF4-FFF2-40B4-BE49-F238E27FC236}">
                <a16:creationId xmlns:a16="http://schemas.microsoft.com/office/drawing/2014/main" id="{70BF6364-7CC7-D985-F6D9-A9811AC0268E}"/>
              </a:ext>
            </a:extLst>
          </p:cNvPr>
          <p:cNvSpPr/>
          <p:nvPr/>
        </p:nvSpPr>
        <p:spPr>
          <a:xfrm rot="4051947">
            <a:off x="7863473" y="1637019"/>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4" name="Arrow: Down 3">
            <a:extLst>
              <a:ext uri="{FF2B5EF4-FFF2-40B4-BE49-F238E27FC236}">
                <a16:creationId xmlns:a16="http://schemas.microsoft.com/office/drawing/2014/main" id="{D90B624F-F509-6AB7-5F13-F5ED3AD72FED}"/>
              </a:ext>
            </a:extLst>
          </p:cNvPr>
          <p:cNvSpPr/>
          <p:nvPr/>
        </p:nvSpPr>
        <p:spPr>
          <a:xfrm rot="4593902">
            <a:off x="6987164" y="2344952"/>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8" name="Arrow: Down 7">
            <a:extLst>
              <a:ext uri="{FF2B5EF4-FFF2-40B4-BE49-F238E27FC236}">
                <a16:creationId xmlns:a16="http://schemas.microsoft.com/office/drawing/2014/main" id="{DA12E206-13BE-8038-8C39-7CC4D2A38BAB}"/>
              </a:ext>
            </a:extLst>
          </p:cNvPr>
          <p:cNvSpPr/>
          <p:nvPr/>
        </p:nvSpPr>
        <p:spPr>
          <a:xfrm rot="4593902">
            <a:off x="7864787" y="2975696"/>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9" name="Arrow: Down 8">
            <a:extLst>
              <a:ext uri="{FF2B5EF4-FFF2-40B4-BE49-F238E27FC236}">
                <a16:creationId xmlns:a16="http://schemas.microsoft.com/office/drawing/2014/main" id="{3F84A0AC-2A45-D2D0-82DD-12E722FF01B2}"/>
              </a:ext>
            </a:extLst>
          </p:cNvPr>
          <p:cNvSpPr/>
          <p:nvPr/>
        </p:nvSpPr>
        <p:spPr>
          <a:xfrm rot="4593902">
            <a:off x="7082413" y="3655798"/>
            <a:ext cx="295275" cy="857250"/>
          </a:xfrm>
          <a:prstGeom prst="downArrow">
            <a:avLst/>
          </a:prstGeom>
        </p:spPr>
        <p:style>
          <a:lnRef idx="2">
            <a:schemeClr val="accent4">
              <a:shade val="15000"/>
            </a:schemeClr>
          </a:lnRef>
          <a:fillRef idx="1">
            <a:schemeClr val="accent4"/>
          </a:fillRef>
          <a:effectRef idx="0">
            <a:schemeClr val="accent4"/>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76034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P spid="2" grpId="0" animBg="1"/>
      <p:bldP spid="4"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1148484"/>
            <a:ext cx="10283535" cy="4147416"/>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for missing letters should only be written when used informally </a:t>
            </a:r>
          </a:p>
          <a:p>
            <a:pPr algn="ctr"/>
            <a:r>
              <a:rPr lang="en-GB" sz="4000" dirty="0">
                <a:solidFill>
                  <a:schemeClr val="bg1"/>
                </a:solidFill>
                <a:latin typeface="+mn-lt"/>
                <a:ea typeface="Andika"/>
                <a:cs typeface="Andika"/>
              </a:rPr>
              <a:t>or as part of speech.</a:t>
            </a:r>
          </a:p>
        </p:txBody>
      </p:sp>
    </p:spTree>
    <p:extLst>
      <p:ext uri="{BB962C8B-B14F-4D97-AF65-F5344CB8AC3E}">
        <p14:creationId xmlns:p14="http://schemas.microsoft.com/office/powerpoint/2010/main" val="12253748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ackground pattern&#10;&#10;Description automatically generated">
            <a:extLst>
              <a:ext uri="{FF2B5EF4-FFF2-40B4-BE49-F238E27FC236}">
                <a16:creationId xmlns:a16="http://schemas.microsoft.com/office/drawing/2014/main" id="{19182ACE-A792-5605-23F7-77FFA52EC9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273497"/>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What letter has become the apostrophe?</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1496114" y="123238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a:t>
            </a:r>
          </a:p>
        </p:txBody>
      </p:sp>
      <p:sp>
        <p:nvSpPr>
          <p:cNvPr id="8" name="Title 1">
            <a:extLst>
              <a:ext uri="{FF2B5EF4-FFF2-40B4-BE49-F238E27FC236}">
                <a16:creationId xmlns:a16="http://schemas.microsoft.com/office/drawing/2014/main" id="{5AA2A66D-1EC8-4359-F064-77E89052990B}"/>
              </a:ext>
            </a:extLst>
          </p:cNvPr>
          <p:cNvSpPr txBox="1">
            <a:spLocks/>
          </p:cNvSpPr>
          <p:nvPr/>
        </p:nvSpPr>
        <p:spPr>
          <a:xfrm>
            <a:off x="4286244"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0" name="Title 1">
            <a:extLst>
              <a:ext uri="{FF2B5EF4-FFF2-40B4-BE49-F238E27FC236}">
                <a16:creationId xmlns:a16="http://schemas.microsoft.com/office/drawing/2014/main" id="{CC6EA5AA-6559-4BF9-1B5B-4971DEB7EEBA}"/>
              </a:ext>
            </a:extLst>
          </p:cNvPr>
          <p:cNvSpPr txBox="1">
            <a:spLocks/>
          </p:cNvSpPr>
          <p:nvPr/>
        </p:nvSpPr>
        <p:spPr>
          <a:xfrm>
            <a:off x="5485046" y="124253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are</a:t>
            </a:r>
            <a:endParaRPr lang="en-GB" sz="36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69A21A28-7B3E-7E4F-8D6C-8187B3D791CF}"/>
              </a:ext>
            </a:extLst>
          </p:cNvPr>
          <p:cNvSpPr txBox="1">
            <a:spLocks/>
          </p:cNvSpPr>
          <p:nvPr/>
        </p:nvSpPr>
        <p:spPr>
          <a:xfrm>
            <a:off x="7416562"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323C8CF1-FBC0-E7E0-63EA-FF02533AA348}"/>
              </a:ext>
            </a:extLst>
          </p:cNvPr>
          <p:cNvSpPr txBox="1">
            <a:spLocks/>
          </p:cNvSpPr>
          <p:nvPr/>
        </p:nvSpPr>
        <p:spPr>
          <a:xfrm>
            <a:off x="8517337" y="123238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you’re</a:t>
            </a:r>
          </a:p>
        </p:txBody>
      </p:sp>
      <p:sp>
        <p:nvSpPr>
          <p:cNvPr id="4" name="Title 1">
            <a:extLst>
              <a:ext uri="{FF2B5EF4-FFF2-40B4-BE49-F238E27FC236}">
                <a16:creationId xmlns:a16="http://schemas.microsoft.com/office/drawing/2014/main" id="{AFCBA4A4-8007-CF6D-3BD7-55857E3EC3EE}"/>
              </a:ext>
            </a:extLst>
          </p:cNvPr>
          <p:cNvSpPr txBox="1">
            <a:spLocks/>
          </p:cNvSpPr>
          <p:nvPr/>
        </p:nvSpPr>
        <p:spPr>
          <a:xfrm>
            <a:off x="1496113" y="3019925"/>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he</a:t>
            </a:r>
          </a:p>
        </p:txBody>
      </p:sp>
      <p:sp>
        <p:nvSpPr>
          <p:cNvPr id="9" name="Title 1">
            <a:extLst>
              <a:ext uri="{FF2B5EF4-FFF2-40B4-BE49-F238E27FC236}">
                <a16:creationId xmlns:a16="http://schemas.microsoft.com/office/drawing/2014/main" id="{C68701E8-58D2-FF70-60AC-FF192215FC75}"/>
              </a:ext>
            </a:extLst>
          </p:cNvPr>
          <p:cNvSpPr txBox="1">
            <a:spLocks/>
          </p:cNvSpPr>
          <p:nvPr/>
        </p:nvSpPr>
        <p:spPr>
          <a:xfrm>
            <a:off x="4286243"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2" name="Title 1">
            <a:extLst>
              <a:ext uri="{FF2B5EF4-FFF2-40B4-BE49-F238E27FC236}">
                <a16:creationId xmlns:a16="http://schemas.microsoft.com/office/drawing/2014/main" id="{44A20AD4-7261-4A79-C468-B535A0E748D6}"/>
              </a:ext>
            </a:extLst>
          </p:cNvPr>
          <p:cNvSpPr txBox="1">
            <a:spLocks/>
          </p:cNvSpPr>
          <p:nvPr/>
        </p:nvSpPr>
        <p:spPr>
          <a:xfrm>
            <a:off x="5485045" y="3030076"/>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is</a:t>
            </a:r>
            <a:endParaRPr lang="en-GB" sz="3600" dirty="0">
              <a:solidFill>
                <a:schemeClr val="bg1"/>
              </a:solidFill>
              <a:latin typeface="+mn-lt"/>
              <a:ea typeface="Andika"/>
              <a:cs typeface="Andika"/>
            </a:endParaRPr>
          </a:p>
        </p:txBody>
      </p:sp>
      <p:sp>
        <p:nvSpPr>
          <p:cNvPr id="14" name="Title 1">
            <a:extLst>
              <a:ext uri="{FF2B5EF4-FFF2-40B4-BE49-F238E27FC236}">
                <a16:creationId xmlns:a16="http://schemas.microsoft.com/office/drawing/2014/main" id="{7A3892DB-AC53-329F-C497-94D16BE4D8B5}"/>
              </a:ext>
            </a:extLst>
          </p:cNvPr>
          <p:cNvSpPr txBox="1">
            <a:spLocks/>
          </p:cNvSpPr>
          <p:nvPr/>
        </p:nvSpPr>
        <p:spPr>
          <a:xfrm>
            <a:off x="7416561"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5" name="Title 1">
            <a:extLst>
              <a:ext uri="{FF2B5EF4-FFF2-40B4-BE49-F238E27FC236}">
                <a16:creationId xmlns:a16="http://schemas.microsoft.com/office/drawing/2014/main" id="{305A2ED4-B810-61AF-EA6B-B294060B9260}"/>
              </a:ext>
            </a:extLst>
          </p:cNvPr>
          <p:cNvSpPr txBox="1">
            <a:spLocks/>
          </p:cNvSpPr>
          <p:nvPr/>
        </p:nvSpPr>
        <p:spPr>
          <a:xfrm>
            <a:off x="8517336" y="3019925"/>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he’s</a:t>
            </a:r>
          </a:p>
        </p:txBody>
      </p:sp>
      <p:sp>
        <p:nvSpPr>
          <p:cNvPr id="16" name="Title 1">
            <a:extLst>
              <a:ext uri="{FF2B5EF4-FFF2-40B4-BE49-F238E27FC236}">
                <a16:creationId xmlns:a16="http://schemas.microsoft.com/office/drawing/2014/main" id="{CC5494C2-DD9A-E4AE-0456-57C2C9DB82DE}"/>
              </a:ext>
            </a:extLst>
          </p:cNvPr>
          <p:cNvSpPr txBox="1">
            <a:spLocks/>
          </p:cNvSpPr>
          <p:nvPr/>
        </p:nvSpPr>
        <p:spPr>
          <a:xfrm>
            <a:off x="1496113" y="475682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are</a:t>
            </a:r>
          </a:p>
        </p:txBody>
      </p:sp>
      <p:sp>
        <p:nvSpPr>
          <p:cNvPr id="18" name="Title 1">
            <a:extLst>
              <a:ext uri="{FF2B5EF4-FFF2-40B4-BE49-F238E27FC236}">
                <a16:creationId xmlns:a16="http://schemas.microsoft.com/office/drawing/2014/main" id="{47CFAD86-9663-BC85-BC40-5A30EF0C68D8}"/>
              </a:ext>
            </a:extLst>
          </p:cNvPr>
          <p:cNvSpPr txBox="1">
            <a:spLocks/>
          </p:cNvSpPr>
          <p:nvPr/>
        </p:nvSpPr>
        <p:spPr>
          <a:xfrm>
            <a:off x="4286243"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0" name="Title 1">
            <a:extLst>
              <a:ext uri="{FF2B5EF4-FFF2-40B4-BE49-F238E27FC236}">
                <a16:creationId xmlns:a16="http://schemas.microsoft.com/office/drawing/2014/main" id="{70CDAC83-68FB-ACA5-7A58-D7885373C163}"/>
              </a:ext>
            </a:extLst>
          </p:cNvPr>
          <p:cNvSpPr txBox="1">
            <a:spLocks/>
          </p:cNvSpPr>
          <p:nvPr/>
        </p:nvSpPr>
        <p:spPr>
          <a:xfrm>
            <a:off x="5485045" y="476697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not</a:t>
            </a:r>
            <a:endParaRPr lang="en-GB" sz="3600" dirty="0">
              <a:solidFill>
                <a:schemeClr val="bg1"/>
              </a:solidFill>
              <a:latin typeface="+mn-lt"/>
              <a:ea typeface="Andika"/>
              <a:cs typeface="Andika"/>
            </a:endParaRPr>
          </a:p>
        </p:txBody>
      </p:sp>
      <p:sp>
        <p:nvSpPr>
          <p:cNvPr id="21" name="Title 1">
            <a:extLst>
              <a:ext uri="{FF2B5EF4-FFF2-40B4-BE49-F238E27FC236}">
                <a16:creationId xmlns:a16="http://schemas.microsoft.com/office/drawing/2014/main" id="{41D261A9-4F00-5CD5-F72F-CB23C62F6B90}"/>
              </a:ext>
            </a:extLst>
          </p:cNvPr>
          <p:cNvSpPr txBox="1">
            <a:spLocks/>
          </p:cNvSpPr>
          <p:nvPr/>
        </p:nvSpPr>
        <p:spPr>
          <a:xfrm>
            <a:off x="7416561"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2" name="Title 1">
            <a:extLst>
              <a:ext uri="{FF2B5EF4-FFF2-40B4-BE49-F238E27FC236}">
                <a16:creationId xmlns:a16="http://schemas.microsoft.com/office/drawing/2014/main" id="{AB9F46B7-2822-F2BE-DF93-0C9368CFB622}"/>
              </a:ext>
            </a:extLst>
          </p:cNvPr>
          <p:cNvSpPr txBox="1">
            <a:spLocks/>
          </p:cNvSpPr>
          <p:nvPr/>
        </p:nvSpPr>
        <p:spPr>
          <a:xfrm>
            <a:off x="8517336" y="475682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aren’t</a:t>
            </a:r>
          </a:p>
        </p:txBody>
      </p:sp>
      <p:sp>
        <p:nvSpPr>
          <p:cNvPr id="23" name="Title 1">
            <a:extLst>
              <a:ext uri="{FF2B5EF4-FFF2-40B4-BE49-F238E27FC236}">
                <a16:creationId xmlns:a16="http://schemas.microsoft.com/office/drawing/2014/main" id="{269500EF-F819-2C8C-939D-489F40E76694}"/>
              </a:ext>
            </a:extLst>
          </p:cNvPr>
          <p:cNvSpPr txBox="1">
            <a:spLocks/>
          </p:cNvSpPr>
          <p:nvPr/>
        </p:nvSpPr>
        <p:spPr>
          <a:xfrm>
            <a:off x="407482" y="2093792"/>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err="1">
                <a:solidFill>
                  <a:schemeClr val="bg1"/>
                </a:solidFill>
                <a:latin typeface="+mn-lt"/>
                <a:ea typeface="Andika"/>
                <a:cs typeface="Andika"/>
              </a:rPr>
              <a:t>‘a</a:t>
            </a:r>
            <a:r>
              <a:rPr lang="en-GB" sz="3600" i="1" dirty="0">
                <a:solidFill>
                  <a:schemeClr val="bg1"/>
                </a:solidFill>
                <a:latin typeface="+mn-lt"/>
                <a:ea typeface="Andika"/>
                <a:cs typeface="Andika"/>
              </a:rPr>
              <a:t>’ has become an apostrophe</a:t>
            </a:r>
          </a:p>
        </p:txBody>
      </p:sp>
      <p:cxnSp>
        <p:nvCxnSpPr>
          <p:cNvPr id="25" name="Straight Arrow Connector 24">
            <a:extLst>
              <a:ext uri="{FF2B5EF4-FFF2-40B4-BE49-F238E27FC236}">
                <a16:creationId xmlns:a16="http://schemas.microsoft.com/office/drawing/2014/main" id="{C46B64A4-8A55-D0F5-3205-2CF038984B49}"/>
              </a:ext>
            </a:extLst>
          </p:cNvPr>
          <p:cNvCxnSpPr/>
          <p:nvPr/>
        </p:nvCxnSpPr>
        <p:spPr>
          <a:xfrm flipV="1">
            <a:off x="3732040" y="1618622"/>
            <a:ext cx="2024171" cy="46819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05DAEB3-7421-4374-17B7-8F05F204DA35}"/>
              </a:ext>
            </a:extLst>
          </p:cNvPr>
          <p:cNvCxnSpPr>
            <a:cxnSpLocks/>
          </p:cNvCxnSpPr>
          <p:nvPr/>
        </p:nvCxnSpPr>
        <p:spPr>
          <a:xfrm flipV="1">
            <a:off x="9338013" y="1546938"/>
            <a:ext cx="416987" cy="86141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12AC93FF-2989-D49D-155F-BBD02AA51BBC}"/>
              </a:ext>
            </a:extLst>
          </p:cNvPr>
          <p:cNvSpPr txBox="1">
            <a:spLocks/>
          </p:cNvSpPr>
          <p:nvPr/>
        </p:nvSpPr>
        <p:spPr>
          <a:xfrm>
            <a:off x="407482" y="3820539"/>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‘i’ has become an apostrophe</a:t>
            </a:r>
          </a:p>
        </p:txBody>
      </p:sp>
      <p:cxnSp>
        <p:nvCxnSpPr>
          <p:cNvPr id="31" name="Straight Arrow Connector 30">
            <a:extLst>
              <a:ext uri="{FF2B5EF4-FFF2-40B4-BE49-F238E27FC236}">
                <a16:creationId xmlns:a16="http://schemas.microsoft.com/office/drawing/2014/main" id="{90F1E313-9CCB-D3D5-0CFC-0AC7A3CD1749}"/>
              </a:ext>
            </a:extLst>
          </p:cNvPr>
          <p:cNvCxnSpPr>
            <a:cxnSpLocks/>
          </p:cNvCxnSpPr>
          <p:nvPr/>
        </p:nvCxnSpPr>
        <p:spPr>
          <a:xfrm flipV="1">
            <a:off x="3577006" y="3429000"/>
            <a:ext cx="2365322" cy="40169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1A4C900-46BC-A26A-58B3-3851789DEA03}"/>
              </a:ext>
            </a:extLst>
          </p:cNvPr>
          <p:cNvCxnSpPr>
            <a:cxnSpLocks/>
          </p:cNvCxnSpPr>
          <p:nvPr/>
        </p:nvCxnSpPr>
        <p:spPr>
          <a:xfrm flipV="1">
            <a:off x="9245600" y="3312151"/>
            <a:ext cx="509400" cy="860381"/>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42" name="Title 1">
            <a:extLst>
              <a:ext uri="{FF2B5EF4-FFF2-40B4-BE49-F238E27FC236}">
                <a16:creationId xmlns:a16="http://schemas.microsoft.com/office/drawing/2014/main" id="{BBDA686E-9058-A9AE-53B8-5C0EA18FBD4E}"/>
              </a:ext>
            </a:extLst>
          </p:cNvPr>
          <p:cNvSpPr txBox="1">
            <a:spLocks/>
          </p:cNvSpPr>
          <p:nvPr/>
        </p:nvSpPr>
        <p:spPr>
          <a:xfrm>
            <a:off x="407482" y="5713406"/>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‘o’ has become an apostrophe</a:t>
            </a:r>
          </a:p>
        </p:txBody>
      </p:sp>
      <p:cxnSp>
        <p:nvCxnSpPr>
          <p:cNvPr id="43" name="Straight Arrow Connector 42">
            <a:extLst>
              <a:ext uri="{FF2B5EF4-FFF2-40B4-BE49-F238E27FC236}">
                <a16:creationId xmlns:a16="http://schemas.microsoft.com/office/drawing/2014/main" id="{CED89A99-3ABF-60B1-A757-C515217EDB59}"/>
              </a:ext>
            </a:extLst>
          </p:cNvPr>
          <p:cNvCxnSpPr>
            <a:cxnSpLocks/>
          </p:cNvCxnSpPr>
          <p:nvPr/>
        </p:nvCxnSpPr>
        <p:spPr>
          <a:xfrm flipV="1">
            <a:off x="3577006" y="5197925"/>
            <a:ext cx="2503331" cy="52563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9983E0AE-CA2F-03E1-7E92-7B570A649A5F}"/>
              </a:ext>
            </a:extLst>
          </p:cNvPr>
          <p:cNvCxnSpPr>
            <a:cxnSpLocks/>
          </p:cNvCxnSpPr>
          <p:nvPr/>
        </p:nvCxnSpPr>
        <p:spPr>
          <a:xfrm flipV="1">
            <a:off x="9245600" y="4965133"/>
            <a:ext cx="803564" cy="1100266"/>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698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par>
                                <p:cTn id="66" presetID="10" presetClass="entr" presetSubtype="0" fill="hold"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500"/>
                                        <p:tgtEl>
                                          <p:spTgt spid="22"/>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0" presetClass="entr" presetSubtype="0" fill="hold"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500"/>
                                        <p:tgtEl>
                                          <p:spTgt spid="43"/>
                                        </p:tgtEl>
                                      </p:cBhvr>
                                    </p:animEffect>
                                  </p:childTnLst>
                                </p:cTn>
                              </p:par>
                              <p:par>
                                <p:cTn id="99" presetID="10"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0" grpId="0" animBg="1"/>
      <p:bldP spid="11" grpId="0" animBg="1"/>
      <p:bldP spid="13" grpId="0" animBg="1"/>
      <p:bldP spid="4" grpId="0" animBg="1"/>
      <p:bldP spid="9" grpId="0" animBg="1"/>
      <p:bldP spid="12" grpId="0" animBg="1"/>
      <p:bldP spid="14" grpId="0" animBg="1"/>
      <p:bldP spid="15" grpId="0" animBg="1"/>
      <p:bldP spid="16" grpId="0" animBg="1"/>
      <p:bldP spid="18" grpId="0" animBg="1"/>
      <p:bldP spid="20" grpId="0" animBg="1"/>
      <p:bldP spid="21" grpId="0" animBg="1"/>
      <p:bldP spid="22" grpId="0" animBg="1"/>
      <p:bldP spid="23" grpId="0" animBg="1"/>
      <p:bldP spid="30" grpId="0" animBg="1"/>
      <p:bldP spid="4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Background pattern&#10;&#10;Description automatically generated">
            <a:extLst>
              <a:ext uri="{FF2B5EF4-FFF2-40B4-BE49-F238E27FC236}">
                <a16:creationId xmlns:a16="http://schemas.microsoft.com/office/drawing/2014/main" id="{19182ACE-A792-5605-23F7-77FFA52EC93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7" name="Title 1">
            <a:extLst>
              <a:ext uri="{FF2B5EF4-FFF2-40B4-BE49-F238E27FC236}">
                <a16:creationId xmlns:a16="http://schemas.microsoft.com/office/drawing/2014/main" id="{7422A498-F483-A2DE-169C-1457C602529D}"/>
              </a:ext>
            </a:extLst>
          </p:cNvPr>
          <p:cNvSpPr txBox="1">
            <a:spLocks/>
          </p:cNvSpPr>
          <p:nvPr/>
        </p:nvSpPr>
        <p:spPr>
          <a:xfrm>
            <a:off x="407482" y="273497"/>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What letters have become the apostrophe?</a:t>
            </a:r>
          </a:p>
        </p:txBody>
      </p:sp>
      <p:sp>
        <p:nvSpPr>
          <p:cNvPr id="2" name="Title 1">
            <a:extLst>
              <a:ext uri="{FF2B5EF4-FFF2-40B4-BE49-F238E27FC236}">
                <a16:creationId xmlns:a16="http://schemas.microsoft.com/office/drawing/2014/main" id="{21EF7562-A376-60EE-AC9F-A9FB819F8038}"/>
              </a:ext>
            </a:extLst>
          </p:cNvPr>
          <p:cNvSpPr txBox="1">
            <a:spLocks/>
          </p:cNvSpPr>
          <p:nvPr/>
        </p:nvSpPr>
        <p:spPr>
          <a:xfrm>
            <a:off x="1496114" y="123238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a:t>
            </a:r>
          </a:p>
        </p:txBody>
      </p:sp>
      <p:sp>
        <p:nvSpPr>
          <p:cNvPr id="8" name="Title 1">
            <a:extLst>
              <a:ext uri="{FF2B5EF4-FFF2-40B4-BE49-F238E27FC236}">
                <a16:creationId xmlns:a16="http://schemas.microsoft.com/office/drawing/2014/main" id="{5AA2A66D-1EC8-4359-F064-77E89052990B}"/>
              </a:ext>
            </a:extLst>
          </p:cNvPr>
          <p:cNvSpPr txBox="1">
            <a:spLocks/>
          </p:cNvSpPr>
          <p:nvPr/>
        </p:nvSpPr>
        <p:spPr>
          <a:xfrm>
            <a:off x="4286244"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0" name="Title 1">
            <a:extLst>
              <a:ext uri="{FF2B5EF4-FFF2-40B4-BE49-F238E27FC236}">
                <a16:creationId xmlns:a16="http://schemas.microsoft.com/office/drawing/2014/main" id="{CC6EA5AA-6559-4BF9-1B5B-4971DEB7EEBA}"/>
              </a:ext>
            </a:extLst>
          </p:cNvPr>
          <p:cNvSpPr txBox="1">
            <a:spLocks/>
          </p:cNvSpPr>
          <p:nvPr/>
        </p:nvSpPr>
        <p:spPr>
          <a:xfrm>
            <a:off x="5485046" y="124253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will</a:t>
            </a:r>
            <a:endParaRPr lang="en-GB" sz="3600" dirty="0">
              <a:solidFill>
                <a:schemeClr val="bg1"/>
              </a:solidFill>
              <a:latin typeface="+mn-lt"/>
              <a:ea typeface="Andika"/>
              <a:cs typeface="Andika"/>
            </a:endParaRPr>
          </a:p>
        </p:txBody>
      </p:sp>
      <p:sp>
        <p:nvSpPr>
          <p:cNvPr id="11" name="Title 1">
            <a:extLst>
              <a:ext uri="{FF2B5EF4-FFF2-40B4-BE49-F238E27FC236}">
                <a16:creationId xmlns:a16="http://schemas.microsoft.com/office/drawing/2014/main" id="{69A21A28-7B3E-7E4F-8D6C-8187B3D791CF}"/>
              </a:ext>
            </a:extLst>
          </p:cNvPr>
          <p:cNvSpPr txBox="1">
            <a:spLocks/>
          </p:cNvSpPr>
          <p:nvPr/>
        </p:nvSpPr>
        <p:spPr>
          <a:xfrm>
            <a:off x="7416562" y="124253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3" name="Title 1">
            <a:extLst>
              <a:ext uri="{FF2B5EF4-FFF2-40B4-BE49-F238E27FC236}">
                <a16:creationId xmlns:a16="http://schemas.microsoft.com/office/drawing/2014/main" id="{323C8CF1-FBC0-E7E0-63EA-FF02533AA348}"/>
              </a:ext>
            </a:extLst>
          </p:cNvPr>
          <p:cNvSpPr txBox="1">
            <a:spLocks/>
          </p:cNvSpPr>
          <p:nvPr/>
        </p:nvSpPr>
        <p:spPr>
          <a:xfrm>
            <a:off x="8517337" y="123238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you’ll</a:t>
            </a:r>
          </a:p>
        </p:txBody>
      </p:sp>
      <p:sp>
        <p:nvSpPr>
          <p:cNvPr id="4" name="Title 1">
            <a:extLst>
              <a:ext uri="{FF2B5EF4-FFF2-40B4-BE49-F238E27FC236}">
                <a16:creationId xmlns:a16="http://schemas.microsoft.com/office/drawing/2014/main" id="{AFCBA4A4-8007-CF6D-3BD7-55857E3EC3EE}"/>
              </a:ext>
            </a:extLst>
          </p:cNvPr>
          <p:cNvSpPr txBox="1">
            <a:spLocks/>
          </p:cNvSpPr>
          <p:nvPr/>
        </p:nvSpPr>
        <p:spPr>
          <a:xfrm>
            <a:off x="1496113" y="3019925"/>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must</a:t>
            </a:r>
          </a:p>
        </p:txBody>
      </p:sp>
      <p:sp>
        <p:nvSpPr>
          <p:cNvPr id="9" name="Title 1">
            <a:extLst>
              <a:ext uri="{FF2B5EF4-FFF2-40B4-BE49-F238E27FC236}">
                <a16:creationId xmlns:a16="http://schemas.microsoft.com/office/drawing/2014/main" id="{C68701E8-58D2-FF70-60AC-FF192215FC75}"/>
              </a:ext>
            </a:extLst>
          </p:cNvPr>
          <p:cNvSpPr txBox="1">
            <a:spLocks/>
          </p:cNvSpPr>
          <p:nvPr/>
        </p:nvSpPr>
        <p:spPr>
          <a:xfrm>
            <a:off x="4286243"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2" name="Title 1">
            <a:extLst>
              <a:ext uri="{FF2B5EF4-FFF2-40B4-BE49-F238E27FC236}">
                <a16:creationId xmlns:a16="http://schemas.microsoft.com/office/drawing/2014/main" id="{44A20AD4-7261-4A79-C468-B535A0E748D6}"/>
              </a:ext>
            </a:extLst>
          </p:cNvPr>
          <p:cNvSpPr txBox="1">
            <a:spLocks/>
          </p:cNvSpPr>
          <p:nvPr/>
        </p:nvSpPr>
        <p:spPr>
          <a:xfrm>
            <a:off x="5485045" y="3030076"/>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have</a:t>
            </a:r>
            <a:endParaRPr lang="en-GB" sz="3600" dirty="0">
              <a:solidFill>
                <a:schemeClr val="bg1"/>
              </a:solidFill>
              <a:latin typeface="+mn-lt"/>
              <a:ea typeface="Andika"/>
              <a:cs typeface="Andika"/>
            </a:endParaRPr>
          </a:p>
        </p:txBody>
      </p:sp>
      <p:sp>
        <p:nvSpPr>
          <p:cNvPr id="14" name="Title 1">
            <a:extLst>
              <a:ext uri="{FF2B5EF4-FFF2-40B4-BE49-F238E27FC236}">
                <a16:creationId xmlns:a16="http://schemas.microsoft.com/office/drawing/2014/main" id="{7A3892DB-AC53-329F-C497-94D16BE4D8B5}"/>
              </a:ext>
            </a:extLst>
          </p:cNvPr>
          <p:cNvSpPr txBox="1">
            <a:spLocks/>
          </p:cNvSpPr>
          <p:nvPr/>
        </p:nvSpPr>
        <p:spPr>
          <a:xfrm>
            <a:off x="7416561" y="3030076"/>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15" name="Title 1">
            <a:extLst>
              <a:ext uri="{FF2B5EF4-FFF2-40B4-BE49-F238E27FC236}">
                <a16:creationId xmlns:a16="http://schemas.microsoft.com/office/drawing/2014/main" id="{305A2ED4-B810-61AF-EA6B-B294060B9260}"/>
              </a:ext>
            </a:extLst>
          </p:cNvPr>
          <p:cNvSpPr txBox="1">
            <a:spLocks/>
          </p:cNvSpPr>
          <p:nvPr/>
        </p:nvSpPr>
        <p:spPr>
          <a:xfrm>
            <a:off x="8517336" y="3019925"/>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must’ve</a:t>
            </a:r>
          </a:p>
        </p:txBody>
      </p:sp>
      <p:sp>
        <p:nvSpPr>
          <p:cNvPr id="16" name="Title 1">
            <a:extLst>
              <a:ext uri="{FF2B5EF4-FFF2-40B4-BE49-F238E27FC236}">
                <a16:creationId xmlns:a16="http://schemas.microsoft.com/office/drawing/2014/main" id="{CC5494C2-DD9A-E4AE-0456-57C2C9DB82DE}"/>
              </a:ext>
            </a:extLst>
          </p:cNvPr>
          <p:cNvSpPr txBox="1">
            <a:spLocks/>
          </p:cNvSpPr>
          <p:nvPr/>
        </p:nvSpPr>
        <p:spPr>
          <a:xfrm>
            <a:off x="1496113" y="4756822"/>
            <a:ext cx="2197025" cy="629112"/>
          </a:xfrm>
          <a:prstGeom prst="roundRect">
            <a:avLst>
              <a:gd name="adj" fmla="val 11531"/>
            </a:avLst>
          </a:prstGeom>
          <a:solidFill>
            <a:srgbClr val="0070C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should</a:t>
            </a:r>
          </a:p>
        </p:txBody>
      </p:sp>
      <p:sp>
        <p:nvSpPr>
          <p:cNvPr id="18" name="Title 1">
            <a:extLst>
              <a:ext uri="{FF2B5EF4-FFF2-40B4-BE49-F238E27FC236}">
                <a16:creationId xmlns:a16="http://schemas.microsoft.com/office/drawing/2014/main" id="{47CFAD86-9663-BC85-BC40-5A30EF0C68D8}"/>
              </a:ext>
            </a:extLst>
          </p:cNvPr>
          <p:cNvSpPr txBox="1">
            <a:spLocks/>
          </p:cNvSpPr>
          <p:nvPr/>
        </p:nvSpPr>
        <p:spPr>
          <a:xfrm>
            <a:off x="4286243"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0" name="Title 1">
            <a:extLst>
              <a:ext uri="{FF2B5EF4-FFF2-40B4-BE49-F238E27FC236}">
                <a16:creationId xmlns:a16="http://schemas.microsoft.com/office/drawing/2014/main" id="{70CDAC83-68FB-ACA5-7A58-D7885373C163}"/>
              </a:ext>
            </a:extLst>
          </p:cNvPr>
          <p:cNvSpPr txBox="1">
            <a:spLocks/>
          </p:cNvSpPr>
          <p:nvPr/>
        </p:nvSpPr>
        <p:spPr>
          <a:xfrm>
            <a:off x="5485045" y="4766973"/>
            <a:ext cx="1343144" cy="629112"/>
          </a:xfrm>
          <a:prstGeom prst="roundRect">
            <a:avLst>
              <a:gd name="adj" fmla="val 11531"/>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ea typeface="Andika"/>
                <a:cs typeface="Andika"/>
              </a:rPr>
              <a:t>not</a:t>
            </a:r>
            <a:endParaRPr lang="en-GB" sz="3600" dirty="0">
              <a:solidFill>
                <a:schemeClr val="bg1"/>
              </a:solidFill>
              <a:latin typeface="+mn-lt"/>
              <a:ea typeface="Andika"/>
              <a:cs typeface="Andika"/>
            </a:endParaRPr>
          </a:p>
        </p:txBody>
      </p:sp>
      <p:sp>
        <p:nvSpPr>
          <p:cNvPr id="21" name="Title 1">
            <a:extLst>
              <a:ext uri="{FF2B5EF4-FFF2-40B4-BE49-F238E27FC236}">
                <a16:creationId xmlns:a16="http://schemas.microsoft.com/office/drawing/2014/main" id="{41D261A9-4F00-5CD5-F72F-CB23C62F6B90}"/>
              </a:ext>
            </a:extLst>
          </p:cNvPr>
          <p:cNvSpPr txBox="1">
            <a:spLocks/>
          </p:cNvSpPr>
          <p:nvPr/>
        </p:nvSpPr>
        <p:spPr>
          <a:xfrm>
            <a:off x="7416561" y="4766973"/>
            <a:ext cx="649291" cy="629112"/>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a:t>
            </a:r>
          </a:p>
        </p:txBody>
      </p:sp>
      <p:sp>
        <p:nvSpPr>
          <p:cNvPr id="22" name="Title 1">
            <a:extLst>
              <a:ext uri="{FF2B5EF4-FFF2-40B4-BE49-F238E27FC236}">
                <a16:creationId xmlns:a16="http://schemas.microsoft.com/office/drawing/2014/main" id="{AB9F46B7-2822-F2BE-DF93-0C9368CFB622}"/>
              </a:ext>
            </a:extLst>
          </p:cNvPr>
          <p:cNvSpPr txBox="1">
            <a:spLocks/>
          </p:cNvSpPr>
          <p:nvPr/>
        </p:nvSpPr>
        <p:spPr>
          <a:xfrm>
            <a:off x="8517336" y="4756822"/>
            <a:ext cx="2263186" cy="629112"/>
          </a:xfrm>
          <a:prstGeom prst="roundRect">
            <a:avLst>
              <a:gd name="adj" fmla="val 11531"/>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dirty="0">
                <a:solidFill>
                  <a:schemeClr val="bg1"/>
                </a:solidFill>
                <a:latin typeface="+mn-lt"/>
                <a:ea typeface="Andika"/>
                <a:cs typeface="Andika"/>
              </a:rPr>
              <a:t>shouldn’t</a:t>
            </a:r>
          </a:p>
        </p:txBody>
      </p:sp>
      <p:sp>
        <p:nvSpPr>
          <p:cNvPr id="23" name="Title 1">
            <a:extLst>
              <a:ext uri="{FF2B5EF4-FFF2-40B4-BE49-F238E27FC236}">
                <a16:creationId xmlns:a16="http://schemas.microsoft.com/office/drawing/2014/main" id="{269500EF-F819-2C8C-939D-489F40E76694}"/>
              </a:ext>
            </a:extLst>
          </p:cNvPr>
          <p:cNvSpPr txBox="1">
            <a:spLocks/>
          </p:cNvSpPr>
          <p:nvPr/>
        </p:nvSpPr>
        <p:spPr>
          <a:xfrm>
            <a:off x="407482" y="2093792"/>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a:t>
            </a:r>
            <a:r>
              <a:rPr lang="en-GB" sz="3600" i="1" dirty="0" err="1">
                <a:solidFill>
                  <a:schemeClr val="bg1"/>
                </a:solidFill>
                <a:latin typeface="+mn-lt"/>
                <a:ea typeface="Andika"/>
                <a:cs typeface="Andika"/>
              </a:rPr>
              <a:t>wi</a:t>
            </a:r>
            <a:r>
              <a:rPr lang="en-GB" sz="3600" i="1" dirty="0">
                <a:solidFill>
                  <a:schemeClr val="bg1"/>
                </a:solidFill>
                <a:latin typeface="+mn-lt"/>
                <a:ea typeface="Andika"/>
                <a:cs typeface="Andika"/>
              </a:rPr>
              <a:t>’ have become an apostrophe</a:t>
            </a:r>
          </a:p>
        </p:txBody>
      </p:sp>
      <p:cxnSp>
        <p:nvCxnSpPr>
          <p:cNvPr id="25" name="Straight Arrow Connector 24">
            <a:extLst>
              <a:ext uri="{FF2B5EF4-FFF2-40B4-BE49-F238E27FC236}">
                <a16:creationId xmlns:a16="http://schemas.microsoft.com/office/drawing/2014/main" id="{C46B64A4-8A55-D0F5-3205-2CF038984B49}"/>
              </a:ext>
            </a:extLst>
          </p:cNvPr>
          <p:cNvCxnSpPr/>
          <p:nvPr/>
        </p:nvCxnSpPr>
        <p:spPr>
          <a:xfrm flipV="1">
            <a:off x="3732040" y="1618622"/>
            <a:ext cx="2024171" cy="46819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B05DAEB3-7421-4374-17B7-8F05F204DA35}"/>
              </a:ext>
            </a:extLst>
          </p:cNvPr>
          <p:cNvCxnSpPr>
            <a:cxnSpLocks/>
          </p:cNvCxnSpPr>
          <p:nvPr/>
        </p:nvCxnSpPr>
        <p:spPr>
          <a:xfrm flipV="1">
            <a:off x="9476351" y="1609698"/>
            <a:ext cx="416987" cy="86141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12AC93FF-2989-D49D-155F-BBD02AA51BBC}"/>
              </a:ext>
            </a:extLst>
          </p:cNvPr>
          <p:cNvSpPr txBox="1">
            <a:spLocks/>
          </p:cNvSpPr>
          <p:nvPr/>
        </p:nvSpPr>
        <p:spPr>
          <a:xfrm>
            <a:off x="407482" y="3820539"/>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‘ha’ have become an apostrophe</a:t>
            </a:r>
          </a:p>
        </p:txBody>
      </p:sp>
      <p:cxnSp>
        <p:nvCxnSpPr>
          <p:cNvPr id="31" name="Straight Arrow Connector 30">
            <a:extLst>
              <a:ext uri="{FF2B5EF4-FFF2-40B4-BE49-F238E27FC236}">
                <a16:creationId xmlns:a16="http://schemas.microsoft.com/office/drawing/2014/main" id="{90F1E313-9CCB-D3D5-0CFC-0AC7A3CD1749}"/>
              </a:ext>
            </a:extLst>
          </p:cNvPr>
          <p:cNvCxnSpPr>
            <a:cxnSpLocks/>
          </p:cNvCxnSpPr>
          <p:nvPr/>
        </p:nvCxnSpPr>
        <p:spPr>
          <a:xfrm flipV="1">
            <a:off x="3577006" y="3429000"/>
            <a:ext cx="2066412" cy="401690"/>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1A4C900-46BC-A26A-58B3-3851789DEA03}"/>
              </a:ext>
            </a:extLst>
          </p:cNvPr>
          <p:cNvCxnSpPr>
            <a:cxnSpLocks/>
          </p:cNvCxnSpPr>
          <p:nvPr/>
        </p:nvCxnSpPr>
        <p:spPr>
          <a:xfrm flipV="1">
            <a:off x="9539764" y="3429000"/>
            <a:ext cx="290162" cy="758214"/>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42" name="Title 1">
            <a:extLst>
              <a:ext uri="{FF2B5EF4-FFF2-40B4-BE49-F238E27FC236}">
                <a16:creationId xmlns:a16="http://schemas.microsoft.com/office/drawing/2014/main" id="{BBDA686E-9058-A9AE-53B8-5C0EA18FBD4E}"/>
              </a:ext>
            </a:extLst>
          </p:cNvPr>
          <p:cNvSpPr txBox="1">
            <a:spLocks/>
          </p:cNvSpPr>
          <p:nvPr/>
        </p:nvSpPr>
        <p:spPr>
          <a:xfrm>
            <a:off x="407482" y="5713406"/>
            <a:ext cx="11377035" cy="629113"/>
          </a:xfrm>
          <a:prstGeom prst="roundRect">
            <a:avLst>
              <a:gd name="adj" fmla="val 11531"/>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600" i="1" dirty="0">
                <a:solidFill>
                  <a:schemeClr val="bg1"/>
                </a:solidFill>
                <a:latin typeface="+mn-lt"/>
                <a:ea typeface="Andika"/>
                <a:cs typeface="Andika"/>
              </a:rPr>
              <a:t>‘o’ has become an apostrophe</a:t>
            </a:r>
          </a:p>
        </p:txBody>
      </p:sp>
      <p:cxnSp>
        <p:nvCxnSpPr>
          <p:cNvPr id="43" name="Straight Arrow Connector 42">
            <a:extLst>
              <a:ext uri="{FF2B5EF4-FFF2-40B4-BE49-F238E27FC236}">
                <a16:creationId xmlns:a16="http://schemas.microsoft.com/office/drawing/2014/main" id="{CED89A99-3ABF-60B1-A757-C515217EDB59}"/>
              </a:ext>
            </a:extLst>
          </p:cNvPr>
          <p:cNvCxnSpPr>
            <a:cxnSpLocks/>
          </p:cNvCxnSpPr>
          <p:nvPr/>
        </p:nvCxnSpPr>
        <p:spPr>
          <a:xfrm flipV="1">
            <a:off x="3577006" y="5197925"/>
            <a:ext cx="2503331" cy="525632"/>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a:extLst>
              <a:ext uri="{FF2B5EF4-FFF2-40B4-BE49-F238E27FC236}">
                <a16:creationId xmlns:a16="http://schemas.microsoft.com/office/drawing/2014/main" id="{9983E0AE-CA2F-03E1-7E92-7B570A649A5F}"/>
              </a:ext>
            </a:extLst>
          </p:cNvPr>
          <p:cNvCxnSpPr>
            <a:cxnSpLocks/>
          </p:cNvCxnSpPr>
          <p:nvPr/>
        </p:nvCxnSpPr>
        <p:spPr>
          <a:xfrm flipV="1">
            <a:off x="9249861" y="5197925"/>
            <a:ext cx="1002503" cy="916548"/>
          </a:xfrm>
          <a:prstGeom prst="straightConnector1">
            <a:avLst/>
          </a:prstGeom>
          <a:ln w="7620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6821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fade">
                                      <p:cBhvr>
                                        <p:cTn id="40" dur="500"/>
                                        <p:tgtEl>
                                          <p:spTgt spid="4"/>
                                        </p:tgtEl>
                                      </p:cBhvr>
                                    </p:animEffect>
                                  </p:childTnLst>
                                </p:cTn>
                              </p:par>
                            </p:childTnLst>
                          </p:cTn>
                        </p:par>
                        <p:par>
                          <p:cTn id="41" fill="hold">
                            <p:stCondLst>
                              <p:cond delay="500"/>
                            </p:stCondLst>
                            <p:childTnLst>
                              <p:par>
                                <p:cTn id="42" presetID="10" presetClass="entr" presetSubtype="0"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par>
                          <p:cTn id="45" fill="hold">
                            <p:stCondLst>
                              <p:cond delay="1000"/>
                            </p:stCondLst>
                            <p:childTnLst>
                              <p:par>
                                <p:cTn id="46" presetID="10" presetClass="entr" presetSubtype="0" fill="hold" grpId="0" nodeType="after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childTnLst>
                          </p:cTn>
                        </p:par>
                        <p:par>
                          <p:cTn id="49" fill="hold">
                            <p:stCondLst>
                              <p:cond delay="1500"/>
                            </p:stCondLst>
                            <p:childTnLst>
                              <p:par>
                                <p:cTn id="50" presetID="10"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par>
                                <p:cTn id="63" presetID="10" presetClass="entr" presetSubtype="0"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Effect transition="in" filter="fade">
                                      <p:cBhvr>
                                        <p:cTn id="65" dur="500"/>
                                        <p:tgtEl>
                                          <p:spTgt spid="31"/>
                                        </p:tgtEl>
                                      </p:cBhvr>
                                    </p:animEffect>
                                  </p:childTnLst>
                                </p:cTn>
                              </p:par>
                              <p:par>
                                <p:cTn id="66" presetID="10" presetClass="entr" presetSubtype="0" fill="hold" nodeType="with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fade">
                                      <p:cBhvr>
                                        <p:cTn id="68" dur="500"/>
                                        <p:tgtEl>
                                          <p:spTgt spid="3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500"/>
                                        <p:tgtEl>
                                          <p:spTgt spid="18"/>
                                        </p:tgtEl>
                                      </p:cBhvr>
                                    </p:animEffect>
                                  </p:childTnLst>
                                </p:cTn>
                              </p:par>
                            </p:childTnLst>
                          </p:cTn>
                        </p:par>
                        <p:par>
                          <p:cTn id="78" fill="hold">
                            <p:stCondLst>
                              <p:cond delay="1000"/>
                            </p:stCondLst>
                            <p:childTnLst>
                              <p:par>
                                <p:cTn id="79" presetID="10" presetClass="entr" presetSubtype="0" fill="hold" grpId="0" nodeType="afterEffect">
                                  <p:stCondLst>
                                    <p:cond delay="0"/>
                                  </p:stCondLst>
                                  <p:childTnLst>
                                    <p:set>
                                      <p:cBhvr>
                                        <p:cTn id="80" dur="1" fill="hold">
                                          <p:stCondLst>
                                            <p:cond delay="0"/>
                                          </p:stCondLst>
                                        </p:cTn>
                                        <p:tgtEl>
                                          <p:spTgt spid="20"/>
                                        </p:tgtEl>
                                        <p:attrNameLst>
                                          <p:attrName>style.visibility</p:attrName>
                                        </p:attrNameLst>
                                      </p:cBhvr>
                                      <p:to>
                                        <p:strVal val="visible"/>
                                      </p:to>
                                    </p:set>
                                    <p:animEffect transition="in" filter="fade">
                                      <p:cBhvr>
                                        <p:cTn id="81" dur="500"/>
                                        <p:tgtEl>
                                          <p:spTgt spid="20"/>
                                        </p:tgtEl>
                                      </p:cBhvr>
                                    </p:animEffect>
                                  </p:childTnLst>
                                </p:cTn>
                              </p:par>
                            </p:childTnLst>
                          </p:cTn>
                        </p:par>
                        <p:par>
                          <p:cTn id="82" fill="hold">
                            <p:stCondLst>
                              <p:cond delay="1500"/>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500"/>
                                        <p:tgtEl>
                                          <p:spTgt spid="21"/>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22"/>
                                        </p:tgtEl>
                                        <p:attrNameLst>
                                          <p:attrName>style.visibility</p:attrName>
                                        </p:attrNameLst>
                                      </p:cBhvr>
                                      <p:to>
                                        <p:strVal val="visible"/>
                                      </p:to>
                                    </p:set>
                                    <p:animEffect transition="in" filter="fade">
                                      <p:cBhvr>
                                        <p:cTn id="90" dur="500"/>
                                        <p:tgtEl>
                                          <p:spTgt spid="22"/>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ntr" presetSubtype="0" fill="hold" grpId="0" nodeType="clickEffect">
                                  <p:stCondLst>
                                    <p:cond delay="0"/>
                                  </p:stCondLst>
                                  <p:childTnLst>
                                    <p:set>
                                      <p:cBhvr>
                                        <p:cTn id="94" dur="1" fill="hold">
                                          <p:stCondLst>
                                            <p:cond delay="0"/>
                                          </p:stCondLst>
                                        </p:cTn>
                                        <p:tgtEl>
                                          <p:spTgt spid="42"/>
                                        </p:tgtEl>
                                        <p:attrNameLst>
                                          <p:attrName>style.visibility</p:attrName>
                                        </p:attrNameLst>
                                      </p:cBhvr>
                                      <p:to>
                                        <p:strVal val="visible"/>
                                      </p:to>
                                    </p:set>
                                    <p:animEffect transition="in" filter="fade">
                                      <p:cBhvr>
                                        <p:cTn id="95" dur="500"/>
                                        <p:tgtEl>
                                          <p:spTgt spid="42"/>
                                        </p:tgtEl>
                                      </p:cBhvr>
                                    </p:animEffect>
                                  </p:childTnLst>
                                </p:cTn>
                              </p:par>
                              <p:par>
                                <p:cTn id="96" presetID="10" presetClass="entr" presetSubtype="0" fill="hold" nodeType="withEffect">
                                  <p:stCondLst>
                                    <p:cond delay="0"/>
                                  </p:stCondLst>
                                  <p:childTnLst>
                                    <p:set>
                                      <p:cBhvr>
                                        <p:cTn id="97" dur="1" fill="hold">
                                          <p:stCondLst>
                                            <p:cond delay="0"/>
                                          </p:stCondLst>
                                        </p:cTn>
                                        <p:tgtEl>
                                          <p:spTgt spid="43"/>
                                        </p:tgtEl>
                                        <p:attrNameLst>
                                          <p:attrName>style.visibility</p:attrName>
                                        </p:attrNameLst>
                                      </p:cBhvr>
                                      <p:to>
                                        <p:strVal val="visible"/>
                                      </p:to>
                                    </p:set>
                                    <p:animEffect transition="in" filter="fade">
                                      <p:cBhvr>
                                        <p:cTn id="98" dur="500"/>
                                        <p:tgtEl>
                                          <p:spTgt spid="43"/>
                                        </p:tgtEl>
                                      </p:cBhvr>
                                    </p:animEffect>
                                  </p:childTnLst>
                                </p:cTn>
                              </p:par>
                              <p:par>
                                <p:cTn id="99" presetID="10" presetClass="entr" presetSubtype="0" fill="hold" nodeType="withEffect">
                                  <p:stCondLst>
                                    <p:cond delay="0"/>
                                  </p:stCondLst>
                                  <p:childTnLst>
                                    <p:set>
                                      <p:cBhvr>
                                        <p:cTn id="100" dur="1" fill="hold">
                                          <p:stCondLst>
                                            <p:cond delay="0"/>
                                          </p:stCondLst>
                                        </p:cTn>
                                        <p:tgtEl>
                                          <p:spTgt spid="44"/>
                                        </p:tgtEl>
                                        <p:attrNameLst>
                                          <p:attrName>style.visibility</p:attrName>
                                        </p:attrNameLst>
                                      </p:cBhvr>
                                      <p:to>
                                        <p:strVal val="visible"/>
                                      </p:to>
                                    </p:set>
                                    <p:animEffect transition="in" filter="fade">
                                      <p:cBhvr>
                                        <p:cTn id="10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10" grpId="0" animBg="1"/>
      <p:bldP spid="11" grpId="0" animBg="1"/>
      <p:bldP spid="13" grpId="0" animBg="1"/>
      <p:bldP spid="4" grpId="0" animBg="1"/>
      <p:bldP spid="9" grpId="0" animBg="1"/>
      <p:bldP spid="12" grpId="0" animBg="1"/>
      <p:bldP spid="14" grpId="0" animBg="1"/>
      <p:bldP spid="15" grpId="0" animBg="1"/>
      <p:bldP spid="16" grpId="0" animBg="1"/>
      <p:bldP spid="18" grpId="0" animBg="1"/>
      <p:bldP spid="20" grpId="0" animBg="1"/>
      <p:bldP spid="21" grpId="0" animBg="1"/>
      <p:bldP spid="22" grpId="0" animBg="1"/>
      <p:bldP spid="23" grpId="0" animBg="1"/>
      <p:bldP spid="30" grpId="0" animBg="1"/>
      <p:bldP spid="4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Shape, background pattern&#10;&#10;Description automatically generated">
            <a:extLst>
              <a:ext uri="{FF2B5EF4-FFF2-40B4-BE49-F238E27FC236}">
                <a16:creationId xmlns:a16="http://schemas.microsoft.com/office/drawing/2014/main" id="{24D54B5C-885F-C120-9799-69F9251E3AB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1"/>
          </a:xfrm>
        </p:spPr>
      </p:pic>
      <p:sp>
        <p:nvSpPr>
          <p:cNvPr id="6" name="Title 1">
            <a:extLst>
              <a:ext uri="{FF2B5EF4-FFF2-40B4-BE49-F238E27FC236}">
                <a16:creationId xmlns:a16="http://schemas.microsoft.com/office/drawing/2014/main" id="{F9BAFB63-89A0-1CE2-BC09-42A58A322E55}"/>
              </a:ext>
            </a:extLst>
          </p:cNvPr>
          <p:cNvSpPr txBox="1">
            <a:spLocks/>
          </p:cNvSpPr>
          <p:nvPr/>
        </p:nvSpPr>
        <p:spPr>
          <a:xfrm>
            <a:off x="954232" y="386484"/>
            <a:ext cx="10283535" cy="1147041"/>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An </a:t>
            </a:r>
            <a:r>
              <a:rPr lang="en-GB" sz="4000" u="sng" dirty="0">
                <a:solidFill>
                  <a:srgbClr val="FFFF00"/>
                </a:solidFill>
                <a:latin typeface="+mn-lt"/>
                <a:ea typeface="Andika"/>
                <a:cs typeface="Andika"/>
              </a:rPr>
              <a:t>apostrophe</a:t>
            </a:r>
            <a:r>
              <a:rPr lang="en-GB" sz="4000" dirty="0">
                <a:solidFill>
                  <a:schemeClr val="bg1"/>
                </a:solidFill>
                <a:latin typeface="+mn-lt"/>
                <a:ea typeface="Andika"/>
                <a:cs typeface="Andika"/>
              </a:rPr>
              <a:t> for missing letters should only be written when used informally or as part of speech.</a:t>
            </a:r>
          </a:p>
        </p:txBody>
      </p:sp>
      <p:sp>
        <p:nvSpPr>
          <p:cNvPr id="2" name="Title 1">
            <a:extLst>
              <a:ext uri="{FF2B5EF4-FFF2-40B4-BE49-F238E27FC236}">
                <a16:creationId xmlns:a16="http://schemas.microsoft.com/office/drawing/2014/main" id="{AA708510-E66C-7FC1-21C9-EAFE1ABE91E8}"/>
              </a:ext>
            </a:extLst>
          </p:cNvPr>
          <p:cNvSpPr txBox="1">
            <a:spLocks/>
          </p:cNvSpPr>
          <p:nvPr/>
        </p:nvSpPr>
        <p:spPr>
          <a:xfrm>
            <a:off x="954232" y="1657350"/>
            <a:ext cx="10283535" cy="368617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4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solidFill>
                  <a:schemeClr val="bg1"/>
                </a:solidFill>
              </a:rPr>
              <a:t>“And so,” he went on good-naturedly, “there ought to be one fairy for every boy and girl.”</a:t>
            </a:r>
          </a:p>
          <a:p>
            <a:endParaRPr lang="en-GB" dirty="0">
              <a:solidFill>
                <a:schemeClr val="bg1"/>
              </a:solidFill>
            </a:endParaRPr>
          </a:p>
          <a:p>
            <a:r>
              <a:rPr lang="en-GB" dirty="0">
                <a:solidFill>
                  <a:schemeClr val="bg1"/>
                </a:solidFill>
              </a:rPr>
              <a:t>“Ought to be? Isn’t there?”</a:t>
            </a:r>
          </a:p>
          <a:p>
            <a:endParaRPr lang="en-GB" dirty="0">
              <a:solidFill>
                <a:schemeClr val="bg1"/>
              </a:solidFill>
            </a:endParaRPr>
          </a:p>
          <a:p>
            <a:r>
              <a:rPr lang="en-GB" dirty="0">
                <a:solidFill>
                  <a:schemeClr val="bg1"/>
                </a:solidFill>
              </a:rPr>
              <a:t>“No. You see children know such a lot now, they soon don’t believe in fairies, and every time a child says, ‘I don’t believe in fairies,’ there is a fairy somewhere that falls down dead.”</a:t>
            </a:r>
          </a:p>
          <a:p>
            <a:r>
              <a:rPr lang="en-GB" dirty="0">
                <a:solidFill>
                  <a:schemeClr val="bg1"/>
                </a:solidFill>
              </a:rPr>
              <a:t>Really, he thought they had now talked enough about fairies, and it struck him that Tinker Bell was keeping very quiet. “I can’t think where she has gone to,” he said, rising, and he called Tink by name. Wendy’s heart went flutter with a sudden thrill.</a:t>
            </a:r>
          </a:p>
          <a:p>
            <a:endParaRPr lang="en-GB" dirty="0">
              <a:solidFill>
                <a:schemeClr val="bg1"/>
              </a:solidFill>
            </a:endParaRPr>
          </a:p>
          <a:p>
            <a:r>
              <a:rPr lang="en-GB" dirty="0">
                <a:solidFill>
                  <a:schemeClr val="bg1"/>
                </a:solidFill>
              </a:rPr>
              <a:t>“Peter,” she cried, clutching him, “you don’t mean to tell me that there is a fairy in this </a:t>
            </a:r>
          </a:p>
          <a:p>
            <a:r>
              <a:rPr lang="en-GB" dirty="0">
                <a:solidFill>
                  <a:schemeClr val="bg1"/>
                </a:solidFill>
              </a:rPr>
              <a:t>room!”</a:t>
            </a:r>
          </a:p>
          <a:p>
            <a:endParaRPr lang="en-GB" dirty="0">
              <a:solidFill>
                <a:schemeClr val="bg1"/>
              </a:solidFill>
            </a:endParaRPr>
          </a:p>
          <a:p>
            <a:r>
              <a:rPr lang="en-GB" dirty="0">
                <a:solidFill>
                  <a:schemeClr val="bg1"/>
                </a:solidFill>
              </a:rPr>
              <a:t>“She was here just now,” he said a little impatiently. “You don’t hear her, do you?” and they both listened.</a:t>
            </a:r>
          </a:p>
          <a:p>
            <a:pPr algn="ctr"/>
            <a:endParaRPr lang="en-GB" sz="4000" dirty="0">
              <a:solidFill>
                <a:schemeClr val="bg1"/>
              </a:solidFill>
              <a:latin typeface="+mn-lt"/>
              <a:ea typeface="Andika"/>
              <a:cs typeface="Andika"/>
            </a:endParaRPr>
          </a:p>
        </p:txBody>
      </p:sp>
      <p:sp>
        <p:nvSpPr>
          <p:cNvPr id="3" name="Title 1">
            <a:extLst>
              <a:ext uri="{FF2B5EF4-FFF2-40B4-BE49-F238E27FC236}">
                <a16:creationId xmlns:a16="http://schemas.microsoft.com/office/drawing/2014/main" id="{5A3CC634-85A8-3B02-7A58-D5D54FB59666}"/>
              </a:ext>
            </a:extLst>
          </p:cNvPr>
          <p:cNvSpPr txBox="1">
            <a:spLocks/>
          </p:cNvSpPr>
          <p:nvPr/>
        </p:nvSpPr>
        <p:spPr>
          <a:xfrm>
            <a:off x="954232" y="5527242"/>
            <a:ext cx="10283535" cy="1147041"/>
          </a:xfrm>
          <a:prstGeom prst="roundRect">
            <a:avLst>
              <a:gd name="adj" fmla="val 1276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4000" dirty="0">
                <a:solidFill>
                  <a:schemeClr val="bg1"/>
                </a:solidFill>
                <a:latin typeface="+mn-lt"/>
                <a:ea typeface="Andika"/>
                <a:cs typeface="Andika"/>
              </a:rPr>
              <a:t>Can you spot the apostrophes? </a:t>
            </a:r>
          </a:p>
        </p:txBody>
      </p:sp>
      <p:sp>
        <p:nvSpPr>
          <p:cNvPr id="4" name="Title 1">
            <a:extLst>
              <a:ext uri="{FF2B5EF4-FFF2-40B4-BE49-F238E27FC236}">
                <a16:creationId xmlns:a16="http://schemas.microsoft.com/office/drawing/2014/main" id="{33C8C66A-8DCF-63FE-F1A3-C1246FF16B3B}"/>
              </a:ext>
            </a:extLst>
          </p:cNvPr>
          <p:cNvSpPr txBox="1">
            <a:spLocks/>
          </p:cNvSpPr>
          <p:nvPr/>
        </p:nvSpPr>
        <p:spPr>
          <a:xfrm>
            <a:off x="954232" y="1657349"/>
            <a:ext cx="10283535" cy="3686175"/>
          </a:xfrm>
          <a:prstGeom prst="roundRect">
            <a:avLst>
              <a:gd name="adj" fmla="val 8408"/>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fontScale="4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solidFill>
                  <a:schemeClr val="bg1"/>
                </a:solidFill>
              </a:rPr>
              <a:t>“And so,” he went on good-naturedly, “there ought to be one fairy for every boy and girl.”</a:t>
            </a:r>
          </a:p>
          <a:p>
            <a:endParaRPr lang="en-GB" dirty="0">
              <a:solidFill>
                <a:schemeClr val="bg1"/>
              </a:solidFill>
            </a:endParaRPr>
          </a:p>
          <a:p>
            <a:r>
              <a:rPr lang="en-GB" dirty="0">
                <a:solidFill>
                  <a:schemeClr val="bg1"/>
                </a:solidFill>
              </a:rPr>
              <a:t>“Ought to be? </a:t>
            </a:r>
            <a:r>
              <a:rPr lang="en-GB" b="1" u="sng" dirty="0">
                <a:solidFill>
                  <a:srgbClr val="FFFF00"/>
                </a:solidFill>
              </a:rPr>
              <a:t>Isn’t</a:t>
            </a:r>
            <a:r>
              <a:rPr lang="en-GB" dirty="0">
                <a:solidFill>
                  <a:schemeClr val="bg1"/>
                </a:solidFill>
              </a:rPr>
              <a:t> there?”</a:t>
            </a:r>
          </a:p>
          <a:p>
            <a:endParaRPr lang="en-GB" dirty="0">
              <a:solidFill>
                <a:schemeClr val="bg1"/>
              </a:solidFill>
            </a:endParaRPr>
          </a:p>
          <a:p>
            <a:r>
              <a:rPr lang="en-GB" dirty="0">
                <a:solidFill>
                  <a:schemeClr val="bg1"/>
                </a:solidFill>
              </a:rPr>
              <a:t>“No. You see children know such a lot now, they soon </a:t>
            </a:r>
            <a:r>
              <a:rPr lang="en-GB" sz="4500" b="1" u="sng" dirty="0">
                <a:solidFill>
                  <a:srgbClr val="FFFF00"/>
                </a:solidFill>
              </a:rPr>
              <a:t>don’t</a:t>
            </a:r>
            <a:r>
              <a:rPr lang="en-GB" dirty="0">
                <a:solidFill>
                  <a:schemeClr val="bg1"/>
                </a:solidFill>
              </a:rPr>
              <a:t> believe in fairies, and every time a child says, ‘I </a:t>
            </a:r>
            <a:r>
              <a:rPr lang="en-GB" sz="4500" b="1" u="sng" dirty="0">
                <a:solidFill>
                  <a:srgbClr val="FFFF00"/>
                </a:solidFill>
              </a:rPr>
              <a:t>don’t</a:t>
            </a:r>
            <a:r>
              <a:rPr lang="en-GB" dirty="0">
                <a:solidFill>
                  <a:schemeClr val="bg1"/>
                </a:solidFill>
              </a:rPr>
              <a:t> believe in fairies,’ there is a fairy somewhere that falls down dead.”</a:t>
            </a:r>
          </a:p>
          <a:p>
            <a:r>
              <a:rPr lang="en-GB" dirty="0">
                <a:solidFill>
                  <a:schemeClr val="bg1"/>
                </a:solidFill>
              </a:rPr>
              <a:t>Really, he thought they had now talked enough about fairies, and it struck him that Tinker Bell was keeping very quiet. “I </a:t>
            </a:r>
            <a:r>
              <a:rPr lang="en-GB" sz="4500" b="1" u="sng" dirty="0">
                <a:solidFill>
                  <a:srgbClr val="FFFF00"/>
                </a:solidFill>
              </a:rPr>
              <a:t>can’t</a:t>
            </a:r>
            <a:r>
              <a:rPr lang="en-GB" dirty="0">
                <a:solidFill>
                  <a:schemeClr val="bg1"/>
                </a:solidFill>
              </a:rPr>
              <a:t> think where she has gone to,” he said, rising, and he called Tink by name. Wendy’s heart went flutter with a sudden thrill.</a:t>
            </a:r>
          </a:p>
          <a:p>
            <a:endParaRPr lang="en-GB" dirty="0">
              <a:solidFill>
                <a:schemeClr val="bg1"/>
              </a:solidFill>
            </a:endParaRPr>
          </a:p>
          <a:p>
            <a:r>
              <a:rPr lang="en-GB" dirty="0">
                <a:solidFill>
                  <a:schemeClr val="bg1"/>
                </a:solidFill>
              </a:rPr>
              <a:t>“Peter,” she cried, clutching him, “you </a:t>
            </a:r>
            <a:r>
              <a:rPr lang="en-GB" sz="4500" b="1" u="sng" dirty="0">
                <a:solidFill>
                  <a:srgbClr val="FFFF00"/>
                </a:solidFill>
              </a:rPr>
              <a:t>don’t</a:t>
            </a:r>
            <a:r>
              <a:rPr lang="en-GB" dirty="0">
                <a:solidFill>
                  <a:schemeClr val="bg1"/>
                </a:solidFill>
              </a:rPr>
              <a:t> mean to tell me that there is a fairy in this </a:t>
            </a:r>
          </a:p>
          <a:p>
            <a:r>
              <a:rPr lang="en-GB" dirty="0">
                <a:solidFill>
                  <a:schemeClr val="bg1"/>
                </a:solidFill>
              </a:rPr>
              <a:t>room!”</a:t>
            </a:r>
          </a:p>
          <a:p>
            <a:endParaRPr lang="en-GB" dirty="0">
              <a:solidFill>
                <a:schemeClr val="bg1"/>
              </a:solidFill>
            </a:endParaRPr>
          </a:p>
          <a:p>
            <a:r>
              <a:rPr lang="en-GB" dirty="0">
                <a:solidFill>
                  <a:schemeClr val="bg1"/>
                </a:solidFill>
              </a:rPr>
              <a:t>“She was here just now,” he said a little impatiently. “You </a:t>
            </a:r>
            <a:r>
              <a:rPr lang="en-GB" sz="4500" b="1" u="sng" dirty="0">
                <a:solidFill>
                  <a:srgbClr val="FFFF00"/>
                </a:solidFill>
              </a:rPr>
              <a:t>don’t </a:t>
            </a:r>
            <a:r>
              <a:rPr lang="en-GB" dirty="0">
                <a:solidFill>
                  <a:schemeClr val="bg1"/>
                </a:solidFill>
              </a:rPr>
              <a:t>hear her, do you?” and they both listened.</a:t>
            </a:r>
          </a:p>
          <a:p>
            <a:pPr algn="ctr"/>
            <a:endParaRPr lang="en-GB" sz="4000" dirty="0">
              <a:solidFill>
                <a:schemeClr val="bg1"/>
              </a:solidFill>
              <a:latin typeface="+mn-lt"/>
              <a:ea typeface="Andika"/>
              <a:cs typeface="Andika"/>
            </a:endParaRPr>
          </a:p>
        </p:txBody>
      </p:sp>
    </p:spTree>
    <p:extLst>
      <p:ext uri="{BB962C8B-B14F-4D97-AF65-F5344CB8AC3E}">
        <p14:creationId xmlns:p14="http://schemas.microsoft.com/office/powerpoint/2010/main" val="3589342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5B7643-A106-B463-81EC-CD4FF95A4D88}"/>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B420A32-E0C6-36F0-0C90-F2C09C30AD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D1641381-FB50-D282-C5AF-72E37E5B643C}"/>
              </a:ext>
            </a:extLst>
          </p:cNvPr>
          <p:cNvSpPr txBox="1">
            <a:spLocks/>
          </p:cNvSpPr>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B64E1795-DB4C-491B-6E45-2643C6493FAE}"/>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3ED88970-2F52-CF4B-6CDC-C2B2A4F9D2C0}"/>
              </a:ext>
            </a:extLst>
          </p:cNvPr>
          <p:cNvSpPr txBox="1"/>
          <p:nvPr/>
        </p:nvSpPr>
        <p:spPr>
          <a:xfrm>
            <a:off x="974361" y="2038796"/>
            <a:ext cx="10616748" cy="2123658"/>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She won't be attending the meeting today.</a:t>
            </a:r>
          </a:p>
        </p:txBody>
      </p:sp>
    </p:spTree>
    <p:extLst>
      <p:ext uri="{BB962C8B-B14F-4D97-AF65-F5344CB8AC3E}">
        <p14:creationId xmlns:p14="http://schemas.microsoft.com/office/powerpoint/2010/main" val="1188107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AC8448-23FE-B832-B001-040BBED224FB}"/>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53A1ED81-2CCB-CDD4-8F64-528427F3F4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D8D46BC5-F23A-A1B8-02C7-409A52A8212B}"/>
              </a:ext>
            </a:extLst>
          </p:cNvPr>
          <p:cNvSpPr>
            <a:spLocks noGrp="1"/>
          </p:cNvSpPr>
          <p:nvPr>
            <p:ph idx="1"/>
          </p:nvPr>
        </p:nvSpPr>
        <p:spPr>
          <a:xfrm>
            <a:off x="342900" y="314326"/>
            <a:ext cx="11596551" cy="6323686"/>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E97B5DF0-FC24-C31A-D2DE-52BAAE4A0E8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sp>
        <p:nvSpPr>
          <p:cNvPr id="5" name="TextBox 4">
            <a:extLst>
              <a:ext uri="{FF2B5EF4-FFF2-40B4-BE49-F238E27FC236}">
                <a16:creationId xmlns:a16="http://schemas.microsoft.com/office/drawing/2014/main" id="{ED62A170-5EC0-06E6-9D76-D65C8AEC4CBA}"/>
              </a:ext>
            </a:extLst>
          </p:cNvPr>
          <p:cNvSpPr txBox="1"/>
          <p:nvPr/>
        </p:nvSpPr>
        <p:spPr>
          <a:xfrm>
            <a:off x="583055" y="4699019"/>
            <a:ext cx="10990218" cy="2308324"/>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“Won’t” = “will not”</a:t>
            </a:r>
          </a:p>
          <a:p>
            <a:pPr algn="ctr"/>
            <a:r>
              <a:rPr lang="en-GB" sz="3600" dirty="0">
                <a:solidFill>
                  <a:schemeClr val="bg1"/>
                </a:solidFill>
                <a:latin typeface="Andika" panose="02000000000000000000" pitchFamily="2" charset="0"/>
              </a:rPr>
              <a:t>“She will not be attending the meeting today” makes sense.</a:t>
            </a:r>
          </a:p>
          <a:p>
            <a:pPr algn="ctr"/>
            <a:r>
              <a:rPr lang="en-GB" sz="3600" dirty="0">
                <a:solidFill>
                  <a:schemeClr val="bg1"/>
                </a:solidFill>
                <a:latin typeface="Andika" panose="02000000000000000000" pitchFamily="2" charset="0"/>
              </a:rPr>
              <a:t> </a:t>
            </a:r>
          </a:p>
        </p:txBody>
      </p:sp>
      <p:pic>
        <p:nvPicPr>
          <p:cNvPr id="7" name="the-correct-answer-33-183620">
            <a:hlinkClick r:id="" action="ppaction://media"/>
            <a:extLst>
              <a:ext uri="{FF2B5EF4-FFF2-40B4-BE49-F238E27FC236}">
                <a16:creationId xmlns:a16="http://schemas.microsoft.com/office/drawing/2014/main" id="{5531D15B-01C3-C675-0028-6EFD1C2BA16B}"/>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EDD857D0-11A3-4654-18AE-17E2C79D8FFE}"/>
              </a:ext>
            </a:extLst>
          </p:cNvPr>
          <p:cNvSpPr txBox="1"/>
          <p:nvPr/>
        </p:nvSpPr>
        <p:spPr>
          <a:xfrm>
            <a:off x="974361" y="2038796"/>
            <a:ext cx="10616748" cy="2123658"/>
          </a:xfrm>
          <a:prstGeom prst="rect">
            <a:avLst/>
          </a:prstGeom>
          <a:noFill/>
        </p:spPr>
        <p:txBody>
          <a:bodyPr wrap="square" rtlCol="0">
            <a:spAutoFit/>
          </a:bodyPr>
          <a:lstStyle/>
          <a:p>
            <a:pPr algn="ctr"/>
            <a:r>
              <a:rPr lang="en-GB" sz="6600" dirty="0">
                <a:solidFill>
                  <a:srgbClr val="FFFF00"/>
                </a:solidFill>
                <a:latin typeface="Andika" panose="02000000000000000000" pitchFamily="2" charset="0"/>
              </a:rPr>
              <a:t>She won't be attending the meeting today.</a:t>
            </a:r>
          </a:p>
        </p:txBody>
      </p:sp>
    </p:spTree>
    <p:extLst>
      <p:ext uri="{BB962C8B-B14F-4D97-AF65-F5344CB8AC3E}">
        <p14:creationId xmlns:p14="http://schemas.microsoft.com/office/powerpoint/2010/main" val="219347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562A27C8-8631-1283-130B-738BAF714D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F1667E6-83E3-B4CA-40F3-0396924823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699491" y="2009159"/>
            <a:ext cx="9492383" cy="2119496"/>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fontScale="90000"/>
          </a:bodyPr>
          <a:lstStyle/>
          <a:p>
            <a:r>
              <a:rPr lang="en-GB" dirty="0">
                <a:solidFill>
                  <a:schemeClr val="bg1"/>
                </a:solidFill>
                <a:latin typeface="+mn-lt"/>
                <a:ea typeface="Andika"/>
                <a:cs typeface="Andika"/>
              </a:rPr>
              <a:t>Apostrophes of </a:t>
            </a:r>
            <a:br>
              <a:rPr lang="en-GB" dirty="0">
                <a:solidFill>
                  <a:schemeClr val="bg1"/>
                </a:solidFill>
                <a:latin typeface="+mn-lt"/>
                <a:ea typeface="Andika"/>
                <a:cs typeface="Andika"/>
              </a:rPr>
            </a:br>
            <a:r>
              <a:rPr lang="en-GB" dirty="0">
                <a:solidFill>
                  <a:schemeClr val="bg1"/>
                </a:solidFill>
                <a:latin typeface="+mn-lt"/>
                <a:ea typeface="Andika"/>
                <a:cs typeface="Andika"/>
              </a:rPr>
              <a:t>omission.</a:t>
            </a:r>
          </a:p>
        </p:txBody>
      </p:sp>
      <p:pic>
        <p:nvPicPr>
          <p:cNvPr id="8" name="Picture 7" descr="A picture containing logo&#10;&#10;Description automatically generated">
            <a:extLst>
              <a:ext uri="{FF2B5EF4-FFF2-40B4-BE49-F238E27FC236}">
                <a16:creationId xmlns:a16="http://schemas.microsoft.com/office/drawing/2014/main" id="{8BFF819C-9154-11B9-355C-E3134EEFD97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814560" y="217780"/>
            <a:ext cx="2092311" cy="739911"/>
          </a:xfrm>
          <a:prstGeom prst="rect">
            <a:avLst/>
          </a:prstGeom>
        </p:spPr>
      </p:pic>
      <p:pic>
        <p:nvPicPr>
          <p:cNvPr id="11" name="Picture 10">
            <a:extLst>
              <a:ext uri="{FF2B5EF4-FFF2-40B4-BE49-F238E27FC236}">
                <a16:creationId xmlns:a16="http://schemas.microsoft.com/office/drawing/2014/main" id="{DE1E4655-1785-5ED7-3084-EC091AAFD274}"/>
              </a:ext>
            </a:extLst>
          </p:cNvPr>
          <p:cNvPicPr>
            <a:picLocks noChangeAspect="1"/>
          </p:cNvPicPr>
          <p:nvPr/>
        </p:nvPicPr>
        <p:blipFill rotWithShape="1">
          <a:blip r:embed="rId5">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500"/>
                                        <p:tgtEl>
                                          <p:spTgt spid="8"/>
                                        </p:tgtEl>
                                      </p:cBhvr>
                                    </p:animEffect>
                                  </p:childTnLst>
                                </p:cTn>
                              </p:par>
                              <p:par>
                                <p:cTn id="8" presetID="42" presetClass="path" presetSubtype="0" accel="50000" decel="50000" fill="hold" nodeType="withEffect">
                                  <p:stCondLst>
                                    <p:cond delay="0"/>
                                  </p:stCondLst>
                                  <p:childTnLst>
                                    <p:animMotion origin="layout" path="M -0.15898 0.3412 L -8.33333E-7 -7.40741E-7 " pathEditMode="relative" rAng="0" ptsTypes="AA">
                                      <p:cBhvr>
                                        <p:cTn id="9" dur="2000" fill="hold"/>
                                        <p:tgtEl>
                                          <p:spTgt spid="11"/>
                                        </p:tgtEl>
                                        <p:attrNameLst>
                                          <p:attrName>ppt_x</p:attrName>
                                          <p:attrName>ppt_y</p:attrName>
                                        </p:attrNameLst>
                                      </p:cBhvr>
                                      <p:rCtr x="7839" y="-1717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AAA800-376A-F844-6CE4-16DE6E4886C8}"/>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C66452AB-4518-1AC6-C8AD-A1947A5679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A8AFF61-6D24-6D97-8C9D-A22C03FA6974}"/>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34DDF9FC-115E-96C5-276A-24B0F22A0DD2}"/>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2652C450-B6F2-B453-5B72-A75135978CB0}"/>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They </a:t>
            </a:r>
            <a:r>
              <a:rPr lang="en-GB" sz="8000" dirty="0" err="1">
                <a:solidFill>
                  <a:srgbClr val="FFFF00"/>
                </a:solidFill>
                <a:latin typeface="Andika" panose="02000000000000000000" pitchFamily="2" charset="0"/>
              </a:rPr>
              <a:t>did'nt</a:t>
            </a:r>
            <a:r>
              <a:rPr lang="en-GB" sz="8000" dirty="0">
                <a:solidFill>
                  <a:srgbClr val="FFFF00"/>
                </a:solidFill>
                <a:latin typeface="Andika" panose="02000000000000000000" pitchFamily="2" charset="0"/>
              </a:rPr>
              <a:t> finish their homework</a:t>
            </a:r>
          </a:p>
        </p:txBody>
      </p:sp>
    </p:spTree>
    <p:extLst>
      <p:ext uri="{BB962C8B-B14F-4D97-AF65-F5344CB8AC3E}">
        <p14:creationId xmlns:p14="http://schemas.microsoft.com/office/powerpoint/2010/main" val="1490931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2572AA-DE71-72B6-3976-541FCC3BC188}"/>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8ACAE2BE-ED78-6075-37E2-1DF3EEA115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549F580A-2531-1E45-7850-FFE3C6701055}"/>
              </a:ext>
            </a:extLst>
          </p:cNvPr>
          <p:cNvSpPr>
            <a:spLocks noGrp="1"/>
          </p:cNvSpPr>
          <p:nvPr>
            <p:ph idx="1"/>
          </p:nvPr>
        </p:nvSpPr>
        <p:spPr>
          <a:xfrm>
            <a:off x="171450" y="530352"/>
            <a:ext cx="11768001" cy="5985951"/>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7573BFF2-3983-4958-FD3C-FA03EF6C6300}"/>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264C3459-EAF6-6EA3-92CC-15ABBAEEBAC6}"/>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9" name="TextBox 8">
            <a:extLst>
              <a:ext uri="{FF2B5EF4-FFF2-40B4-BE49-F238E27FC236}">
                <a16:creationId xmlns:a16="http://schemas.microsoft.com/office/drawing/2014/main" id="{B31D27B1-3A44-B75A-FBC7-BAE43AAA3000}"/>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They didn’t finish their homework</a:t>
            </a:r>
          </a:p>
        </p:txBody>
      </p:sp>
      <p:sp>
        <p:nvSpPr>
          <p:cNvPr id="7" name="TextBox 6">
            <a:extLst>
              <a:ext uri="{FF2B5EF4-FFF2-40B4-BE49-F238E27FC236}">
                <a16:creationId xmlns:a16="http://schemas.microsoft.com/office/drawing/2014/main" id="{F4EADF49-A076-1918-ABCE-74CDC3939076}"/>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chemeClr val="bg1"/>
                </a:solidFill>
                <a:latin typeface="Andika" panose="02000000000000000000" pitchFamily="2" charset="0"/>
              </a:rPr>
              <a:t>Did’nt</a:t>
            </a:r>
            <a:r>
              <a:rPr lang="en-GB" sz="3600" dirty="0">
                <a:solidFill>
                  <a:schemeClr val="bg1"/>
                </a:solidFill>
                <a:latin typeface="Andika" panose="02000000000000000000" pitchFamily="2" charset="0"/>
              </a:rPr>
              <a:t>” the word should be “didn’t” as the apostrophe is replacing an “o”. </a:t>
            </a:r>
          </a:p>
        </p:txBody>
      </p:sp>
    </p:spTree>
    <p:extLst>
      <p:ext uri="{BB962C8B-B14F-4D97-AF65-F5344CB8AC3E}">
        <p14:creationId xmlns:p14="http://schemas.microsoft.com/office/powerpoint/2010/main" val="14541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CCEC7-1363-9B80-75F5-4A5D9D40A84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A81D1581-B8EF-7D83-1DB9-52CFC1891E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06168F7D-6186-B931-F309-108D699F61FD}"/>
              </a:ext>
            </a:extLst>
          </p:cNvPr>
          <p:cNvSpPr>
            <a:spLocks noGrp="1"/>
          </p:cNvSpPr>
          <p:nvPr>
            <p:ph idx="1"/>
          </p:nvPr>
        </p:nvSpPr>
        <p:spPr>
          <a:xfrm>
            <a:off x="600891" y="530352"/>
            <a:ext cx="11338560"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4B4AA367-B7FE-9445-9DB1-F569CDEB7B3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9A70B72C-94BB-8BB4-A5D7-3A2E4457C92A}"/>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We shouldn't go out.</a:t>
            </a:r>
          </a:p>
        </p:txBody>
      </p:sp>
    </p:spTree>
    <p:extLst>
      <p:ext uri="{BB962C8B-B14F-4D97-AF65-F5344CB8AC3E}">
        <p14:creationId xmlns:p14="http://schemas.microsoft.com/office/powerpoint/2010/main" val="237325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7ADD2F-E8C8-04DD-3EDE-97453570C3C6}"/>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A19E575-E31C-C84B-A933-44C27B63E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B59A2557-4552-6FF0-D635-FF7C57E14FCD}"/>
              </a:ext>
            </a:extLst>
          </p:cNvPr>
          <p:cNvSpPr txBox="1">
            <a:spLocks/>
          </p:cNvSpPr>
          <p:nvPr/>
        </p:nvSpPr>
        <p:spPr>
          <a:xfrm>
            <a:off x="600891" y="530352"/>
            <a:ext cx="11338560" cy="610765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278C591C-DDCD-5400-F194-49FDE18DD70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E9F3561-16BA-D94D-392D-3CDEAB5B257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5ED6B9B1-6AD2-B37E-2C30-AA37DC290CB0}"/>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We shouldn't go out.</a:t>
            </a:r>
          </a:p>
        </p:txBody>
      </p:sp>
      <p:sp>
        <p:nvSpPr>
          <p:cNvPr id="3" name="TextBox 2">
            <a:extLst>
              <a:ext uri="{FF2B5EF4-FFF2-40B4-BE49-F238E27FC236}">
                <a16:creationId xmlns:a16="http://schemas.microsoft.com/office/drawing/2014/main" id="{6B6FEE57-1B71-B6A9-6599-E4F3D28F5D5C}"/>
              </a:ext>
            </a:extLst>
          </p:cNvPr>
          <p:cNvSpPr txBox="1"/>
          <p:nvPr/>
        </p:nvSpPr>
        <p:spPr>
          <a:xfrm>
            <a:off x="583055" y="4699019"/>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“shouldn’t” = “should not”</a:t>
            </a:r>
          </a:p>
          <a:p>
            <a:pPr algn="ctr"/>
            <a:r>
              <a:rPr lang="en-GB" sz="3600" dirty="0">
                <a:solidFill>
                  <a:schemeClr val="bg1"/>
                </a:solidFill>
                <a:latin typeface="Andika" panose="02000000000000000000" pitchFamily="2" charset="0"/>
              </a:rPr>
              <a:t>“We should not go out” makes sense. </a:t>
            </a:r>
          </a:p>
        </p:txBody>
      </p:sp>
    </p:spTree>
    <p:extLst>
      <p:ext uri="{BB962C8B-B14F-4D97-AF65-F5344CB8AC3E}">
        <p14:creationId xmlns:p14="http://schemas.microsoft.com/office/powerpoint/2010/main" val="3289701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1C6694A0-D421-8D90-D0E8-8830C99F28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F82D31-9D8A-91BC-1580-AE9ED571983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6" name="TextBox 5">
            <a:extLst>
              <a:ext uri="{FF2B5EF4-FFF2-40B4-BE49-F238E27FC236}">
                <a16:creationId xmlns:a16="http://schemas.microsoft.com/office/drawing/2014/main" id="{5E3BFD1C-0345-A6CF-EA0A-C98896387151}"/>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a:t>
            </a:r>
            <a:r>
              <a:rPr lang="en-GB" sz="8000" dirty="0" err="1">
                <a:solidFill>
                  <a:srgbClr val="FFFF00"/>
                </a:solidFill>
                <a:latin typeface="Andika" panose="02000000000000000000" pitchFamily="2" charset="0"/>
              </a:rPr>
              <a:t>should’of</a:t>
            </a:r>
            <a:r>
              <a:rPr lang="en-GB" sz="8000" dirty="0">
                <a:solidFill>
                  <a:srgbClr val="FFFF00"/>
                </a:solidFill>
                <a:latin typeface="Andika" panose="02000000000000000000" pitchFamily="2" charset="0"/>
              </a:rPr>
              <a:t> gone.</a:t>
            </a:r>
          </a:p>
        </p:txBody>
      </p:sp>
    </p:spTree>
    <p:extLst>
      <p:ext uri="{BB962C8B-B14F-4D97-AF65-F5344CB8AC3E}">
        <p14:creationId xmlns:p14="http://schemas.microsoft.com/office/powerpoint/2010/main" val="3499639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D191D-6489-1519-959F-E3D5AF9EFD1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FB6BF800-4B0A-DCD1-9D01-E6BAAD7ABE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27A217D1-A052-0CCB-915D-0DE6EA9D02AB}"/>
              </a:ext>
            </a:extLst>
          </p:cNvPr>
          <p:cNvSpPr>
            <a:spLocks noGrp="1"/>
          </p:cNvSpPr>
          <p:nvPr>
            <p:ph idx="1"/>
          </p:nvPr>
        </p:nvSpPr>
        <p:spPr>
          <a:xfrm>
            <a:off x="342900" y="530352"/>
            <a:ext cx="11596551" cy="594664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D7B82AE-AE71-4D0B-7F23-B3157D8A0B3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B776BDBD-9DFE-7A04-E046-9C0AD972EA9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342E7C59-661A-204C-CC86-0C1CDC1D632C}"/>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should’ve gone.</a:t>
            </a:r>
          </a:p>
        </p:txBody>
      </p:sp>
      <p:sp>
        <p:nvSpPr>
          <p:cNvPr id="5" name="TextBox 4">
            <a:extLst>
              <a:ext uri="{FF2B5EF4-FFF2-40B4-BE49-F238E27FC236}">
                <a16:creationId xmlns:a16="http://schemas.microsoft.com/office/drawing/2014/main" id="{62BD600E-B4B1-E05D-F356-DD4AD175C1D0}"/>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Should’f</a:t>
            </a:r>
            <a:r>
              <a:rPr lang="en-GB" sz="3600" dirty="0">
                <a:solidFill>
                  <a:schemeClr val="bg1"/>
                </a:solidFill>
                <a:latin typeface="Andika" panose="02000000000000000000" pitchFamily="2" charset="0"/>
              </a:rPr>
              <a:t>” the word should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be “</a:t>
            </a:r>
            <a:r>
              <a:rPr lang="en-GB" sz="3600" dirty="0">
                <a:solidFill>
                  <a:srgbClr val="FFFF00"/>
                </a:solidFill>
                <a:latin typeface="Andika" panose="02000000000000000000" pitchFamily="2" charset="0"/>
              </a:rPr>
              <a:t>should’ve</a:t>
            </a:r>
            <a:r>
              <a:rPr lang="en-GB" sz="3600" dirty="0">
                <a:solidFill>
                  <a:schemeClr val="bg1"/>
                </a:solidFill>
                <a:latin typeface="Andika" panose="02000000000000000000" pitchFamily="2" charset="0"/>
              </a:rPr>
              <a:t>” or “should have”.  </a:t>
            </a:r>
          </a:p>
        </p:txBody>
      </p:sp>
    </p:spTree>
    <p:extLst>
      <p:ext uri="{BB962C8B-B14F-4D97-AF65-F5344CB8AC3E}">
        <p14:creationId xmlns:p14="http://schemas.microsoft.com/office/powerpoint/2010/main" val="1496275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B27978-037A-DC22-DFDB-49651C4A5BE2}"/>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515699D9-6AE1-72B4-3562-E7E36DF54E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5CC287A7-FF55-60CE-A051-68FF9FB1FA53}"/>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7F792432-12CA-B9D7-C90C-9D8EA246BC91}"/>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730EA7D9-2F10-8C00-6C58-AF6A5D23BAA2}"/>
              </a:ext>
            </a:extLst>
          </p:cNvPr>
          <p:cNvSpPr txBox="1"/>
          <p:nvPr/>
        </p:nvSpPr>
        <p:spPr>
          <a:xfrm>
            <a:off x="974361" y="2038796"/>
            <a:ext cx="10616748" cy="1323439"/>
          </a:xfrm>
          <a:prstGeom prst="rect">
            <a:avLst/>
          </a:prstGeom>
          <a:noFill/>
        </p:spPr>
        <p:txBody>
          <a:bodyPr wrap="square" rtlCol="0">
            <a:spAutoFit/>
          </a:bodyPr>
          <a:lstStyle/>
          <a:p>
            <a:pPr algn="ctr"/>
            <a:r>
              <a:rPr lang="en-GB" sz="8000" dirty="0" err="1">
                <a:solidFill>
                  <a:srgbClr val="FFFF00"/>
                </a:solidFill>
                <a:latin typeface="Andika" panose="02000000000000000000" pitchFamily="2" charset="0"/>
              </a:rPr>
              <a:t>That’is</a:t>
            </a:r>
            <a:r>
              <a:rPr lang="en-GB" sz="8000" dirty="0">
                <a:solidFill>
                  <a:srgbClr val="FFFF00"/>
                </a:solidFill>
                <a:latin typeface="Andika" panose="02000000000000000000" pitchFamily="2" charset="0"/>
              </a:rPr>
              <a:t> Jake’s book.</a:t>
            </a:r>
          </a:p>
        </p:txBody>
      </p:sp>
    </p:spTree>
    <p:extLst>
      <p:ext uri="{BB962C8B-B14F-4D97-AF65-F5344CB8AC3E}">
        <p14:creationId xmlns:p14="http://schemas.microsoft.com/office/powerpoint/2010/main" val="184473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5E2AA2-003E-4C41-17B8-AB1E4F6C244D}"/>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7F41B5DC-4D4A-147A-C9FA-469113F1CD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F54A302-752B-8B0A-E981-2334CEC6DC19}"/>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712EC6F-558F-4AB4-6721-CD3F94742EC4}"/>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3822CECC-E6D1-E631-4908-DDA309C60B1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61D6A77-3A1A-5BD4-EB1A-CB658C666124}"/>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That’s Jake’s book.</a:t>
            </a:r>
          </a:p>
        </p:txBody>
      </p:sp>
      <p:sp>
        <p:nvSpPr>
          <p:cNvPr id="6" name="TextBox 5">
            <a:extLst>
              <a:ext uri="{FF2B5EF4-FFF2-40B4-BE49-F238E27FC236}">
                <a16:creationId xmlns:a16="http://schemas.microsoft.com/office/drawing/2014/main" id="{81D39E94-DF86-DEAF-9B51-C198B0E67FD0}"/>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That’is</a:t>
            </a:r>
            <a:r>
              <a:rPr lang="en-GB" sz="3600" dirty="0">
                <a:solidFill>
                  <a:schemeClr val="bg1"/>
                </a:solidFill>
                <a:latin typeface="Andika" panose="02000000000000000000" pitchFamily="2" charset="0"/>
              </a:rPr>
              <a:t>” should </a:t>
            </a:r>
            <a:br>
              <a:rPr lang="en-GB" sz="3600" dirty="0">
                <a:solidFill>
                  <a:schemeClr val="bg1"/>
                </a:solidFill>
                <a:latin typeface="Andika" panose="02000000000000000000" pitchFamily="2" charset="0"/>
              </a:rPr>
            </a:br>
            <a:r>
              <a:rPr lang="en-GB" sz="3600" dirty="0">
                <a:solidFill>
                  <a:schemeClr val="bg1"/>
                </a:solidFill>
                <a:latin typeface="Andika" panose="02000000000000000000" pitchFamily="2" charset="0"/>
              </a:rPr>
              <a:t>be “That’s”  or “that is”. </a:t>
            </a:r>
          </a:p>
        </p:txBody>
      </p:sp>
    </p:spTree>
    <p:extLst>
      <p:ext uri="{BB962C8B-B14F-4D97-AF65-F5344CB8AC3E}">
        <p14:creationId xmlns:p14="http://schemas.microsoft.com/office/powerpoint/2010/main" val="37817839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4B4D78-92B4-0590-CAB0-677D218A9369}"/>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E0B060E2-FCF1-6571-69E7-93B214593C3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78C14D7B-F870-5D22-16A1-6F0696FB3739}"/>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27ED67C7-D893-9CB2-FEE7-DF0711F62093}"/>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5" name="TextBox 4">
            <a:extLst>
              <a:ext uri="{FF2B5EF4-FFF2-40B4-BE49-F238E27FC236}">
                <a16:creationId xmlns:a16="http://schemas.microsoft.com/office/drawing/2014/main" id="{4CD271C4-3BC9-3E1B-E1BE-A0A3BED3E1DA}"/>
              </a:ext>
            </a:extLst>
          </p:cNvPr>
          <p:cNvSpPr txBox="1"/>
          <p:nvPr/>
        </p:nvSpPr>
        <p:spPr>
          <a:xfrm>
            <a:off x="974361" y="2038796"/>
            <a:ext cx="10616748" cy="1323439"/>
          </a:xfrm>
          <a:prstGeom prst="rect">
            <a:avLst/>
          </a:prstGeom>
          <a:noFill/>
        </p:spPr>
        <p:txBody>
          <a:bodyPr wrap="square" rtlCol="0">
            <a:spAutoFit/>
          </a:bodyPr>
          <a:lstStyle/>
          <a:p>
            <a:pPr algn="ctr"/>
            <a:r>
              <a:rPr lang="en-GB" sz="8000" dirty="0" err="1">
                <a:solidFill>
                  <a:srgbClr val="FFFF00"/>
                </a:solidFill>
                <a:latin typeface="Andika" panose="02000000000000000000" pitchFamily="2" charset="0"/>
              </a:rPr>
              <a:t>Im</a:t>
            </a:r>
            <a:r>
              <a:rPr lang="en-GB" sz="8000" dirty="0">
                <a:solidFill>
                  <a:srgbClr val="FFFF00"/>
                </a:solidFill>
                <a:latin typeface="Andika" panose="02000000000000000000" pitchFamily="2" charset="0"/>
              </a:rPr>
              <a:t>’ not happy.</a:t>
            </a:r>
          </a:p>
        </p:txBody>
      </p:sp>
    </p:spTree>
    <p:extLst>
      <p:ext uri="{BB962C8B-B14F-4D97-AF65-F5344CB8AC3E}">
        <p14:creationId xmlns:p14="http://schemas.microsoft.com/office/powerpoint/2010/main" val="3365730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DF7985-9399-2877-D9E6-E8719FABE008}"/>
            </a:ext>
          </a:extLst>
        </p:cNvPr>
        <p:cNvGrpSpPr/>
        <p:nvPr/>
      </p:nvGrpSpPr>
      <p:grpSpPr>
        <a:xfrm>
          <a:off x="0" y="0"/>
          <a:ext cx="0" cy="0"/>
          <a:chOff x="0" y="0"/>
          <a:chExt cx="0" cy="0"/>
        </a:xfrm>
      </p:grpSpPr>
      <p:pic>
        <p:nvPicPr>
          <p:cNvPr id="9" name="Picture 8" descr="Shape, background pattern&#10;&#10;Description automatically generated">
            <a:extLst>
              <a:ext uri="{FF2B5EF4-FFF2-40B4-BE49-F238E27FC236}">
                <a16:creationId xmlns:a16="http://schemas.microsoft.com/office/drawing/2014/main" id="{DE1821AC-47FB-2ABD-9B68-391E8CEAC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A34A1E3A-B21F-3E9D-6F80-AD390B371427}"/>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60DFACB5-A2B3-D8E9-D4CD-381DB5458F6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1377F094-BE45-88B4-0513-6E17F7C2EAC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7" name="TextBox 6">
            <a:extLst>
              <a:ext uri="{FF2B5EF4-FFF2-40B4-BE49-F238E27FC236}">
                <a16:creationId xmlns:a16="http://schemas.microsoft.com/office/drawing/2014/main" id="{BCDD7D51-4A01-C8F1-7112-EFA78E4ADB4A}"/>
              </a:ext>
            </a:extLst>
          </p:cNvPr>
          <p:cNvSpPr txBox="1"/>
          <p:nvPr/>
        </p:nvSpPr>
        <p:spPr>
          <a:xfrm>
            <a:off x="974361" y="2038796"/>
            <a:ext cx="10616748"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I’m not happy.</a:t>
            </a:r>
          </a:p>
        </p:txBody>
      </p:sp>
      <p:sp>
        <p:nvSpPr>
          <p:cNvPr id="5" name="TextBox 4">
            <a:extLst>
              <a:ext uri="{FF2B5EF4-FFF2-40B4-BE49-F238E27FC236}">
                <a16:creationId xmlns:a16="http://schemas.microsoft.com/office/drawing/2014/main" id="{56925723-FE4B-C3F0-FB18-588EA0BD45F7}"/>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Im</a:t>
            </a:r>
            <a:r>
              <a:rPr lang="en-GB" sz="3600" dirty="0">
                <a:solidFill>
                  <a:srgbClr val="FFFF00"/>
                </a:solidFill>
                <a:latin typeface="Andika" panose="02000000000000000000" pitchFamily="2" charset="0"/>
              </a:rPr>
              <a:t>’</a:t>
            </a: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 </a:t>
            </a:r>
            <a:r>
              <a:rPr lang="en-GB" sz="3600" dirty="0">
                <a:solidFill>
                  <a:schemeClr val="bg1"/>
                </a:solidFill>
                <a:latin typeface="Andika" panose="02000000000000000000" pitchFamily="2" charset="0"/>
              </a:rPr>
              <a:t>the word should be “</a:t>
            </a:r>
            <a:r>
              <a:rPr lang="en-GB" sz="3600" dirty="0">
                <a:solidFill>
                  <a:srgbClr val="FFFF00"/>
                </a:solidFill>
                <a:latin typeface="Andika" panose="02000000000000000000" pitchFamily="2" charset="0"/>
              </a:rPr>
              <a:t>I’m</a:t>
            </a:r>
            <a:r>
              <a:rPr lang="en-GB" sz="3600" dirty="0">
                <a:solidFill>
                  <a:schemeClr val="bg1"/>
                </a:solidFill>
                <a:latin typeface="Andika" panose="02000000000000000000" pitchFamily="2" charset="0"/>
              </a:rPr>
              <a:t>” as the apostrophe is replacing an “a”. </a:t>
            </a:r>
          </a:p>
        </p:txBody>
      </p:sp>
    </p:spTree>
    <p:extLst>
      <p:ext uri="{BB962C8B-B14F-4D97-AF65-F5344CB8AC3E}">
        <p14:creationId xmlns:p14="http://schemas.microsoft.com/office/powerpoint/2010/main" val="4055010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36B770-5655-9CE4-B730-F33A179FDE4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125BA9A-A475-F540-4D08-88668EC4B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513ED85-FABE-3540-BC54-3C4CFE6EC8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D25D8A7-26CA-6669-9AE2-55364B0D510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58D71DCC-EBBE-D829-9128-C489CCF454C8}"/>
              </a:ext>
            </a:extLst>
          </p:cNvPr>
          <p:cNvGraphicFramePr/>
          <p:nvPr>
            <p:extLst>
              <p:ext uri="{D42A27DB-BD31-4B8C-83A1-F6EECF244321}">
                <p14:modId xmlns:p14="http://schemas.microsoft.com/office/powerpoint/2010/main" val="7934951"/>
              </p:ext>
            </p:extLst>
          </p:nvPr>
        </p:nvGraphicFramePr>
        <p:xfrm>
          <a:off x="1544318" y="848708"/>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94E14E2-F547-5766-931D-88D47E8F8AC0}"/>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325AF69D-236D-5E42-13A2-F47264F20E08}"/>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14192576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B2B1F-9B0C-7E93-212D-856E0591CBD7}"/>
            </a:ext>
          </a:extLst>
        </p:cNvPr>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F57F35F8-1A20-A093-352D-D1CD8FAA12C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10" name="Content Placeholder 2">
            <a:extLst>
              <a:ext uri="{FF2B5EF4-FFF2-40B4-BE49-F238E27FC236}">
                <a16:creationId xmlns:a16="http://schemas.microsoft.com/office/drawing/2014/main" id="{04ECF31D-A184-310A-BBC9-0FACE1238F45}"/>
              </a:ext>
            </a:extLst>
          </p:cNvPr>
          <p:cNvSpPr txBox="1">
            <a:spLocks/>
          </p:cNvSpPr>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a:solidFill>
                <a:schemeClr val="bg1"/>
              </a:solidFill>
            </a:endParaRPr>
          </a:p>
          <a:p>
            <a:pPr marL="0" indent="0" algn="ctr">
              <a:buFont typeface="Arial" panose="020B0604020202020204" pitchFamily="34" charset="0"/>
              <a:buNone/>
            </a:pPr>
            <a:endParaRPr lang="en-GB" sz="4400" dirty="0">
              <a:solidFill>
                <a:schemeClr val="bg1"/>
              </a:solidFill>
            </a:endParaRPr>
          </a:p>
        </p:txBody>
      </p:sp>
      <p:sp>
        <p:nvSpPr>
          <p:cNvPr id="6" name="TextBox 5">
            <a:extLst>
              <a:ext uri="{FF2B5EF4-FFF2-40B4-BE49-F238E27FC236}">
                <a16:creationId xmlns:a16="http://schemas.microsoft.com/office/drawing/2014/main" id="{68BC69BD-A790-3632-F22C-1ECF787AC42B}"/>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FD8CA4A3-1CDC-A060-2719-0786034FFDE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haven't seen that movie.</a:t>
            </a:r>
          </a:p>
        </p:txBody>
      </p:sp>
    </p:spTree>
    <p:extLst>
      <p:ext uri="{BB962C8B-B14F-4D97-AF65-F5344CB8AC3E}">
        <p14:creationId xmlns:p14="http://schemas.microsoft.com/office/powerpoint/2010/main" val="715002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2F53A-4A65-AC6B-D966-57F9623E67A7}"/>
            </a:ext>
          </a:extLst>
        </p:cNvPr>
        <p:cNvGrpSpPr/>
        <p:nvPr/>
      </p:nvGrpSpPr>
      <p:grpSpPr>
        <a:xfrm>
          <a:off x="0" y="0"/>
          <a:ext cx="0" cy="0"/>
          <a:chOff x="0" y="0"/>
          <a:chExt cx="0" cy="0"/>
        </a:xfrm>
      </p:grpSpPr>
      <p:pic>
        <p:nvPicPr>
          <p:cNvPr id="9" name="Picture 8" descr="Background pattern&#10;&#10;Description automatically generated">
            <a:extLst>
              <a:ext uri="{FF2B5EF4-FFF2-40B4-BE49-F238E27FC236}">
                <a16:creationId xmlns:a16="http://schemas.microsoft.com/office/drawing/2014/main" id="{B1F9C450-FA03-3646-3B72-8A6751C838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0F3562B9-E498-0BB8-EC44-59F685F6182E}"/>
              </a:ext>
            </a:extLst>
          </p:cNvPr>
          <p:cNvSpPr>
            <a:spLocks noGrp="1"/>
          </p:cNvSpPr>
          <p:nvPr>
            <p:ph idx="1"/>
          </p:nvPr>
        </p:nvSpPr>
        <p:spPr>
          <a:xfrm>
            <a:off x="342900" y="530352"/>
            <a:ext cx="11596551" cy="620382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0D22CD12-E97F-8D38-175E-0AF076FC2A4A}"/>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A4F22107-DD7A-BFCB-46E4-BC1FBA8DBDE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8" name="TextBox 7">
            <a:extLst>
              <a:ext uri="{FF2B5EF4-FFF2-40B4-BE49-F238E27FC236}">
                <a16:creationId xmlns:a16="http://schemas.microsoft.com/office/drawing/2014/main" id="{7394BD61-19C0-D6D1-A8F0-1DC660C6E8EB}"/>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haven't seen that movie.</a:t>
            </a:r>
          </a:p>
        </p:txBody>
      </p:sp>
      <p:sp>
        <p:nvSpPr>
          <p:cNvPr id="5" name="TextBox 4">
            <a:extLst>
              <a:ext uri="{FF2B5EF4-FFF2-40B4-BE49-F238E27FC236}">
                <a16:creationId xmlns:a16="http://schemas.microsoft.com/office/drawing/2014/main" id="{8943B3C2-74F3-3FE7-8EA5-E5C3615A5956}"/>
              </a:ext>
            </a:extLst>
          </p:cNvPr>
          <p:cNvSpPr txBox="1"/>
          <p:nvPr/>
        </p:nvSpPr>
        <p:spPr>
          <a:xfrm>
            <a:off x="646066" y="521064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haven’t</a:t>
            </a:r>
            <a:r>
              <a:rPr lang="en-GB" sz="3600" dirty="0">
                <a:solidFill>
                  <a:schemeClr val="bg1"/>
                </a:solidFill>
                <a:latin typeface="Andika" panose="02000000000000000000" pitchFamily="2" charset="0"/>
              </a:rPr>
              <a:t>” = “</a:t>
            </a:r>
            <a:r>
              <a:rPr lang="en-GB" sz="3600" dirty="0">
                <a:solidFill>
                  <a:srgbClr val="FFFF00"/>
                </a:solidFill>
                <a:latin typeface="Andika" panose="02000000000000000000" pitchFamily="2" charset="0"/>
              </a:rPr>
              <a:t>have not</a:t>
            </a:r>
            <a:r>
              <a:rPr lang="en-GB" sz="3600" dirty="0">
                <a:solidFill>
                  <a:schemeClr val="bg1"/>
                </a:solidFill>
                <a:latin typeface="Andika" panose="02000000000000000000" pitchFamily="2" charset="0"/>
              </a:rPr>
              <a:t>”</a:t>
            </a:r>
          </a:p>
          <a:p>
            <a:pPr algn="ctr"/>
            <a:r>
              <a:rPr lang="en-GB" sz="3600" dirty="0">
                <a:solidFill>
                  <a:schemeClr val="bg1"/>
                </a:solidFill>
                <a:latin typeface="Andika" panose="02000000000000000000" pitchFamily="2" charset="0"/>
              </a:rPr>
              <a:t>“I </a:t>
            </a:r>
            <a:r>
              <a:rPr lang="en-GB" sz="3600" dirty="0">
                <a:solidFill>
                  <a:srgbClr val="FFFF00"/>
                </a:solidFill>
                <a:latin typeface="Andika" panose="02000000000000000000" pitchFamily="2" charset="0"/>
              </a:rPr>
              <a:t>have not </a:t>
            </a:r>
            <a:r>
              <a:rPr lang="en-GB" sz="3600" dirty="0">
                <a:solidFill>
                  <a:schemeClr val="bg1"/>
                </a:solidFill>
                <a:latin typeface="Andika" panose="02000000000000000000" pitchFamily="2" charset="0"/>
              </a:rPr>
              <a:t>seen that movie” makes sense. </a:t>
            </a:r>
          </a:p>
        </p:txBody>
      </p:sp>
    </p:spTree>
    <p:extLst>
      <p:ext uri="{BB962C8B-B14F-4D97-AF65-F5344CB8AC3E}">
        <p14:creationId xmlns:p14="http://schemas.microsoft.com/office/powerpoint/2010/main" val="1789939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E9AAFE-E4F4-9607-A9CA-9F3274D0ADFC}"/>
            </a:ext>
          </a:extLst>
        </p:cNvPr>
        <p:cNvGrpSpPr/>
        <p:nvPr/>
      </p:nvGrpSpPr>
      <p:grpSpPr>
        <a:xfrm>
          <a:off x="0" y="0"/>
          <a:ext cx="0" cy="0"/>
          <a:chOff x="0" y="0"/>
          <a:chExt cx="0" cy="0"/>
        </a:xfrm>
      </p:grpSpPr>
      <p:pic>
        <p:nvPicPr>
          <p:cNvPr id="2" name="Picture 1" descr="A pattern of viking ships and helmets&#10;&#10;Description automatically generated">
            <a:extLst>
              <a:ext uri="{FF2B5EF4-FFF2-40B4-BE49-F238E27FC236}">
                <a16:creationId xmlns:a16="http://schemas.microsoft.com/office/drawing/2014/main" id="{25328271-BF84-1AAA-4567-44B52119C5B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7E9C539D-CC3C-FDC8-01DC-761C9E2B774D}"/>
              </a:ext>
            </a:extLst>
          </p:cNvPr>
          <p:cNvSpPr>
            <a:spLocks noGrp="1"/>
          </p:cNvSpPr>
          <p:nvPr>
            <p:ph idx="1"/>
          </p:nvPr>
        </p:nvSpPr>
        <p:spPr>
          <a:xfrm>
            <a:off x="600891" y="530352"/>
            <a:ext cx="11338560"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BE4F03C7-2AC1-9BB5-F7BA-C61DABB08EB4}"/>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DFD18D43-E09B-A119-ACE6-16980228278A}"/>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a:t>
            </a:r>
            <a:r>
              <a:rPr lang="en-GB" sz="8000" dirty="0" err="1">
                <a:solidFill>
                  <a:srgbClr val="FFFF00"/>
                </a:solidFill>
                <a:latin typeface="Andika" panose="02000000000000000000" pitchFamily="2" charset="0"/>
              </a:rPr>
              <a:t>would'nt</a:t>
            </a:r>
            <a:r>
              <a:rPr lang="en-GB" sz="8000" dirty="0">
                <a:solidFill>
                  <a:srgbClr val="FFFF00"/>
                </a:solidFill>
                <a:latin typeface="Andika" panose="02000000000000000000" pitchFamily="2" charset="0"/>
              </a:rPr>
              <a:t> do that if I were you.</a:t>
            </a:r>
          </a:p>
        </p:txBody>
      </p:sp>
    </p:spTree>
    <p:extLst>
      <p:ext uri="{BB962C8B-B14F-4D97-AF65-F5344CB8AC3E}">
        <p14:creationId xmlns:p14="http://schemas.microsoft.com/office/powerpoint/2010/main" val="3428528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2C8AA-8E62-B335-E3E9-EC045267D875}"/>
            </a:ext>
          </a:extLst>
        </p:cNvPr>
        <p:cNvGrpSpPr/>
        <p:nvPr/>
      </p:nvGrpSpPr>
      <p:grpSpPr>
        <a:xfrm>
          <a:off x="0" y="0"/>
          <a:ext cx="0" cy="0"/>
          <a:chOff x="0" y="0"/>
          <a:chExt cx="0" cy="0"/>
        </a:xfrm>
      </p:grpSpPr>
      <p:pic>
        <p:nvPicPr>
          <p:cNvPr id="6" name="Picture 5" descr="A pattern of viking ships and helmets&#10;&#10;Description automatically generated">
            <a:extLst>
              <a:ext uri="{FF2B5EF4-FFF2-40B4-BE49-F238E27FC236}">
                <a16:creationId xmlns:a16="http://schemas.microsoft.com/office/drawing/2014/main" id="{3DC313C4-6D7E-1D95-AF83-3DD740E8E5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4CB37288-12AD-2CAB-3B10-76C8658A4097}"/>
              </a:ext>
            </a:extLst>
          </p:cNvPr>
          <p:cNvSpPr>
            <a:spLocks noGrp="1"/>
          </p:cNvSpPr>
          <p:nvPr>
            <p:ph idx="1"/>
          </p:nvPr>
        </p:nvSpPr>
        <p:spPr>
          <a:xfrm>
            <a:off x="342900" y="530352"/>
            <a:ext cx="11596551" cy="5760719"/>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FAD4263F-F2D2-C6FF-6809-3A34D95F20DB}"/>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590EC300-0E13-99C3-B404-5A435DD521C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DCC7E35A-81C3-AF67-5BFA-CD107FE1D69C}"/>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 wouldn’t do that if I were you.</a:t>
            </a:r>
          </a:p>
        </p:txBody>
      </p:sp>
      <p:sp>
        <p:nvSpPr>
          <p:cNvPr id="7" name="TextBox 6">
            <a:extLst>
              <a:ext uri="{FF2B5EF4-FFF2-40B4-BE49-F238E27FC236}">
                <a16:creationId xmlns:a16="http://schemas.microsoft.com/office/drawing/2014/main" id="{7ACFB65A-F1DF-EE1D-0F32-E5093179D59F}"/>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err="1">
                <a:solidFill>
                  <a:srgbClr val="FFFF00"/>
                </a:solidFill>
                <a:latin typeface="Andika" panose="02000000000000000000" pitchFamily="2" charset="0"/>
              </a:rPr>
              <a:t>would’nt</a:t>
            </a:r>
            <a:r>
              <a:rPr lang="en-GB" sz="3600" dirty="0">
                <a:solidFill>
                  <a:schemeClr val="bg1"/>
                </a:solidFill>
                <a:latin typeface="Andika" panose="02000000000000000000" pitchFamily="2" charset="0"/>
              </a:rPr>
              <a:t>” the word should be “</a:t>
            </a:r>
            <a:r>
              <a:rPr lang="en-GB" sz="3600" dirty="0">
                <a:solidFill>
                  <a:srgbClr val="FFFF00"/>
                </a:solidFill>
                <a:latin typeface="Andika" panose="02000000000000000000" pitchFamily="2" charset="0"/>
              </a:rPr>
              <a:t>wouldn’t</a:t>
            </a:r>
            <a:r>
              <a:rPr lang="en-GB" sz="3600" dirty="0">
                <a:solidFill>
                  <a:schemeClr val="bg1"/>
                </a:solidFill>
                <a:latin typeface="Andika" panose="02000000000000000000" pitchFamily="2" charset="0"/>
              </a:rPr>
              <a:t>” as the apostrophe is replacing an “o”. </a:t>
            </a:r>
          </a:p>
        </p:txBody>
      </p:sp>
    </p:spTree>
    <p:extLst>
      <p:ext uri="{BB962C8B-B14F-4D97-AF65-F5344CB8AC3E}">
        <p14:creationId xmlns:p14="http://schemas.microsoft.com/office/powerpoint/2010/main" val="4138318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8"/>
                </p:tgtEl>
              </p:cMediaNode>
            </p:audio>
          </p:childTnLst>
        </p:cTn>
      </p:par>
    </p:tnLst>
    <p:bldLst>
      <p:bldP spid="4" grpId="0" build="allAtOnce"/>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135A1D-85F7-769A-3DCC-FCAB46C4028B}"/>
            </a:ext>
          </a:extLst>
        </p:cNvPr>
        <p:cNvGrpSpPr/>
        <p:nvPr/>
      </p:nvGrpSpPr>
      <p:grpSpPr>
        <a:xfrm>
          <a:off x="0" y="0"/>
          <a:ext cx="0" cy="0"/>
          <a:chOff x="0" y="0"/>
          <a:chExt cx="0" cy="0"/>
        </a:xfrm>
      </p:grpSpPr>
      <p:pic>
        <p:nvPicPr>
          <p:cNvPr id="2" name="Content Placeholder 4" descr="Background pattern&#10;&#10;Description automatically generated">
            <a:extLst>
              <a:ext uri="{FF2B5EF4-FFF2-40B4-BE49-F238E27FC236}">
                <a16:creationId xmlns:a16="http://schemas.microsoft.com/office/drawing/2014/main" id="{1070C95D-3A92-5804-0AE8-667D62EFAC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Content Placeholder 2">
            <a:extLst>
              <a:ext uri="{FF2B5EF4-FFF2-40B4-BE49-F238E27FC236}">
                <a16:creationId xmlns:a16="http://schemas.microsoft.com/office/drawing/2014/main" id="{77F2E2DB-C5D1-7E6C-11A5-2DD156C5B877}"/>
              </a:ext>
            </a:extLst>
          </p:cNvPr>
          <p:cNvSpPr>
            <a:spLocks noGrp="1"/>
          </p:cNvSpPr>
          <p:nvPr>
            <p:ph idx="1"/>
          </p:nvPr>
        </p:nvSpPr>
        <p:spPr>
          <a:xfrm>
            <a:off x="600891" y="530352"/>
            <a:ext cx="11338560" cy="5760719"/>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63D1D6DE-07C1-FA45-B638-E8F740B04FD6}"/>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6CB8132E-D6EA-AC81-DFA6-1ED30E71D064}"/>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It isn't what I expected.</a:t>
            </a:r>
          </a:p>
        </p:txBody>
      </p:sp>
    </p:spTree>
    <p:extLst>
      <p:ext uri="{BB962C8B-B14F-4D97-AF65-F5344CB8AC3E}">
        <p14:creationId xmlns:p14="http://schemas.microsoft.com/office/powerpoint/2010/main" val="1430352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C4DD6-F3CB-FA48-88AA-F67910C2724A}"/>
            </a:ext>
          </a:extLst>
        </p:cNvPr>
        <p:cNvGrpSpPr/>
        <p:nvPr/>
      </p:nvGrpSpPr>
      <p:grpSpPr>
        <a:xfrm>
          <a:off x="0" y="0"/>
          <a:ext cx="0" cy="0"/>
          <a:chOff x="0" y="0"/>
          <a:chExt cx="0" cy="0"/>
        </a:xfrm>
      </p:grpSpPr>
      <p:pic>
        <p:nvPicPr>
          <p:cNvPr id="6" name="Content Placeholder 4" descr="Background pattern&#10;&#10;Description automatically generated">
            <a:extLst>
              <a:ext uri="{FF2B5EF4-FFF2-40B4-BE49-F238E27FC236}">
                <a16:creationId xmlns:a16="http://schemas.microsoft.com/office/drawing/2014/main" id="{2D30F832-CD9C-2B97-F218-2D26901C37F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Content Placeholder 2">
            <a:extLst>
              <a:ext uri="{FF2B5EF4-FFF2-40B4-BE49-F238E27FC236}">
                <a16:creationId xmlns:a16="http://schemas.microsoft.com/office/drawing/2014/main" id="{3A23D360-B763-358E-98A2-EE0AB783D3DB}"/>
              </a:ext>
            </a:extLst>
          </p:cNvPr>
          <p:cNvSpPr txBox="1">
            <a:spLocks/>
          </p:cNvSpPr>
          <p:nvPr/>
        </p:nvSpPr>
        <p:spPr>
          <a:xfrm>
            <a:off x="600891" y="530352"/>
            <a:ext cx="11338560" cy="6092119"/>
          </a:xfrm>
          <a:prstGeom prst="roundRect">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endParaRPr lang="en-GB" sz="4400" dirty="0">
              <a:solidFill>
                <a:schemeClr val="bg1"/>
              </a:solidFill>
              <a:latin typeface="Andika" panose="02000000000000000000" pitchFamily="2" charset="0"/>
            </a:endParaRPr>
          </a:p>
          <a:p>
            <a:pPr marL="0" indent="0" algn="ctr">
              <a:buFont typeface="Arial" panose="020B0604020202020204" pitchFamily="34" charset="0"/>
              <a:buNone/>
            </a:pPr>
            <a:endParaRPr lang="en-GB" sz="4400" dirty="0">
              <a:solidFill>
                <a:schemeClr val="bg1"/>
              </a:solidFill>
              <a:latin typeface="Andika" panose="02000000000000000000" pitchFamily="2" charset="0"/>
            </a:endParaRPr>
          </a:p>
        </p:txBody>
      </p:sp>
      <p:sp>
        <p:nvSpPr>
          <p:cNvPr id="4" name="TextBox 3">
            <a:extLst>
              <a:ext uri="{FF2B5EF4-FFF2-40B4-BE49-F238E27FC236}">
                <a16:creationId xmlns:a16="http://schemas.microsoft.com/office/drawing/2014/main" id="{134D741A-E932-ACAA-8360-F84328B37955}"/>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00B050"/>
                </a:solidFill>
                <a:latin typeface="Andika" panose="02000000000000000000" pitchFamily="2" charset="0"/>
              </a:rPr>
              <a:t>Right!</a:t>
            </a:r>
          </a:p>
        </p:txBody>
      </p:sp>
      <p:pic>
        <p:nvPicPr>
          <p:cNvPr id="7" name="the-correct-answer-33-183620">
            <a:hlinkClick r:id="" action="ppaction://media"/>
            <a:extLst>
              <a:ext uri="{FF2B5EF4-FFF2-40B4-BE49-F238E27FC236}">
                <a16:creationId xmlns:a16="http://schemas.microsoft.com/office/drawing/2014/main" id="{E7CC6C60-18FA-63EF-9877-2636D3939DE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78255" y="235529"/>
            <a:ext cx="609600" cy="609600"/>
          </a:xfrm>
          <a:prstGeom prst="rect">
            <a:avLst/>
          </a:prstGeom>
        </p:spPr>
      </p:pic>
      <p:sp>
        <p:nvSpPr>
          <p:cNvPr id="2" name="TextBox 1">
            <a:extLst>
              <a:ext uri="{FF2B5EF4-FFF2-40B4-BE49-F238E27FC236}">
                <a16:creationId xmlns:a16="http://schemas.microsoft.com/office/drawing/2014/main" id="{FB4986C0-D22A-F809-CA0F-50F2A6403A3F}"/>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It isn't what I expected.</a:t>
            </a:r>
          </a:p>
        </p:txBody>
      </p:sp>
      <p:sp>
        <p:nvSpPr>
          <p:cNvPr id="5" name="TextBox 4">
            <a:extLst>
              <a:ext uri="{FF2B5EF4-FFF2-40B4-BE49-F238E27FC236}">
                <a16:creationId xmlns:a16="http://schemas.microsoft.com/office/drawing/2014/main" id="{02C5FA88-BA8D-ABD9-1931-6A8838F2BFFD}"/>
              </a:ext>
            </a:extLst>
          </p:cNvPr>
          <p:cNvSpPr txBox="1"/>
          <p:nvPr/>
        </p:nvSpPr>
        <p:spPr>
          <a:xfrm>
            <a:off x="583055" y="4699019"/>
            <a:ext cx="10990218" cy="1754326"/>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isn’t</a:t>
            </a:r>
            <a:r>
              <a:rPr lang="en-GB" sz="3600" dirty="0">
                <a:solidFill>
                  <a:schemeClr val="bg1"/>
                </a:solidFill>
                <a:latin typeface="Andika" panose="02000000000000000000" pitchFamily="2" charset="0"/>
              </a:rPr>
              <a:t>” = “is not”</a:t>
            </a:r>
          </a:p>
          <a:p>
            <a:pPr algn="ctr"/>
            <a:r>
              <a:rPr lang="en-GB" sz="3600" dirty="0">
                <a:solidFill>
                  <a:schemeClr val="bg1"/>
                </a:solidFill>
                <a:latin typeface="Andika" panose="02000000000000000000" pitchFamily="2" charset="0"/>
              </a:rPr>
              <a:t>“It </a:t>
            </a:r>
            <a:r>
              <a:rPr lang="en-GB" sz="3600" dirty="0">
                <a:solidFill>
                  <a:srgbClr val="FFFF00"/>
                </a:solidFill>
                <a:latin typeface="Andika" panose="02000000000000000000" pitchFamily="2" charset="0"/>
              </a:rPr>
              <a:t>is not </a:t>
            </a:r>
            <a:r>
              <a:rPr lang="en-GB" sz="3600" dirty="0">
                <a:solidFill>
                  <a:schemeClr val="bg1"/>
                </a:solidFill>
                <a:latin typeface="Andika" panose="02000000000000000000" pitchFamily="2" charset="0"/>
              </a:rPr>
              <a:t>what I expected” makes sense.</a:t>
            </a:r>
          </a:p>
          <a:p>
            <a:pPr algn="ctr"/>
            <a:r>
              <a:rPr lang="en-GB" sz="3600" dirty="0">
                <a:solidFill>
                  <a:schemeClr val="bg1"/>
                </a:solidFill>
                <a:latin typeface="Andika" panose="02000000000000000000" pitchFamily="2" charset="0"/>
              </a:rPr>
              <a:t> </a:t>
            </a:r>
          </a:p>
        </p:txBody>
      </p:sp>
    </p:spTree>
    <p:extLst>
      <p:ext uri="{BB962C8B-B14F-4D97-AF65-F5344CB8AC3E}">
        <p14:creationId xmlns:p14="http://schemas.microsoft.com/office/powerpoint/2010/main" val="3372812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899">
                                          <p:stCondLst>
                                            <p:cond delay="0"/>
                                          </p:stCondLst>
                                        </p:cTn>
                                        <p:tgtEl>
                                          <p:spTgt spid="4">
                                            <p:txEl>
                                              <p:pRg st="0" end="0"/>
                                            </p:txEl>
                                          </p:spTgt>
                                        </p:tgtEl>
                                      </p:cBhvr>
                                    </p:animEffect>
                                    <p:anim calcmode="lin" valueType="num">
                                      <p:cBhvr>
                                        <p:cTn id="8"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40">
                                          <p:stCondLst>
                                            <p:cond delay="1007"/>
                                          </p:stCondLst>
                                        </p:cTn>
                                        <p:tgtEl>
                                          <p:spTgt spid="4">
                                            <p:txEl>
                                              <p:pRg st="0" end="0"/>
                                            </p:txEl>
                                          </p:spTgt>
                                        </p:tgtEl>
                                      </p:cBhvr>
                                      <p:to x="100000" y="60000"/>
                                    </p:animScale>
                                    <p:animScale>
                                      <p:cBhvr>
                                        <p:cTn id="14" dur="257" decel="50000">
                                          <p:stCondLst>
                                            <p:cond delay="1048"/>
                                          </p:stCondLst>
                                        </p:cTn>
                                        <p:tgtEl>
                                          <p:spTgt spid="4">
                                            <p:txEl>
                                              <p:pRg st="0" end="0"/>
                                            </p:txEl>
                                          </p:spTgt>
                                        </p:tgtEl>
                                      </p:cBhvr>
                                      <p:to x="100000" y="100000"/>
                                    </p:animScale>
                                    <p:animScale>
                                      <p:cBhvr>
                                        <p:cTn id="15" dur="40">
                                          <p:stCondLst>
                                            <p:cond delay="2034"/>
                                          </p:stCondLst>
                                        </p:cTn>
                                        <p:tgtEl>
                                          <p:spTgt spid="4">
                                            <p:txEl>
                                              <p:pRg st="0" end="0"/>
                                            </p:txEl>
                                          </p:spTgt>
                                        </p:tgtEl>
                                      </p:cBhvr>
                                      <p:to x="100000" y="80000"/>
                                    </p:animScale>
                                    <p:animScale>
                                      <p:cBhvr>
                                        <p:cTn id="16" dur="257" decel="50000">
                                          <p:stCondLst>
                                            <p:cond delay="2074"/>
                                          </p:stCondLst>
                                        </p:cTn>
                                        <p:tgtEl>
                                          <p:spTgt spid="4">
                                            <p:txEl>
                                              <p:pRg st="0" end="0"/>
                                            </p:txEl>
                                          </p:spTgt>
                                        </p:tgtEl>
                                      </p:cBhvr>
                                      <p:to x="100000" y="100000"/>
                                    </p:animScale>
                                    <p:animScale>
                                      <p:cBhvr>
                                        <p:cTn id="17" dur="40">
                                          <p:stCondLst>
                                            <p:cond delay="2545"/>
                                          </p:stCondLst>
                                        </p:cTn>
                                        <p:tgtEl>
                                          <p:spTgt spid="4">
                                            <p:txEl>
                                              <p:pRg st="0" end="0"/>
                                            </p:txEl>
                                          </p:spTgt>
                                        </p:tgtEl>
                                      </p:cBhvr>
                                      <p:to x="100000" y="90000"/>
                                    </p:animScale>
                                    <p:animScale>
                                      <p:cBhvr>
                                        <p:cTn id="18" dur="257" decel="50000">
                                          <p:stCondLst>
                                            <p:cond delay="2585"/>
                                          </p:stCondLst>
                                        </p:cTn>
                                        <p:tgtEl>
                                          <p:spTgt spid="4">
                                            <p:txEl>
                                              <p:pRg st="0" end="0"/>
                                            </p:txEl>
                                          </p:spTgt>
                                        </p:tgtEl>
                                      </p:cBhvr>
                                      <p:to x="100000" y="100000"/>
                                    </p:animScale>
                                    <p:animScale>
                                      <p:cBhvr>
                                        <p:cTn id="19" dur="40">
                                          <p:stCondLst>
                                            <p:cond delay="2802"/>
                                          </p:stCondLst>
                                        </p:cTn>
                                        <p:tgtEl>
                                          <p:spTgt spid="4">
                                            <p:txEl>
                                              <p:pRg st="0" end="0"/>
                                            </p:txEl>
                                          </p:spTgt>
                                        </p:tgtEl>
                                      </p:cBhvr>
                                      <p:to x="100000" y="95000"/>
                                    </p:animScale>
                                    <p:animScale>
                                      <p:cBhvr>
                                        <p:cTn id="20" dur="257" decel="50000">
                                          <p:stCondLst>
                                            <p:cond delay="2843"/>
                                          </p:stCondLst>
                                        </p:cTn>
                                        <p:tgtEl>
                                          <p:spTgt spid="4">
                                            <p:txEl>
                                              <p:pRg st="0" end="0"/>
                                            </p:txEl>
                                          </p:spTgt>
                                        </p:tgtEl>
                                      </p:cBhvr>
                                      <p:to x="100000" y="100000"/>
                                    </p:animScale>
                                  </p:childTnLst>
                                </p:cTn>
                              </p:par>
                              <p:par>
                                <p:cTn id="21" presetID="1" presetClass="mediacall" presetSubtype="0" fill="hold" nodeType="withEffect">
                                  <p:stCondLst>
                                    <p:cond delay="0"/>
                                  </p:stCondLst>
                                  <p:childTnLst>
                                    <p:cmd type="call" cmd="playFrom(0.0)">
                                      <p:cBhvr>
                                        <p:cTn id="22" dur="731" fill="hold"/>
                                        <p:tgtEl>
                                          <p:spTgt spid="7"/>
                                        </p:tgtEl>
                                      </p:cBhvr>
                                    </p:cmd>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5" fill="hold" display="0">
                  <p:stCondLst>
                    <p:cond delay="indefinite"/>
                  </p:stCondLst>
                  <p:endCondLst>
                    <p:cond evt="onStopAudio" delay="0">
                      <p:tgtEl>
                        <p:sldTgt/>
                      </p:tgtEl>
                    </p:cond>
                  </p:endCondLst>
                </p:cTn>
                <p:tgtEl>
                  <p:spTgt spid="7"/>
                </p:tgtEl>
              </p:cMediaNode>
            </p:audio>
          </p:childTnLst>
        </p:cTn>
      </p:par>
    </p:tnLst>
    <p:bldLst>
      <p:bldP spid="4" grpId="0" build="allAtOnce"/>
      <p:bldP spid="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9CDF35-307F-5A12-79E6-232859E7AD9E}"/>
            </a:ext>
          </a:extLst>
        </p:cNvPr>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a16="http://schemas.microsoft.com/office/drawing/2014/main" id="{0DA0E612-E542-598D-F62E-761CA4A22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B9FFAB2B-7EF7-6D43-5753-359E6E064E7B}"/>
              </a:ext>
            </a:extLst>
          </p:cNvPr>
          <p:cNvSpPr>
            <a:spLocks noGrp="1"/>
          </p:cNvSpPr>
          <p:nvPr>
            <p:ph idx="1"/>
          </p:nvPr>
        </p:nvSpPr>
        <p:spPr>
          <a:xfrm>
            <a:off x="600891" y="530352"/>
            <a:ext cx="11338560"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6" name="TextBox 5">
            <a:extLst>
              <a:ext uri="{FF2B5EF4-FFF2-40B4-BE49-F238E27FC236}">
                <a16:creationId xmlns:a16="http://schemas.microsoft.com/office/drawing/2014/main" id="{AED15E27-2FC0-8D16-7ACA-E9E686611C77}"/>
              </a:ext>
            </a:extLst>
          </p:cNvPr>
          <p:cNvSpPr txBox="1"/>
          <p:nvPr/>
        </p:nvSpPr>
        <p:spPr>
          <a:xfrm>
            <a:off x="613455" y="680005"/>
            <a:ext cx="11338560" cy="1077218"/>
          </a:xfrm>
          <a:prstGeom prst="rect">
            <a:avLst/>
          </a:prstGeom>
          <a:noFill/>
        </p:spPr>
        <p:txBody>
          <a:bodyPr wrap="square" rtlCol="0">
            <a:spAutoFit/>
          </a:bodyPr>
          <a:lstStyle/>
          <a:p>
            <a:pPr algn="ctr"/>
            <a:r>
              <a:rPr lang="en-GB" sz="3200" dirty="0">
                <a:solidFill>
                  <a:schemeClr val="bg1"/>
                </a:solidFill>
                <a:latin typeface="Andika" panose="02000000000000000000" pitchFamily="2" charset="0"/>
              </a:rPr>
              <a:t>Right or Wrong? </a:t>
            </a:r>
            <a:br>
              <a:rPr lang="en-GB" sz="3200" dirty="0">
                <a:solidFill>
                  <a:schemeClr val="bg1"/>
                </a:solidFill>
                <a:latin typeface="Andika" panose="02000000000000000000" pitchFamily="2" charset="0"/>
              </a:rPr>
            </a:br>
            <a:r>
              <a:rPr lang="en-GB" sz="3200" dirty="0">
                <a:solidFill>
                  <a:schemeClr val="bg1"/>
                </a:solidFill>
                <a:latin typeface="Andika" panose="02000000000000000000" pitchFamily="2" charset="0"/>
              </a:rPr>
              <a:t>This sentence is using an apostrophe of omission correctly.</a:t>
            </a:r>
          </a:p>
        </p:txBody>
      </p:sp>
      <p:sp>
        <p:nvSpPr>
          <p:cNvPr id="7" name="TextBox 6">
            <a:extLst>
              <a:ext uri="{FF2B5EF4-FFF2-40B4-BE49-F238E27FC236}">
                <a16:creationId xmlns:a16="http://schemas.microsoft.com/office/drawing/2014/main" id="{3741504E-2525-F5DE-489D-CB7CF21BB89D}"/>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She couldn’t’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find her keys.</a:t>
            </a:r>
          </a:p>
        </p:txBody>
      </p:sp>
    </p:spTree>
    <p:extLst>
      <p:ext uri="{BB962C8B-B14F-4D97-AF65-F5344CB8AC3E}">
        <p14:creationId xmlns:p14="http://schemas.microsoft.com/office/powerpoint/2010/main" val="34501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588572-8D5B-5E67-EF34-0BC275AB72DA}"/>
            </a:ext>
          </a:extLst>
        </p:cNvPr>
        <p:cNvGrpSpPr/>
        <p:nvPr/>
      </p:nvGrpSpPr>
      <p:grpSpPr>
        <a:xfrm>
          <a:off x="0" y="0"/>
          <a:ext cx="0" cy="0"/>
          <a:chOff x="0" y="0"/>
          <a:chExt cx="0" cy="0"/>
        </a:xfrm>
      </p:grpSpPr>
      <p:pic>
        <p:nvPicPr>
          <p:cNvPr id="7" name="Picture 6" descr="A picture containing shape&#10;&#10;Description automatically generated">
            <a:extLst>
              <a:ext uri="{FF2B5EF4-FFF2-40B4-BE49-F238E27FC236}">
                <a16:creationId xmlns:a16="http://schemas.microsoft.com/office/drawing/2014/main" id="{5445F2E4-E9E9-622A-5976-F4B4BD1F5E0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3" name="Content Placeholder 2">
            <a:extLst>
              <a:ext uri="{FF2B5EF4-FFF2-40B4-BE49-F238E27FC236}">
                <a16:creationId xmlns:a16="http://schemas.microsoft.com/office/drawing/2014/main" id="{F83338EA-02C0-EC8D-C949-55685C9ED326}"/>
              </a:ext>
            </a:extLst>
          </p:cNvPr>
          <p:cNvSpPr>
            <a:spLocks noGrp="1"/>
          </p:cNvSpPr>
          <p:nvPr>
            <p:ph idx="1"/>
          </p:nvPr>
        </p:nvSpPr>
        <p:spPr>
          <a:xfrm>
            <a:off x="342900" y="530352"/>
            <a:ext cx="11596551" cy="5760719"/>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4" name="TextBox 3">
            <a:extLst>
              <a:ext uri="{FF2B5EF4-FFF2-40B4-BE49-F238E27FC236}">
                <a16:creationId xmlns:a16="http://schemas.microsoft.com/office/drawing/2014/main" id="{BE6BE7A7-FEC8-3D89-FCB8-4C7D30BBE6E1}"/>
              </a:ext>
            </a:extLst>
          </p:cNvPr>
          <p:cNvSpPr txBox="1"/>
          <p:nvPr/>
        </p:nvSpPr>
        <p:spPr>
          <a:xfrm>
            <a:off x="528636" y="1525579"/>
            <a:ext cx="11134725" cy="3154710"/>
          </a:xfrm>
          <a:prstGeom prst="rect">
            <a:avLst/>
          </a:prstGeom>
          <a:noFill/>
        </p:spPr>
        <p:txBody>
          <a:bodyPr wrap="square" rtlCol="0">
            <a:spAutoFit/>
          </a:bodyPr>
          <a:lstStyle/>
          <a:p>
            <a:pPr algn="ctr"/>
            <a:r>
              <a:rPr lang="en-GB" sz="19900" b="1" dirty="0">
                <a:solidFill>
                  <a:srgbClr val="C00000"/>
                </a:solidFill>
                <a:latin typeface="Andika" panose="02000000000000000000" pitchFamily="2" charset="0"/>
              </a:rPr>
              <a:t>Wrong!!</a:t>
            </a:r>
          </a:p>
        </p:txBody>
      </p:sp>
      <p:pic>
        <p:nvPicPr>
          <p:cNvPr id="8" name="buzzer-buzzing-single-fascinatedsound-2-00-01">
            <a:hlinkClick r:id="" action="ppaction://media"/>
            <a:extLst>
              <a:ext uri="{FF2B5EF4-FFF2-40B4-BE49-F238E27FC236}">
                <a16:creationId xmlns:a16="http://schemas.microsoft.com/office/drawing/2014/main" id="{8E6F4257-DA05-D636-35CE-7FF934A8D5D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71450" y="163067"/>
            <a:ext cx="609600" cy="609600"/>
          </a:xfrm>
          <a:prstGeom prst="rect">
            <a:avLst/>
          </a:prstGeom>
        </p:spPr>
      </p:pic>
      <p:sp>
        <p:nvSpPr>
          <p:cNvPr id="2" name="TextBox 1">
            <a:extLst>
              <a:ext uri="{FF2B5EF4-FFF2-40B4-BE49-F238E27FC236}">
                <a16:creationId xmlns:a16="http://schemas.microsoft.com/office/drawing/2014/main" id="{A1834FC2-841F-9F40-15FB-5CBE99BDA255}"/>
              </a:ext>
            </a:extLst>
          </p:cNvPr>
          <p:cNvSpPr txBox="1"/>
          <p:nvPr/>
        </p:nvSpPr>
        <p:spPr>
          <a:xfrm>
            <a:off x="974361" y="2038796"/>
            <a:ext cx="10616748" cy="2554545"/>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She couldn’t </a:t>
            </a:r>
            <a:br>
              <a:rPr lang="en-GB" sz="8000" dirty="0">
                <a:solidFill>
                  <a:srgbClr val="FFFF00"/>
                </a:solidFill>
                <a:latin typeface="Andika" panose="02000000000000000000" pitchFamily="2" charset="0"/>
              </a:rPr>
            </a:br>
            <a:r>
              <a:rPr lang="en-GB" sz="8000" dirty="0">
                <a:solidFill>
                  <a:srgbClr val="FFFF00"/>
                </a:solidFill>
                <a:latin typeface="Andika" panose="02000000000000000000" pitchFamily="2" charset="0"/>
              </a:rPr>
              <a:t>find her keys.</a:t>
            </a:r>
          </a:p>
        </p:txBody>
      </p:sp>
      <p:sp>
        <p:nvSpPr>
          <p:cNvPr id="6" name="TextBox 5">
            <a:extLst>
              <a:ext uri="{FF2B5EF4-FFF2-40B4-BE49-F238E27FC236}">
                <a16:creationId xmlns:a16="http://schemas.microsoft.com/office/drawing/2014/main" id="{1EAB713C-C13C-F622-93BB-2C9A8BBF5A8D}"/>
              </a:ext>
            </a:extLst>
          </p:cNvPr>
          <p:cNvSpPr txBox="1"/>
          <p:nvPr/>
        </p:nvSpPr>
        <p:spPr>
          <a:xfrm>
            <a:off x="528636" y="4998131"/>
            <a:ext cx="10990218" cy="1200329"/>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a:t>
            </a:r>
            <a:r>
              <a:rPr lang="en-GB" sz="3600" dirty="0">
                <a:solidFill>
                  <a:srgbClr val="FFFF00"/>
                </a:solidFill>
                <a:latin typeface="Andika" panose="02000000000000000000" pitchFamily="2" charset="0"/>
              </a:rPr>
              <a:t>couldn’t’</a:t>
            </a:r>
            <a:r>
              <a:rPr lang="en-GB" sz="3600" dirty="0">
                <a:solidFill>
                  <a:schemeClr val="bg1"/>
                </a:solidFill>
                <a:latin typeface="Andika" panose="02000000000000000000" pitchFamily="2" charset="0"/>
              </a:rPr>
              <a:t>” the word should be “</a:t>
            </a:r>
            <a:r>
              <a:rPr lang="en-GB" sz="3600" dirty="0">
                <a:solidFill>
                  <a:srgbClr val="FFFF00"/>
                </a:solidFill>
                <a:latin typeface="Andika" panose="02000000000000000000" pitchFamily="2" charset="0"/>
              </a:rPr>
              <a:t>couldn’t</a:t>
            </a:r>
            <a:r>
              <a:rPr lang="en-GB" sz="3600" dirty="0">
                <a:solidFill>
                  <a:schemeClr val="bg1"/>
                </a:solidFill>
                <a:latin typeface="Andika" panose="02000000000000000000" pitchFamily="2" charset="0"/>
              </a:rPr>
              <a:t>” as the apostrophe is replacing an “o”. </a:t>
            </a:r>
          </a:p>
        </p:txBody>
      </p:sp>
      <p:sp>
        <p:nvSpPr>
          <p:cNvPr id="5" name="Rectangle: Rounded Corners 4">
            <a:hlinkClick r:id="rId6"/>
            <a:extLst>
              <a:ext uri="{FF2B5EF4-FFF2-40B4-BE49-F238E27FC236}">
                <a16:creationId xmlns:a16="http://schemas.microsoft.com/office/drawing/2014/main" id="{D9C906A2-6635-42D3-7A58-096C3DE24C4F}"/>
              </a:ext>
            </a:extLst>
          </p:cNvPr>
          <p:cNvSpPr/>
          <p:nvPr/>
        </p:nvSpPr>
        <p:spPr>
          <a:xfrm>
            <a:off x="3330635" y="6113824"/>
            <a:ext cx="5530727" cy="539756"/>
          </a:xfrm>
          <a:prstGeom prst="roundRect">
            <a:avLst/>
          </a:prstGeom>
          <a:solidFill>
            <a:srgbClr val="FF000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Rate this resource.</a:t>
            </a:r>
            <a:endParaRPr lang="en-GB" sz="800" b="1" dirty="0">
              <a:solidFill>
                <a:schemeClr val="bg1"/>
              </a:solidFill>
            </a:endParaRPr>
          </a:p>
        </p:txBody>
      </p:sp>
    </p:spTree>
    <p:extLst>
      <p:ext uri="{BB962C8B-B14F-4D97-AF65-F5344CB8AC3E}">
        <p14:creationId xmlns:p14="http://schemas.microsoft.com/office/powerpoint/2010/main" val="263417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462" fill="hold"/>
                                        <p:tgtEl>
                                          <p:spTgt spid="8"/>
                                        </p:tgtEl>
                                      </p:cBhvr>
                                    </p:cmd>
                                  </p:childTnLst>
                                </p:cTn>
                              </p:par>
                              <p:par>
                                <p:cTn id="7" presetID="26" presetClass="entr" presetSubtype="0" fill="hold" grpId="0" nodeType="withEffect">
                                  <p:stCondLst>
                                    <p:cond delay="0"/>
                                  </p:stCondLst>
                                  <p:childTnLst>
                                    <p:set>
                                      <p:cBhvr>
                                        <p:cTn id="8" dur="1" fill="hold">
                                          <p:stCondLst>
                                            <p:cond delay="0"/>
                                          </p:stCondLst>
                                        </p:cTn>
                                        <p:tgtEl>
                                          <p:spTgt spid="4">
                                            <p:txEl>
                                              <p:pRg st="0" end="0"/>
                                            </p:txEl>
                                          </p:spTgt>
                                        </p:tgtEl>
                                        <p:attrNameLst>
                                          <p:attrName>style.visibility</p:attrName>
                                        </p:attrNameLst>
                                      </p:cBhvr>
                                      <p:to>
                                        <p:strVal val="visible"/>
                                      </p:to>
                                    </p:set>
                                    <p:animEffect transition="in" filter="wipe(down)">
                                      <p:cBhvr>
                                        <p:cTn id="9" dur="899">
                                          <p:stCondLst>
                                            <p:cond delay="0"/>
                                          </p:stCondLst>
                                        </p:cTn>
                                        <p:tgtEl>
                                          <p:spTgt spid="4">
                                            <p:txEl>
                                              <p:pRg st="0" end="0"/>
                                            </p:txEl>
                                          </p:spTgt>
                                        </p:tgtEl>
                                      </p:cBhvr>
                                    </p:animEffect>
                                    <p:anim calcmode="lin" valueType="num">
                                      <p:cBhvr>
                                        <p:cTn id="10" dur="2824"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11" dur="1029"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2" dur="1029" tmFilter="0, 0; 0.125,0.2665; 0.25,0.4; 0.375,0.465; 0.5,0.5;  0.625,0.535; 0.75,0.6; 0.875,0.7335; 1,1">
                                          <p:stCondLst>
                                            <p:cond delay="1029"/>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3" dur="515" tmFilter="0, 0; 0.125,0.2665; 0.25,0.4; 0.375,0.465; 0.5,0.5;  0.625,0.535; 0.75,0.6; 0.875,0.7335; 1,1">
                                          <p:stCondLst>
                                            <p:cond delay="2052"/>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4" dur="254" tmFilter="0, 0; 0.125,0.2665; 0.25,0.4; 0.375,0.465; 0.5,0.5;  0.625,0.535; 0.75,0.6; 0.875,0.7335; 1,1">
                                          <p:stCondLst>
                                            <p:cond delay="2567"/>
                                          </p:stCondLst>
                                        </p:cTn>
                                        <p:tgtEl>
                                          <p:spTgt spid="4">
                                            <p:txEl>
                                              <p:pRg st="0" end="0"/>
                                            </p:txEl>
                                          </p:spTgt>
                                        </p:tgtEl>
                                        <p:attrNameLst>
                                          <p:attrName>ppt_y</p:attrName>
                                        </p:attrNameLst>
                                      </p:cBhvr>
                                      <p:tavLst>
                                        <p:tav tm="0" fmla="#ppt_y-sin(pi*$)/81">
                                          <p:val>
                                            <p:fltVal val="0"/>
                                          </p:val>
                                        </p:tav>
                                        <p:tav tm="100000">
                                          <p:val>
                                            <p:fltVal val="1"/>
                                          </p:val>
                                        </p:tav>
                                      </p:tavLst>
                                    </p:anim>
                                    <p:animScale>
                                      <p:cBhvr>
                                        <p:cTn id="15" dur="40">
                                          <p:stCondLst>
                                            <p:cond delay="1007"/>
                                          </p:stCondLst>
                                        </p:cTn>
                                        <p:tgtEl>
                                          <p:spTgt spid="4">
                                            <p:txEl>
                                              <p:pRg st="0" end="0"/>
                                            </p:txEl>
                                          </p:spTgt>
                                        </p:tgtEl>
                                      </p:cBhvr>
                                      <p:to x="100000" y="60000"/>
                                    </p:animScale>
                                    <p:animScale>
                                      <p:cBhvr>
                                        <p:cTn id="16" dur="257" decel="50000">
                                          <p:stCondLst>
                                            <p:cond delay="1048"/>
                                          </p:stCondLst>
                                        </p:cTn>
                                        <p:tgtEl>
                                          <p:spTgt spid="4">
                                            <p:txEl>
                                              <p:pRg st="0" end="0"/>
                                            </p:txEl>
                                          </p:spTgt>
                                        </p:tgtEl>
                                      </p:cBhvr>
                                      <p:to x="100000" y="100000"/>
                                    </p:animScale>
                                    <p:animScale>
                                      <p:cBhvr>
                                        <p:cTn id="17" dur="40">
                                          <p:stCondLst>
                                            <p:cond delay="2034"/>
                                          </p:stCondLst>
                                        </p:cTn>
                                        <p:tgtEl>
                                          <p:spTgt spid="4">
                                            <p:txEl>
                                              <p:pRg st="0" end="0"/>
                                            </p:txEl>
                                          </p:spTgt>
                                        </p:tgtEl>
                                      </p:cBhvr>
                                      <p:to x="100000" y="80000"/>
                                    </p:animScale>
                                    <p:animScale>
                                      <p:cBhvr>
                                        <p:cTn id="18" dur="257" decel="50000">
                                          <p:stCondLst>
                                            <p:cond delay="2074"/>
                                          </p:stCondLst>
                                        </p:cTn>
                                        <p:tgtEl>
                                          <p:spTgt spid="4">
                                            <p:txEl>
                                              <p:pRg st="0" end="0"/>
                                            </p:txEl>
                                          </p:spTgt>
                                        </p:tgtEl>
                                      </p:cBhvr>
                                      <p:to x="100000" y="100000"/>
                                    </p:animScale>
                                    <p:animScale>
                                      <p:cBhvr>
                                        <p:cTn id="19" dur="40">
                                          <p:stCondLst>
                                            <p:cond delay="2545"/>
                                          </p:stCondLst>
                                        </p:cTn>
                                        <p:tgtEl>
                                          <p:spTgt spid="4">
                                            <p:txEl>
                                              <p:pRg st="0" end="0"/>
                                            </p:txEl>
                                          </p:spTgt>
                                        </p:tgtEl>
                                      </p:cBhvr>
                                      <p:to x="100000" y="90000"/>
                                    </p:animScale>
                                    <p:animScale>
                                      <p:cBhvr>
                                        <p:cTn id="20" dur="257" decel="50000">
                                          <p:stCondLst>
                                            <p:cond delay="2585"/>
                                          </p:stCondLst>
                                        </p:cTn>
                                        <p:tgtEl>
                                          <p:spTgt spid="4">
                                            <p:txEl>
                                              <p:pRg st="0" end="0"/>
                                            </p:txEl>
                                          </p:spTgt>
                                        </p:tgtEl>
                                      </p:cBhvr>
                                      <p:to x="100000" y="100000"/>
                                    </p:animScale>
                                    <p:animScale>
                                      <p:cBhvr>
                                        <p:cTn id="21" dur="40">
                                          <p:stCondLst>
                                            <p:cond delay="2802"/>
                                          </p:stCondLst>
                                        </p:cTn>
                                        <p:tgtEl>
                                          <p:spTgt spid="4">
                                            <p:txEl>
                                              <p:pRg st="0" end="0"/>
                                            </p:txEl>
                                          </p:spTgt>
                                        </p:tgtEl>
                                      </p:cBhvr>
                                      <p:to x="100000" y="95000"/>
                                    </p:animScale>
                                    <p:animScale>
                                      <p:cBhvr>
                                        <p:cTn id="22" dur="257" decel="50000">
                                          <p:stCondLst>
                                            <p:cond delay="2843"/>
                                          </p:stCondLst>
                                        </p:cTn>
                                        <p:tgtEl>
                                          <p:spTgt spid="4">
                                            <p:txEl>
                                              <p:pRg st="0" end="0"/>
                                            </p:txEl>
                                          </p:spTgt>
                                        </p:tgtEl>
                                      </p:cBhvr>
                                      <p:to x="100000" y="100000"/>
                                    </p:animScale>
                                  </p:childTnLst>
                                </p:cTn>
                              </p:par>
                            </p:childTnLst>
                          </p:cTn>
                        </p:par>
                        <p:par>
                          <p:cTn id="23" fill="hold">
                            <p:stCondLst>
                              <p:cond delay="3100"/>
                            </p:stCondLst>
                            <p:childTnLst>
                              <p:par>
                                <p:cTn id="24" presetID="31" presetClass="exit" presetSubtype="0" fill="hold" nodeType="afterEffect">
                                  <p:stCondLst>
                                    <p:cond delay="0"/>
                                  </p:stCondLst>
                                  <p:childTnLst>
                                    <p:anim calcmode="lin" valueType="num">
                                      <p:cBhvr>
                                        <p:cTn id="25" dur="1600"/>
                                        <p:tgtEl>
                                          <p:spTgt spid="4">
                                            <p:txEl>
                                              <p:pRg st="0" end="0"/>
                                            </p:txEl>
                                          </p:spTgt>
                                        </p:tgtEl>
                                        <p:attrNameLst>
                                          <p:attrName>ppt_w</p:attrName>
                                        </p:attrNameLst>
                                      </p:cBhvr>
                                      <p:tavLst>
                                        <p:tav tm="0">
                                          <p:val>
                                            <p:strVal val="ppt_w"/>
                                          </p:val>
                                        </p:tav>
                                        <p:tav tm="100000">
                                          <p:val>
                                            <p:fltVal val="0"/>
                                          </p:val>
                                        </p:tav>
                                      </p:tavLst>
                                    </p:anim>
                                    <p:anim calcmode="lin" valueType="num">
                                      <p:cBhvr>
                                        <p:cTn id="26" dur="1600"/>
                                        <p:tgtEl>
                                          <p:spTgt spid="4">
                                            <p:txEl>
                                              <p:pRg st="0" end="0"/>
                                            </p:txEl>
                                          </p:spTgt>
                                        </p:tgtEl>
                                        <p:attrNameLst>
                                          <p:attrName>ppt_h</p:attrName>
                                        </p:attrNameLst>
                                      </p:cBhvr>
                                      <p:tavLst>
                                        <p:tav tm="0">
                                          <p:val>
                                            <p:strVal val="ppt_h"/>
                                          </p:val>
                                        </p:tav>
                                        <p:tav tm="100000">
                                          <p:val>
                                            <p:fltVal val="0"/>
                                          </p:val>
                                        </p:tav>
                                      </p:tavLst>
                                    </p:anim>
                                    <p:anim calcmode="lin" valueType="num">
                                      <p:cBhvr>
                                        <p:cTn id="27" dur="1600"/>
                                        <p:tgtEl>
                                          <p:spTgt spid="4">
                                            <p:txEl>
                                              <p:pRg st="0" end="0"/>
                                            </p:txEl>
                                          </p:spTgt>
                                        </p:tgtEl>
                                        <p:attrNameLst>
                                          <p:attrName>style.rotation</p:attrName>
                                        </p:attrNameLst>
                                      </p:cBhvr>
                                      <p:tavLst>
                                        <p:tav tm="0">
                                          <p:val>
                                            <p:fltVal val="0"/>
                                          </p:val>
                                        </p:tav>
                                        <p:tav tm="100000">
                                          <p:val>
                                            <p:fltVal val="90"/>
                                          </p:val>
                                        </p:tav>
                                      </p:tavLst>
                                    </p:anim>
                                    <p:animEffect transition="out" filter="fade">
                                      <p:cBhvr>
                                        <p:cTn id="28" dur="1600"/>
                                        <p:tgtEl>
                                          <p:spTgt spid="4">
                                            <p:txEl>
                                              <p:pRg st="0" end="0"/>
                                            </p:txEl>
                                          </p:spTgt>
                                        </p:tgtEl>
                                      </p:cBhvr>
                                    </p:animEffect>
                                    <p:set>
                                      <p:cBhvr>
                                        <p:cTn id="29" dur="1" fill="hold">
                                          <p:stCondLst>
                                            <p:cond delay="1599"/>
                                          </p:stCondLst>
                                        </p:cTn>
                                        <p:tgtEl>
                                          <p:spTgt spid="4">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40" fill="hold" display="0">
                  <p:stCondLst>
                    <p:cond delay="indefinite"/>
                  </p:stCondLst>
                  <p:endCondLst>
                    <p:cond evt="onStopAudio" delay="0">
                      <p:tgtEl>
                        <p:sldTgt/>
                      </p:tgtEl>
                    </p:cond>
                  </p:endCondLst>
                </p:cTn>
                <p:tgtEl>
                  <p:spTgt spid="8"/>
                </p:tgtEl>
              </p:cMediaNode>
            </p:audio>
          </p:childTnLst>
        </p:cTn>
      </p:par>
    </p:tnLst>
    <p:bldLst>
      <p:bldP spid="4" grpId="0" build="allAtOnce"/>
      <p:bldP spid="6" grpId="0"/>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0F9302-BAA6-EE13-979F-4E6821E7D8AD}"/>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0FD7D272-883D-ACF5-6D07-9AD2D717DC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93977C80-1B9C-3430-3083-EEF52560A5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018E636-D6A5-4615-CE46-E77FFC374049}"/>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1C2DFAEE-D3BE-8166-CD9E-100D7311CE09}"/>
              </a:ext>
            </a:extLst>
          </p:cNvPr>
          <p:cNvGraphicFramePr/>
          <p:nvPr>
            <p:extLst>
              <p:ext uri="{D42A27DB-BD31-4B8C-83A1-F6EECF244321}">
                <p14:modId xmlns:p14="http://schemas.microsoft.com/office/powerpoint/2010/main" val="3982466005"/>
              </p:ext>
            </p:extLst>
          </p:nvPr>
        </p:nvGraphicFramePr>
        <p:xfrm>
          <a:off x="1544318" y="848708"/>
          <a:ext cx="9952356" cy="35232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BFD1CCA-FC35-4063-AA0B-748B498F8CD4}"/>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F960EC8E-762E-2729-F797-40C3F16F669D}"/>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3849219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413166-A5F3-5EAA-05BB-04D096266DDA}"/>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B02B40DB-F1F7-7653-538E-E54303A111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56E21DBB-8F82-3C92-6D02-B97FCD712B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C66F44EB-BA51-20D1-DBEB-B1FF32F43C8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63BBBDD7-5EE5-AB74-AC48-D88432E8A4DE}"/>
              </a:ext>
            </a:extLst>
          </p:cNvPr>
          <p:cNvGraphicFramePr/>
          <p:nvPr>
            <p:extLst>
              <p:ext uri="{D42A27DB-BD31-4B8C-83A1-F6EECF244321}">
                <p14:modId xmlns:p14="http://schemas.microsoft.com/office/powerpoint/2010/main" val="359592394"/>
              </p:ext>
            </p:extLst>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864C0C94-5422-E086-4B2E-41D5EE4B46B1}"/>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08E12E04-D30D-D6E3-4D6C-9723B87C5372}"/>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8181891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7E774B-E044-97B4-7572-88700A5DAA85}"/>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8E78F6AB-89EF-7AE3-3587-46B6193749D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B7BDF386-FA1E-44CD-FFB1-86C1FAC55F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02AA5C50-B70F-436B-EAFF-1C6C8823476E}"/>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F12F200F-EC8E-70DD-77A6-86143870136C}"/>
              </a:ext>
            </a:extLst>
          </p:cNvPr>
          <p:cNvGraphicFramePr/>
          <p:nvPr>
            <p:extLst>
              <p:ext uri="{D42A27DB-BD31-4B8C-83A1-F6EECF244321}">
                <p14:modId xmlns:p14="http://schemas.microsoft.com/office/powerpoint/2010/main" val="2385938763"/>
              </p:ext>
            </p:extLst>
          </p:nvPr>
        </p:nvGraphicFramePr>
        <p:xfrm>
          <a:off x="1544319" y="848709"/>
          <a:ext cx="9952356" cy="35909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022AD655-EF89-A408-DABC-92B7098DB7A9}"/>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8" name="TextBox 7">
            <a:extLst>
              <a:ext uri="{FF2B5EF4-FFF2-40B4-BE49-F238E27FC236}">
                <a16:creationId xmlns:a16="http://schemas.microsoft.com/office/drawing/2014/main" id="{CFEA6B8A-6BFB-2E48-8AA6-BA6516528D3F}"/>
              </a:ext>
            </a:extLst>
          </p:cNvPr>
          <p:cNvSpPr txBox="1"/>
          <p:nvPr/>
        </p:nvSpPr>
        <p:spPr>
          <a:xfrm>
            <a:off x="2848609" y="4624297"/>
            <a:ext cx="8552816" cy="1200329"/>
          </a:xfrm>
          <a:prstGeom prst="rect">
            <a:avLst/>
          </a:prstGeom>
          <a:noFill/>
        </p:spPr>
        <p:txBody>
          <a:bodyPr wrap="square" rtlCol="0">
            <a:spAutoFit/>
          </a:bodyPr>
          <a:lstStyle/>
          <a:p>
            <a:pPr algn="ctr"/>
            <a:r>
              <a:rPr lang="en-GB" sz="2400" dirty="0"/>
              <a:t>These are some of the word types we have already met.</a:t>
            </a:r>
          </a:p>
          <a:p>
            <a:pPr algn="ctr"/>
            <a:endParaRPr lang="en-GB" sz="2400" dirty="0"/>
          </a:p>
          <a:p>
            <a:pPr algn="ctr"/>
            <a:r>
              <a:rPr lang="en-GB" sz="2400" dirty="0"/>
              <a:t>Can anyone remember what any of them mean or do?</a:t>
            </a:r>
          </a:p>
        </p:txBody>
      </p:sp>
    </p:spTree>
    <p:extLst>
      <p:ext uri="{BB962C8B-B14F-4D97-AF65-F5344CB8AC3E}">
        <p14:creationId xmlns:p14="http://schemas.microsoft.com/office/powerpoint/2010/main" val="161776949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3D2E75-737D-BD7C-E53E-691071DBDE93}"/>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A27BBACD-19E8-7DC1-6772-893A4616A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46AB095C-6C1F-C002-9183-4B28C63381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E345C9CA-F61B-76A7-1ADB-D6BAB33127F2}"/>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E36843A5-D138-21AE-FF9B-C50914A2E2BC}"/>
              </a:ext>
            </a:extLst>
          </p:cNvPr>
          <p:cNvGraphicFramePr/>
          <p:nvPr>
            <p:extLst>
              <p:ext uri="{D42A27DB-BD31-4B8C-83A1-F6EECF244321}">
                <p14:modId xmlns:p14="http://schemas.microsoft.com/office/powerpoint/2010/main" val="351979153"/>
              </p:ext>
            </p:extLst>
          </p:nvPr>
        </p:nvGraphicFramePr>
        <p:xfrm>
          <a:off x="1544319" y="781051"/>
          <a:ext cx="9952356" cy="319087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3F18FEC8-84E4-1597-1427-CD59543AF5AD}"/>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2039D568-ACA6-41FA-77E2-051954084077}"/>
              </a:ext>
            </a:extLst>
          </p:cNvPr>
          <p:cNvSpPr txBox="1"/>
          <p:nvPr/>
        </p:nvSpPr>
        <p:spPr>
          <a:xfrm>
            <a:off x="3020059" y="4245353"/>
            <a:ext cx="7847966" cy="1569660"/>
          </a:xfrm>
          <a:prstGeom prst="rect">
            <a:avLst/>
          </a:prstGeom>
          <a:noFill/>
        </p:spPr>
        <p:txBody>
          <a:bodyPr wrap="square" rtlCol="0">
            <a:spAutoFit/>
          </a:bodyPr>
          <a:lstStyle/>
          <a:p>
            <a:pPr algn="ctr"/>
            <a:r>
              <a:rPr lang="en-GB" sz="2400" dirty="0"/>
              <a:t>These are some of the types of punctuation we have already met.</a:t>
            </a:r>
          </a:p>
          <a:p>
            <a:pPr algn="ctr"/>
            <a:endParaRPr lang="en-GB" sz="2400" dirty="0"/>
          </a:p>
          <a:p>
            <a:pPr algn="ctr"/>
            <a:r>
              <a:rPr lang="en-GB" sz="2400" dirty="0"/>
              <a:t>Can anyone remember when we use </a:t>
            </a:r>
            <a:r>
              <a:rPr lang="en-GB" sz="2400" u="sng" dirty="0"/>
              <a:t>capital letters</a:t>
            </a:r>
            <a:r>
              <a:rPr lang="en-GB" sz="2400" dirty="0"/>
              <a:t>?</a:t>
            </a:r>
          </a:p>
        </p:txBody>
      </p:sp>
    </p:spTree>
    <p:extLst>
      <p:ext uri="{BB962C8B-B14F-4D97-AF65-F5344CB8AC3E}">
        <p14:creationId xmlns:p14="http://schemas.microsoft.com/office/powerpoint/2010/main" val="3862629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BC52FA-DB88-3A7E-5F17-A0ED130B1624}"/>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77BBE234-50F7-6ED3-E8A7-3063FF803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D19C397-9B27-0494-3971-8B804FBC48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163B5932-0FEF-1AFC-6328-072E04A9022F}"/>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2EEA903B-15AF-ECCB-16AC-37E402A12BCF}"/>
              </a:ext>
            </a:extLst>
          </p:cNvPr>
          <p:cNvGraphicFramePr/>
          <p:nvPr>
            <p:extLst>
              <p:ext uri="{D42A27DB-BD31-4B8C-83A1-F6EECF244321}">
                <p14:modId xmlns:p14="http://schemas.microsoft.com/office/powerpoint/2010/main" val="217707236"/>
              </p:ext>
            </p:extLst>
          </p:nvPr>
        </p:nvGraphicFramePr>
        <p:xfrm>
          <a:off x="638175" y="848708"/>
          <a:ext cx="11258550" cy="38090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E270FE07-D950-9C43-8B9F-C02AABFE66CA}"/>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Tree>
    <p:extLst>
      <p:ext uri="{BB962C8B-B14F-4D97-AF65-F5344CB8AC3E}">
        <p14:creationId xmlns:p14="http://schemas.microsoft.com/office/powerpoint/2010/main" val="8988716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312CA8-BAFB-7EA6-BF12-9723C5C67921}"/>
            </a:ext>
          </a:extLst>
        </p:cNvPr>
        <p:cNvGrpSpPr/>
        <p:nvPr/>
      </p:nvGrpSpPr>
      <p:grpSpPr>
        <a:xfrm>
          <a:off x="0" y="0"/>
          <a:ext cx="0" cy="0"/>
          <a:chOff x="0" y="0"/>
          <a:chExt cx="0" cy="0"/>
        </a:xfrm>
      </p:grpSpPr>
      <p:pic>
        <p:nvPicPr>
          <p:cNvPr id="5" name="Picture 4" descr="Shape&#10;&#10;Description automatically generated">
            <a:extLst>
              <a:ext uri="{FF2B5EF4-FFF2-40B4-BE49-F238E27FC236}">
                <a16:creationId xmlns:a16="http://schemas.microsoft.com/office/drawing/2014/main" id="{445F3A25-CF73-9BD6-4239-CE697A781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3" name="Picture 2" descr="A picture containing flag&#10;&#10;Description automatically generated">
            <a:extLst>
              <a:ext uri="{FF2B5EF4-FFF2-40B4-BE49-F238E27FC236}">
                <a16:creationId xmlns:a16="http://schemas.microsoft.com/office/drawing/2014/main" id="{7691E51D-F46E-F856-4270-EB005B8049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60" y="0"/>
            <a:ext cx="12186080" cy="6858000"/>
          </a:xfrm>
          <a:prstGeom prst="rect">
            <a:avLst/>
          </a:prstGeom>
        </p:spPr>
      </p:pic>
      <p:sp>
        <p:nvSpPr>
          <p:cNvPr id="2" name="Title 1">
            <a:extLst>
              <a:ext uri="{FF2B5EF4-FFF2-40B4-BE49-F238E27FC236}">
                <a16:creationId xmlns:a16="http://schemas.microsoft.com/office/drawing/2014/main" id="{3C965CEF-0F12-AB2D-72BF-364BDE906AD5}"/>
              </a:ext>
            </a:extLst>
          </p:cNvPr>
          <p:cNvSpPr>
            <a:spLocks noGrp="1"/>
          </p:cNvSpPr>
          <p:nvPr>
            <p:ph type="ctrTitle"/>
          </p:nvPr>
        </p:nvSpPr>
        <p:spPr>
          <a:xfrm>
            <a:off x="638175" y="590550"/>
            <a:ext cx="11258550" cy="5724525"/>
          </a:xfrm>
          <a:prstGeom prst="roundRect">
            <a:avLst>
              <a:gd name="adj" fmla="val 14518"/>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chor="ctr">
            <a:normAutofit/>
          </a:bodyPr>
          <a:lstStyle/>
          <a:p>
            <a:endParaRPr lang="en-GB" dirty="0">
              <a:solidFill>
                <a:schemeClr val="bg1"/>
              </a:solidFill>
              <a:latin typeface="+mn-lt"/>
              <a:ea typeface="Andika"/>
              <a:cs typeface="Andika"/>
            </a:endParaRPr>
          </a:p>
        </p:txBody>
      </p:sp>
      <p:graphicFrame>
        <p:nvGraphicFramePr>
          <p:cNvPr id="4" name="Diagram 3">
            <a:extLst>
              <a:ext uri="{FF2B5EF4-FFF2-40B4-BE49-F238E27FC236}">
                <a16:creationId xmlns:a16="http://schemas.microsoft.com/office/drawing/2014/main" id="{40109288-7964-8CAD-DFD2-EA1673C5A2C4}"/>
              </a:ext>
            </a:extLst>
          </p:cNvPr>
          <p:cNvGraphicFramePr/>
          <p:nvPr>
            <p:extLst>
              <p:ext uri="{D42A27DB-BD31-4B8C-83A1-F6EECF244321}">
                <p14:modId xmlns:p14="http://schemas.microsoft.com/office/powerpoint/2010/main" val="1120440018"/>
              </p:ext>
            </p:extLst>
          </p:nvPr>
        </p:nvGraphicFramePr>
        <p:xfrm>
          <a:off x="638175" y="848708"/>
          <a:ext cx="11258550" cy="373281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AE7055B9-A023-DD45-9DD0-5E3359C3C11B}"/>
              </a:ext>
            </a:extLst>
          </p:cNvPr>
          <p:cNvPicPr>
            <a:picLocks noChangeAspect="1"/>
          </p:cNvPicPr>
          <p:nvPr/>
        </p:nvPicPr>
        <p:blipFill rotWithShape="1">
          <a:blip r:embed="rId9">
            <a:extLst>
              <a:ext uri="{28A0092B-C50C-407E-A947-70E740481C1C}">
                <a14:useLocalDpi xmlns:a14="http://schemas.microsoft.com/office/drawing/2010/main" val="0"/>
              </a:ext>
            </a:extLst>
          </a:blip>
          <a:srcRect l="41797" t="50745" r="26406" b="1586"/>
          <a:stretch/>
        </p:blipFill>
        <p:spPr>
          <a:xfrm>
            <a:off x="0" y="3590925"/>
            <a:ext cx="3876675" cy="3267075"/>
          </a:xfrm>
          <a:prstGeom prst="rect">
            <a:avLst/>
          </a:prstGeom>
        </p:spPr>
      </p:pic>
      <p:sp>
        <p:nvSpPr>
          <p:cNvPr id="7" name="TextBox 6">
            <a:extLst>
              <a:ext uri="{FF2B5EF4-FFF2-40B4-BE49-F238E27FC236}">
                <a16:creationId xmlns:a16="http://schemas.microsoft.com/office/drawing/2014/main" id="{B79CDD5E-8DFD-0EB7-9A7A-5A4D0C50E14F}"/>
              </a:ext>
            </a:extLst>
          </p:cNvPr>
          <p:cNvSpPr txBox="1"/>
          <p:nvPr/>
        </p:nvSpPr>
        <p:spPr>
          <a:xfrm>
            <a:off x="3067684" y="4774972"/>
            <a:ext cx="7847966" cy="830997"/>
          </a:xfrm>
          <a:prstGeom prst="rect">
            <a:avLst/>
          </a:prstGeom>
          <a:noFill/>
        </p:spPr>
        <p:txBody>
          <a:bodyPr wrap="square" rtlCol="0">
            <a:spAutoFit/>
          </a:bodyPr>
          <a:lstStyle/>
          <a:p>
            <a:pPr algn="ctr"/>
            <a:r>
              <a:rPr lang="en-GB" sz="2400" dirty="0"/>
              <a:t>Can anyone remember what punctuation we use at the </a:t>
            </a:r>
            <a:r>
              <a:rPr lang="en-GB" sz="2400" u="sng" dirty="0"/>
              <a:t>end of sentences</a:t>
            </a:r>
            <a:r>
              <a:rPr lang="en-GB" sz="2400" dirty="0"/>
              <a:t>? </a:t>
            </a:r>
          </a:p>
        </p:txBody>
      </p:sp>
    </p:spTree>
    <p:extLst>
      <p:ext uri="{BB962C8B-B14F-4D97-AF65-F5344CB8AC3E}">
        <p14:creationId xmlns:p14="http://schemas.microsoft.com/office/powerpoint/2010/main" val="2084724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1362</Words>
  <Application>Microsoft Office PowerPoint</Application>
  <PresentationFormat>Widescreen</PresentationFormat>
  <Paragraphs>204</Paragraphs>
  <Slides>37</Slides>
  <Notes>0</Notes>
  <HiddenSlides>0</HiddenSlides>
  <MMClips>10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Arial</vt:lpstr>
      <vt:lpstr>Andika</vt:lpstr>
      <vt:lpstr>Office Theme</vt:lpstr>
      <vt:lpstr> How to Use this PowerPoint</vt:lpstr>
      <vt:lpstr>Apostrophes of  omission.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3</cp:revision>
  <dcterms:created xsi:type="dcterms:W3CDTF">2022-05-31T09:42:07Z</dcterms:created>
  <dcterms:modified xsi:type="dcterms:W3CDTF">2026-01-19T15:14:21Z</dcterms:modified>
</cp:coreProperties>
</file>