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sldIdLst>
    <p:sldId id="390" r:id="rId2"/>
    <p:sldId id="360" r:id="rId3"/>
    <p:sldId id="366" r:id="rId4"/>
    <p:sldId id="364" r:id="rId5"/>
  </p:sldIdLst>
  <p:sldSz cx="12192000" cy="6858000"/>
  <p:notesSz cx="6858000" cy="9144000"/>
  <p:embeddedFontLst>
    <p:embeddedFont>
      <p:font typeface="Andika" panose="02000000000000000000" pitchFamily="2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9BC83F4-E63C-4A62-99E3-29110A7AA133}" v="1" dt="2026-01-19T15:14:45.2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9T15:14:45.248" v="270"/>
      <pc:docMkLst>
        <pc:docMk/>
      </pc:docMkLst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4010327805" sldId="274"/>
        </pc:sldMkLst>
      </pc:sldChg>
      <pc:sldChg chg="addSp modSp mod modAnim">
        <pc:chgData name="Glen Jones" userId="e846aaca-4b24-4b13-b0d0-f2308e16b284" providerId="ADAL" clId="{ED47ACC3-9597-4D89-A1DC-43CF280EF274}" dt="2026-01-19T15:14:45.248" v="270"/>
        <pc:sldMkLst>
          <pc:docMk/>
          <pc:sldMk cId="2837964923" sldId="364"/>
        </pc:sldMkLst>
        <pc:spChg chg="add mod">
          <ac:chgData name="Glen Jones" userId="e846aaca-4b24-4b13-b0d0-f2308e16b284" providerId="ADAL" clId="{ED47ACC3-9597-4D89-A1DC-43CF280EF274}" dt="2026-01-19T15:14:45.248" v="270"/>
          <ac:spMkLst>
            <pc:docMk/>
            <pc:sldMk cId="2837964923" sldId="364"/>
            <ac:spMk id="2" creationId="{FC0ACD73-FD89-887B-14D1-82CE40BE4AA4}"/>
          </ac:spMkLst>
        </pc:spChg>
        <pc:graphicFrameChg chg="mod modGraphic">
          <ac:chgData name="Glen Jones" userId="e846aaca-4b24-4b13-b0d0-f2308e16b284" providerId="ADAL" clId="{ED47ACC3-9597-4D89-A1DC-43CF280EF274}" dt="2026-01-13T15:40:13.581" v="262" actId="1076"/>
          <ac:graphicFrameMkLst>
            <pc:docMk/>
            <pc:sldMk cId="2837964923" sldId="364"/>
            <ac:graphicFrameMk id="7" creationId="{F27B061C-BBB5-7253-90D7-E79123DB55D3}"/>
          </ac:graphicFrameMkLst>
        </pc:graphicFrameChg>
      </pc:sldChg>
      <pc:sldChg chg="addSp delSp modSp add mod">
        <pc:chgData name="Glen Jones" userId="e846aaca-4b24-4b13-b0d0-f2308e16b284" providerId="ADAL" clId="{ED47ACC3-9597-4D89-A1DC-43CF280EF274}" dt="2026-01-13T14:44:43.219" v="3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3T14:44:43.219" v="3"/>
          <ac:picMkLst>
            <pc:docMk/>
            <pc:sldMk cId="2515382227" sldId="390"/>
            <ac:picMk id="7" creationId="{D1BC63AE-4482-CAE7-39C4-756FA50E53D6}"/>
          </ac:picMkLst>
        </pc:picChg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1276034308" sldId="399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1225374862" sldId="402"/>
        </pc:sldMkLst>
      </pc:sldChg>
      <pc:sldChg chg="modSp add del mod">
        <pc:chgData name="Glen Jones" userId="e846aaca-4b24-4b13-b0d0-f2308e16b284" providerId="ADAL" clId="{ED47ACC3-9597-4D89-A1DC-43CF280EF274}" dt="2026-01-19T15:14:42.841" v="269" actId="47"/>
        <pc:sldMkLst>
          <pc:docMk/>
          <pc:sldMk cId="221445646" sldId="409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4176986684" sldId="413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1986821370" sldId="417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1195790910" sldId="433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1454122617" sldId="438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1789939820" sldId="440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2373258804" sldId="441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3289701193" sldId="442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3781783982" sldId="444"/>
        </pc:sldMkLst>
      </pc:sldChg>
      <pc:sldChg chg="addSp delSp modSp add del mod delAnim modAnim">
        <pc:chgData name="Glen Jones" userId="e846aaca-4b24-4b13-b0d0-f2308e16b284" providerId="ADAL" clId="{ED47ACC3-9597-4D89-A1DC-43CF280EF274}" dt="2026-01-19T15:14:42.841" v="269" actId="47"/>
        <pc:sldMkLst>
          <pc:docMk/>
          <pc:sldMk cId="720433662" sldId="445"/>
        </pc:sldMkLst>
      </pc:sldChg>
      <pc:sldChg chg="modSp add del mod">
        <pc:chgData name="Glen Jones" userId="e846aaca-4b24-4b13-b0d0-f2308e16b284" providerId="ADAL" clId="{ED47ACC3-9597-4D89-A1DC-43CF280EF274}" dt="2026-01-19T15:14:42.841" v="269" actId="47"/>
        <pc:sldMkLst>
          <pc:docMk/>
          <pc:sldMk cId="2309163323" sldId="446"/>
        </pc:sldMkLst>
      </pc:sldChg>
      <pc:sldChg chg="modSp add del mod">
        <pc:chgData name="Glen Jones" userId="e846aaca-4b24-4b13-b0d0-f2308e16b284" providerId="ADAL" clId="{ED47ACC3-9597-4D89-A1DC-43CF280EF274}" dt="2026-01-19T15:14:42.841" v="269" actId="47"/>
        <pc:sldMkLst>
          <pc:docMk/>
          <pc:sldMk cId="2920703650" sldId="447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3499639952" sldId="465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3849219962" sldId="469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3862629912" sldId="470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1490931477" sldId="472"/>
        </pc:sldMkLst>
      </pc:sldChg>
      <pc:sldChg chg="addSp 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3671765987" sldId="473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2178630609" sldId="474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3589342505" sldId="476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1188107512" sldId="477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2193475781" sldId="478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1496275698" sldId="479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1844737360" sldId="480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3365730972" sldId="481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4055010904" sldId="482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715002870" sldId="483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3428528573" sldId="484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4138318043" sldId="485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1430352644" sldId="486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3372812666" sldId="487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345010590" sldId="488"/>
        </pc:sldMkLst>
      </pc:sldChg>
      <pc:sldChg chg="del">
        <pc:chgData name="Glen Jones" userId="e846aaca-4b24-4b13-b0d0-f2308e16b284" providerId="ADAL" clId="{ED47ACC3-9597-4D89-A1DC-43CF280EF274}" dt="2026-01-19T15:14:42.841" v="269" actId="47"/>
        <pc:sldMkLst>
          <pc:docMk/>
          <pc:sldMk cId="2634177903" sldId="489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1245596646" sldId="490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2568301916" sldId="491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816997607" sldId="492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2241821432" sldId="493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403202132" sldId="494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3749754028" sldId="495"/>
        </pc:sldMkLst>
      </pc:sldChg>
      <pc:sldChg chg="modSp del mod">
        <pc:chgData name="Glen Jones" userId="e846aaca-4b24-4b13-b0d0-f2308e16b284" providerId="ADAL" clId="{ED47ACC3-9597-4D89-A1DC-43CF280EF274}" dt="2026-01-19T15:14:42.841" v="269" actId="47"/>
        <pc:sldMkLst>
          <pc:docMk/>
          <pc:sldMk cId="1324055852" sldId="496"/>
        </pc:sldMkLst>
      </pc:sldChg>
      <pc:sldChg chg="modSp add del mod">
        <pc:chgData name="Glen Jones" userId="e846aaca-4b24-4b13-b0d0-f2308e16b284" providerId="ADAL" clId="{ED47ACC3-9597-4D89-A1DC-43CF280EF274}" dt="2026-01-19T15:14:42.841" v="269" actId="47"/>
        <pc:sldMkLst>
          <pc:docMk/>
          <pc:sldMk cId="1828470508" sldId="497"/>
        </pc:sldMkLst>
      </pc:sldChg>
      <pc:sldChg chg="modSp add del mod">
        <pc:chgData name="Glen Jones" userId="e846aaca-4b24-4b13-b0d0-f2308e16b284" providerId="ADAL" clId="{ED47ACC3-9597-4D89-A1DC-43CF280EF274}" dt="2026-01-19T15:14:42.841" v="269" actId="47"/>
        <pc:sldMkLst>
          <pc:docMk/>
          <pc:sldMk cId="3713948267" sldId="498"/>
        </pc:sldMkLst>
      </pc:sldChg>
      <pc:sldChg chg="modSp add del mod">
        <pc:chgData name="Glen Jones" userId="e846aaca-4b24-4b13-b0d0-f2308e16b284" providerId="ADAL" clId="{ED47ACC3-9597-4D89-A1DC-43CF280EF274}" dt="2026-01-19T15:14:42.841" v="269" actId="47"/>
        <pc:sldMkLst>
          <pc:docMk/>
          <pc:sldMk cId="1617769499" sldId="49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9883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BC63AE-4482-CAE7-39C4-756FA50E53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phrases.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Which letters have been replaced by an apostrophe? You have 1 minute!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103" y="2460858"/>
            <a:ext cx="339158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Should’ve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Can’t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Wasn’t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I’m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It’s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237172" y="2299201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252949" y="2299927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about?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313" y="3298368"/>
            <a:ext cx="2802563" cy="3489389"/>
          </a:xfrm>
          <a:prstGeom prst="rect">
            <a:avLst/>
          </a:prstGeom>
        </p:spPr>
      </p:pic>
      <p:sp>
        <p:nvSpPr>
          <p:cNvPr id="6" name="should have">
            <a:extLst>
              <a:ext uri="{FF2B5EF4-FFF2-40B4-BE49-F238E27FC236}">
                <a16:creationId xmlns:a16="http://schemas.microsoft.com/office/drawing/2014/main" id="{D247E868-EB8E-8ACC-03EC-49312CC25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9819" y="2699236"/>
            <a:ext cx="6185797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= Should 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ha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ve (“ha” are missing)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416522-023F-1140-23BC-2B8BD502D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8906" y="2679893"/>
            <a:ext cx="6185797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Should’ve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Can’t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Wasn’t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I’m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It’s</a:t>
            </a:r>
          </a:p>
        </p:txBody>
      </p:sp>
      <p:sp>
        <p:nvSpPr>
          <p:cNvPr id="12" name="can not">
            <a:extLst>
              <a:ext uri="{FF2B5EF4-FFF2-40B4-BE49-F238E27FC236}">
                <a16:creationId xmlns:a16="http://schemas.microsoft.com/office/drawing/2014/main" id="{8E45E940-DDD9-6C1B-D4C2-894DBF0D2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3803" y="2684103"/>
            <a:ext cx="6185797" cy="1027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= Can 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 (“no” are missing)</a:t>
            </a:r>
          </a:p>
        </p:txBody>
      </p:sp>
      <p:sp>
        <p:nvSpPr>
          <p:cNvPr id="13" name="was not">
            <a:extLst>
              <a:ext uri="{FF2B5EF4-FFF2-40B4-BE49-F238E27FC236}">
                <a16:creationId xmlns:a16="http://schemas.microsoft.com/office/drawing/2014/main" id="{E827E3C9-2E01-BA87-104C-2AB8DBFE3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3735" y="2701968"/>
            <a:ext cx="6185797" cy="1489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= Was 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no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t (“no” are missing)</a:t>
            </a:r>
          </a:p>
        </p:txBody>
      </p:sp>
      <p:sp>
        <p:nvSpPr>
          <p:cNvPr id="16" name="I am">
            <a:extLst>
              <a:ext uri="{FF2B5EF4-FFF2-40B4-BE49-F238E27FC236}">
                <a16:creationId xmlns:a16="http://schemas.microsoft.com/office/drawing/2014/main" id="{9C156D0D-8DBF-A9C1-B768-2F7667326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0560" y="2706302"/>
            <a:ext cx="6185797" cy="195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= I 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a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m (“a” is missing)</a:t>
            </a:r>
          </a:p>
        </p:txBody>
      </p:sp>
      <p:sp>
        <p:nvSpPr>
          <p:cNvPr id="28" name="It is">
            <a:extLst>
              <a:ext uri="{FF2B5EF4-FFF2-40B4-BE49-F238E27FC236}">
                <a16:creationId xmlns:a16="http://schemas.microsoft.com/office/drawing/2014/main" id="{C1DFA9B6-28D7-38D0-D46D-3F67A43D60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6396" y="2684227"/>
            <a:ext cx="6185797" cy="24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= It </a:t>
            </a:r>
            <a:r>
              <a:rPr lang="en-GB" altLang="en-US" sz="2000" b="1" u="sng" dirty="0">
                <a:solidFill>
                  <a:schemeClr val="tx1"/>
                </a:solidFill>
                <a:latin typeface="Andika" panose="02000000000000000000" pitchFamily="2" charset="0"/>
              </a:rPr>
              <a:t>i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s (“i” is missing)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833898"/>
              </p:ext>
            </p:extLst>
          </p:nvPr>
        </p:nvGraphicFramePr>
        <p:xfrm>
          <a:off x="1143000" y="789725"/>
          <a:ext cx="9906000" cy="28858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9439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76561">
                  <a:extLst>
                    <a:ext uri="{9D8B030D-6E8A-4147-A177-3AD203B41FA5}">
                      <a16:colId xmlns:a16="http://schemas.microsoft.com/office/drawing/2014/main" val="2599816844"/>
                    </a:ext>
                  </a:extLst>
                </a:gridCol>
              </a:tblGrid>
              <a:tr h="965630">
                <a:tc gridSpan="2">
                  <a:txBody>
                    <a:bodyPr/>
                    <a:lstStyle/>
                    <a:p>
                      <a:pPr algn="ctr"/>
                      <a:r>
                        <a:rPr lang="en-GB" sz="3200" dirty="0"/>
                        <a:t>Game Codes</a:t>
                      </a: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988103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Apostrophe Indicating Contraction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GAposCont</a:t>
                      </a:r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832078"/>
                  </a:ext>
                </a:extLst>
              </a:tr>
              <a:tr h="932137">
                <a:tc>
                  <a:txBody>
                    <a:bodyPr/>
                    <a:lstStyle/>
                    <a:p>
                      <a:pPr algn="l"/>
                      <a:r>
                        <a:rPr lang="en-GB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Apostrophe - Omission or Possession?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GAposType</a:t>
                      </a:r>
                      <a:endParaRPr lang="en-GB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46413146"/>
                  </a:ext>
                </a:extLst>
              </a:tr>
            </a:tbl>
          </a:graphicData>
        </a:graphic>
      </p:graphicFrame>
      <p:pic>
        <p:nvPicPr>
          <p:cNvPr id="10" name="Picture 9" descr="A cartoon character of a wizard&#10;&#10;Description automatically generated">
            <a:extLst>
              <a:ext uri="{FF2B5EF4-FFF2-40B4-BE49-F238E27FC236}">
                <a16:creationId xmlns:a16="http://schemas.microsoft.com/office/drawing/2014/main" id="{2B9AB975-3D5A-C17C-0490-B2219BAE8D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01" y="3770124"/>
            <a:ext cx="2750552" cy="2924175"/>
          </a:xfrm>
          <a:prstGeom prst="rect">
            <a:avLst/>
          </a:prstGeom>
        </p:spPr>
      </p:pic>
      <p:sp>
        <p:nvSpPr>
          <p:cNvPr id="2" name="Rectangle: Rounded Corners 1">
            <a:hlinkClick r:id="rId4"/>
            <a:extLst>
              <a:ext uri="{FF2B5EF4-FFF2-40B4-BE49-F238E27FC236}">
                <a16:creationId xmlns:a16="http://schemas.microsoft.com/office/drawing/2014/main" id="{FC0ACD73-FD89-887B-14D1-82CE40BE4AA4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</Words>
  <Application>Microsoft Office PowerPoint</Application>
  <PresentationFormat>Widescreen</PresentationFormat>
  <Paragraphs>48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Andika</vt:lpstr>
      <vt:lpstr>Office Theme</vt:lpstr>
      <vt:lpstr> How to Use this PowerPoint</vt:lpstr>
      <vt:lpstr>Below are 5 phrases.   Which letters have been replaced by an apostrophe? You have 1 minute!</vt:lpstr>
      <vt:lpstr>How about?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2026-01-19T15:14:46Z</dcterms:modified>
</cp:coreProperties>
</file>