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3"/>
  </p:notesMasterIdLst>
  <p:sldIdLst>
    <p:sldId id="390" r:id="rId2"/>
    <p:sldId id="522" r:id="rId3"/>
    <p:sldId id="523" r:id="rId4"/>
    <p:sldId id="445" r:id="rId5"/>
    <p:sldId id="446" r:id="rId6"/>
    <p:sldId id="447" r:id="rId7"/>
    <p:sldId id="448" r:id="rId8"/>
    <p:sldId id="449" r:id="rId9"/>
    <p:sldId id="524" r:id="rId10"/>
    <p:sldId id="525" r:id="rId11"/>
    <p:sldId id="526" r:id="rId12"/>
    <p:sldId id="527" r:id="rId13"/>
    <p:sldId id="454" r:id="rId14"/>
    <p:sldId id="455" r:id="rId15"/>
    <p:sldId id="528" r:id="rId16"/>
    <p:sldId id="457" r:id="rId17"/>
    <p:sldId id="458" r:id="rId18"/>
    <p:sldId id="459" r:id="rId19"/>
    <p:sldId id="529" r:id="rId20"/>
    <p:sldId id="530" r:id="rId21"/>
    <p:sldId id="531" r:id="rId22"/>
  </p:sldIdLst>
  <p:sldSz cx="12192000" cy="6858000"/>
  <p:notesSz cx="6858000" cy="9144000"/>
  <p:embeddedFontLst>
    <p:embeddedFont>
      <p:font typeface="Andika" panose="02000000000000000000" pitchFamily="2" charset="0"/>
      <p:regular r:id="rId24"/>
      <p:bold r:id="rId25"/>
      <p:italic r:id="rId26"/>
      <p:boldItalic r:id="rId2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00FF00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68B06F4-C832-44AB-969A-C58D36BB12DD}" v="1" dt="2026-01-19T13:38:43.84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8/10/relationships/authors" Target="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33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32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4.fntdata"/><Relationship Id="rId30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6-01-19T15:15:11.471" v="2" actId="47"/>
      <pc:docMkLst>
        <pc:docMk/>
      </pc:docMkLst>
      <pc:sldChg chg="del">
        <pc:chgData name="Glen Jones" userId="e846aaca-4b24-4b13-b0d0-f2308e16b284" providerId="ADAL" clId="{ED47ACC3-9597-4D89-A1DC-43CF280EF274}" dt="2026-01-19T15:15:11.471" v="2" actId="47"/>
        <pc:sldMkLst>
          <pc:docMk/>
          <pc:sldMk cId="4010327805" sldId="274"/>
        </pc:sldMkLst>
      </pc:sldChg>
      <pc:sldChg chg="del">
        <pc:chgData name="Glen Jones" userId="e846aaca-4b24-4b13-b0d0-f2308e16b284" providerId="ADAL" clId="{ED47ACC3-9597-4D89-A1DC-43CF280EF274}" dt="2026-01-19T15:15:11.471" v="2" actId="47"/>
        <pc:sldMkLst>
          <pc:docMk/>
          <pc:sldMk cId="3201718585" sldId="365"/>
        </pc:sldMkLst>
      </pc:sldChg>
      <pc:sldChg chg="del">
        <pc:chgData name="Glen Jones" userId="e846aaca-4b24-4b13-b0d0-f2308e16b284" providerId="ADAL" clId="{ED47ACC3-9597-4D89-A1DC-43CF280EF274}" dt="2026-01-19T15:15:11.471" v="2" actId="47"/>
        <pc:sldMkLst>
          <pc:docMk/>
          <pc:sldMk cId="474139103" sldId="379"/>
        </pc:sldMkLst>
      </pc:sldChg>
      <pc:sldChg chg="del">
        <pc:chgData name="Glen Jones" userId="e846aaca-4b24-4b13-b0d0-f2308e16b284" providerId="ADAL" clId="{ED47ACC3-9597-4D89-A1DC-43CF280EF274}" dt="2026-01-19T15:15:11.471" v="2" actId="47"/>
        <pc:sldMkLst>
          <pc:docMk/>
          <pc:sldMk cId="2259302113" sldId="380"/>
        </pc:sldMkLst>
      </pc:sldChg>
      <pc:sldChg chg="del">
        <pc:chgData name="Glen Jones" userId="e846aaca-4b24-4b13-b0d0-f2308e16b284" providerId="ADAL" clId="{ED47ACC3-9597-4D89-A1DC-43CF280EF274}" dt="2026-01-19T15:15:11.471" v="2" actId="47"/>
        <pc:sldMkLst>
          <pc:docMk/>
          <pc:sldMk cId="2138357973" sldId="385"/>
        </pc:sldMkLst>
      </pc:sldChg>
      <pc:sldChg chg="del">
        <pc:chgData name="Glen Jones" userId="e846aaca-4b24-4b13-b0d0-f2308e16b284" providerId="ADAL" clId="{ED47ACC3-9597-4D89-A1DC-43CF280EF274}" dt="2026-01-19T15:15:11.471" v="2" actId="47"/>
        <pc:sldMkLst>
          <pc:docMk/>
          <pc:sldMk cId="1212297575" sldId="398"/>
        </pc:sldMkLst>
      </pc:sldChg>
      <pc:sldChg chg="del">
        <pc:chgData name="Glen Jones" userId="e846aaca-4b24-4b13-b0d0-f2308e16b284" providerId="ADAL" clId="{ED47ACC3-9597-4D89-A1DC-43CF280EF274}" dt="2026-01-19T15:15:11.471" v="2" actId="47"/>
        <pc:sldMkLst>
          <pc:docMk/>
          <pc:sldMk cId="1276034308" sldId="399"/>
        </pc:sldMkLst>
      </pc:sldChg>
      <pc:sldChg chg="del">
        <pc:chgData name="Glen Jones" userId="e846aaca-4b24-4b13-b0d0-f2308e16b284" providerId="ADAL" clId="{ED47ACC3-9597-4D89-A1DC-43CF280EF274}" dt="2026-01-19T15:15:11.471" v="2" actId="47"/>
        <pc:sldMkLst>
          <pc:docMk/>
          <pc:sldMk cId="1225374862" sldId="402"/>
        </pc:sldMkLst>
      </pc:sldChg>
      <pc:sldChg chg="del">
        <pc:chgData name="Glen Jones" userId="e846aaca-4b24-4b13-b0d0-f2308e16b284" providerId="ADAL" clId="{ED47ACC3-9597-4D89-A1DC-43CF280EF274}" dt="2026-01-19T15:15:11.471" v="2" actId="47"/>
        <pc:sldMkLst>
          <pc:docMk/>
          <pc:sldMk cId="2483489142" sldId="406"/>
        </pc:sldMkLst>
      </pc:sldChg>
      <pc:sldChg chg="del">
        <pc:chgData name="Glen Jones" userId="e846aaca-4b24-4b13-b0d0-f2308e16b284" providerId="ADAL" clId="{ED47ACC3-9597-4D89-A1DC-43CF280EF274}" dt="2026-01-19T15:15:11.471" v="2" actId="47"/>
        <pc:sldMkLst>
          <pc:docMk/>
          <pc:sldMk cId="4041880403" sldId="407"/>
        </pc:sldMkLst>
      </pc:sldChg>
      <pc:sldChg chg="del">
        <pc:chgData name="Glen Jones" userId="e846aaca-4b24-4b13-b0d0-f2308e16b284" providerId="ADAL" clId="{ED47ACC3-9597-4D89-A1DC-43CF280EF274}" dt="2026-01-19T15:15:11.471" v="2" actId="47"/>
        <pc:sldMkLst>
          <pc:docMk/>
          <pc:sldMk cId="2603893740" sldId="408"/>
        </pc:sldMkLst>
      </pc:sldChg>
      <pc:sldChg chg="del">
        <pc:chgData name="Glen Jones" userId="e846aaca-4b24-4b13-b0d0-f2308e16b284" providerId="ADAL" clId="{ED47ACC3-9597-4D89-A1DC-43CF280EF274}" dt="2026-01-19T15:15:11.471" v="2" actId="47"/>
        <pc:sldMkLst>
          <pc:docMk/>
          <pc:sldMk cId="167733421" sldId="410"/>
        </pc:sldMkLst>
      </pc:sldChg>
      <pc:sldChg chg="del">
        <pc:chgData name="Glen Jones" userId="e846aaca-4b24-4b13-b0d0-f2308e16b284" providerId="ADAL" clId="{ED47ACC3-9597-4D89-A1DC-43CF280EF274}" dt="2026-01-19T15:15:11.471" v="2" actId="47"/>
        <pc:sldMkLst>
          <pc:docMk/>
          <pc:sldMk cId="728651530" sldId="411"/>
        </pc:sldMkLst>
      </pc:sldChg>
      <pc:sldChg chg="del">
        <pc:chgData name="Glen Jones" userId="e846aaca-4b24-4b13-b0d0-f2308e16b284" providerId="ADAL" clId="{ED47ACC3-9597-4D89-A1DC-43CF280EF274}" dt="2026-01-19T15:15:11.471" v="2" actId="47"/>
        <pc:sldMkLst>
          <pc:docMk/>
          <pc:sldMk cId="1946604214" sldId="412"/>
        </pc:sldMkLst>
      </pc:sldChg>
      <pc:sldChg chg="del">
        <pc:chgData name="Glen Jones" userId="e846aaca-4b24-4b13-b0d0-f2308e16b284" providerId="ADAL" clId="{ED47ACC3-9597-4D89-A1DC-43CF280EF274}" dt="2026-01-19T15:15:11.471" v="2" actId="47"/>
        <pc:sldMkLst>
          <pc:docMk/>
          <pc:sldMk cId="4176986684" sldId="413"/>
        </pc:sldMkLst>
      </pc:sldChg>
      <pc:sldChg chg="del">
        <pc:chgData name="Glen Jones" userId="e846aaca-4b24-4b13-b0d0-f2308e16b284" providerId="ADAL" clId="{ED47ACC3-9597-4D89-A1DC-43CF280EF274}" dt="2026-01-19T15:15:11.471" v="2" actId="47"/>
        <pc:sldMkLst>
          <pc:docMk/>
          <pc:sldMk cId="1853629676" sldId="415"/>
        </pc:sldMkLst>
      </pc:sldChg>
      <pc:sldChg chg="del">
        <pc:chgData name="Glen Jones" userId="e846aaca-4b24-4b13-b0d0-f2308e16b284" providerId="ADAL" clId="{ED47ACC3-9597-4D89-A1DC-43CF280EF274}" dt="2026-01-19T15:15:11.471" v="2" actId="47"/>
        <pc:sldMkLst>
          <pc:docMk/>
          <pc:sldMk cId="818189174" sldId="416"/>
        </pc:sldMkLst>
      </pc:sldChg>
      <pc:sldChg chg="del">
        <pc:chgData name="Glen Jones" userId="e846aaca-4b24-4b13-b0d0-f2308e16b284" providerId="ADAL" clId="{ED47ACC3-9597-4D89-A1DC-43CF280EF274}" dt="2026-01-19T15:15:11.471" v="2" actId="47"/>
        <pc:sldMkLst>
          <pc:docMk/>
          <pc:sldMk cId="1986821370" sldId="417"/>
        </pc:sldMkLst>
      </pc:sldChg>
      <pc:sldChg chg="del">
        <pc:chgData name="Glen Jones" userId="e846aaca-4b24-4b13-b0d0-f2308e16b284" providerId="ADAL" clId="{ED47ACC3-9597-4D89-A1DC-43CF280EF274}" dt="2026-01-19T13:38:55.439" v="1" actId="47"/>
        <pc:sldMkLst>
          <pc:docMk/>
          <pc:sldMk cId="221445646" sldId="418"/>
        </pc:sldMkLst>
      </pc:sldChg>
      <pc:sldChg chg="del">
        <pc:chgData name="Glen Jones" userId="e846aaca-4b24-4b13-b0d0-f2308e16b284" providerId="ADAL" clId="{ED47ACC3-9597-4D89-A1DC-43CF280EF274}" dt="2026-01-19T15:15:11.471" v="2" actId="47"/>
        <pc:sldMkLst>
          <pc:docMk/>
          <pc:sldMk cId="1144376670" sldId="419"/>
        </pc:sldMkLst>
      </pc:sldChg>
      <pc:sldChg chg="del">
        <pc:chgData name="Glen Jones" userId="e846aaca-4b24-4b13-b0d0-f2308e16b284" providerId="ADAL" clId="{ED47ACC3-9597-4D89-A1DC-43CF280EF274}" dt="2026-01-19T13:38:55.439" v="1" actId="47"/>
        <pc:sldMkLst>
          <pc:docMk/>
          <pc:sldMk cId="1195790910" sldId="433"/>
        </pc:sldMkLst>
      </pc:sldChg>
      <pc:sldChg chg="del">
        <pc:chgData name="Glen Jones" userId="e846aaca-4b24-4b13-b0d0-f2308e16b284" providerId="ADAL" clId="{ED47ACC3-9597-4D89-A1DC-43CF280EF274}" dt="2026-01-19T13:38:55.439" v="1" actId="47"/>
        <pc:sldMkLst>
          <pc:docMk/>
          <pc:sldMk cId="720433662" sldId="434"/>
        </pc:sldMkLst>
      </pc:sldChg>
      <pc:sldChg chg="del">
        <pc:chgData name="Glen Jones" userId="e846aaca-4b24-4b13-b0d0-f2308e16b284" providerId="ADAL" clId="{ED47ACC3-9597-4D89-A1DC-43CF280EF274}" dt="2026-01-19T13:38:55.439" v="1" actId="47"/>
        <pc:sldMkLst>
          <pc:docMk/>
          <pc:sldMk cId="2309163323" sldId="435"/>
        </pc:sldMkLst>
      </pc:sldChg>
      <pc:sldChg chg="del">
        <pc:chgData name="Glen Jones" userId="e846aaca-4b24-4b13-b0d0-f2308e16b284" providerId="ADAL" clId="{ED47ACC3-9597-4D89-A1DC-43CF280EF274}" dt="2026-01-19T13:38:55.439" v="1" actId="47"/>
        <pc:sldMkLst>
          <pc:docMk/>
          <pc:sldMk cId="2920703650" sldId="436"/>
        </pc:sldMkLst>
      </pc:sldChg>
      <pc:sldChg chg="del">
        <pc:chgData name="Glen Jones" userId="e846aaca-4b24-4b13-b0d0-f2308e16b284" providerId="ADAL" clId="{ED47ACC3-9597-4D89-A1DC-43CF280EF274}" dt="2026-01-19T15:15:11.471" v="2" actId="47"/>
        <pc:sldMkLst>
          <pc:docMk/>
          <pc:sldMk cId="1490931477" sldId="437"/>
        </pc:sldMkLst>
      </pc:sldChg>
      <pc:sldChg chg="del">
        <pc:chgData name="Glen Jones" userId="e846aaca-4b24-4b13-b0d0-f2308e16b284" providerId="ADAL" clId="{ED47ACC3-9597-4D89-A1DC-43CF280EF274}" dt="2026-01-19T15:15:11.471" v="2" actId="47"/>
        <pc:sldMkLst>
          <pc:docMk/>
          <pc:sldMk cId="1454122617" sldId="438"/>
        </pc:sldMkLst>
      </pc:sldChg>
      <pc:sldChg chg="del">
        <pc:chgData name="Glen Jones" userId="e846aaca-4b24-4b13-b0d0-f2308e16b284" providerId="ADAL" clId="{ED47ACC3-9597-4D89-A1DC-43CF280EF274}" dt="2026-01-19T15:15:11.471" v="2" actId="47"/>
        <pc:sldMkLst>
          <pc:docMk/>
          <pc:sldMk cId="715002870" sldId="439"/>
        </pc:sldMkLst>
      </pc:sldChg>
      <pc:sldChg chg="del">
        <pc:chgData name="Glen Jones" userId="e846aaca-4b24-4b13-b0d0-f2308e16b284" providerId="ADAL" clId="{ED47ACC3-9597-4D89-A1DC-43CF280EF274}" dt="2026-01-19T15:15:11.471" v="2" actId="47"/>
        <pc:sldMkLst>
          <pc:docMk/>
          <pc:sldMk cId="1789939820" sldId="440"/>
        </pc:sldMkLst>
      </pc:sldChg>
      <pc:sldChg chg="del">
        <pc:chgData name="Glen Jones" userId="e846aaca-4b24-4b13-b0d0-f2308e16b284" providerId="ADAL" clId="{ED47ACC3-9597-4D89-A1DC-43CF280EF274}" dt="2026-01-19T15:15:11.471" v="2" actId="47"/>
        <pc:sldMkLst>
          <pc:docMk/>
          <pc:sldMk cId="2373258804" sldId="441"/>
        </pc:sldMkLst>
      </pc:sldChg>
      <pc:sldChg chg="del">
        <pc:chgData name="Glen Jones" userId="e846aaca-4b24-4b13-b0d0-f2308e16b284" providerId="ADAL" clId="{ED47ACC3-9597-4D89-A1DC-43CF280EF274}" dt="2026-01-19T15:15:11.471" v="2" actId="47"/>
        <pc:sldMkLst>
          <pc:docMk/>
          <pc:sldMk cId="3289701193" sldId="442"/>
        </pc:sldMkLst>
      </pc:sldChg>
      <pc:sldChg chg="del">
        <pc:chgData name="Glen Jones" userId="e846aaca-4b24-4b13-b0d0-f2308e16b284" providerId="ADAL" clId="{ED47ACC3-9597-4D89-A1DC-43CF280EF274}" dt="2026-01-19T15:15:11.471" v="2" actId="47"/>
        <pc:sldMkLst>
          <pc:docMk/>
          <pc:sldMk cId="1419257661" sldId="443"/>
        </pc:sldMkLst>
      </pc:sldChg>
      <pc:sldChg chg="del">
        <pc:chgData name="Glen Jones" userId="e846aaca-4b24-4b13-b0d0-f2308e16b284" providerId="ADAL" clId="{ED47ACC3-9597-4D89-A1DC-43CF280EF274}" dt="2026-01-19T15:15:11.471" v="2" actId="47"/>
        <pc:sldMkLst>
          <pc:docMk/>
          <pc:sldMk cId="3781783982" sldId="444"/>
        </pc:sldMkLst>
      </pc:sldChg>
      <pc:sldChg chg="add">
        <pc:chgData name="Glen Jones" userId="e846aaca-4b24-4b13-b0d0-f2308e16b284" providerId="ADAL" clId="{ED47ACC3-9597-4D89-A1DC-43CF280EF274}" dt="2026-01-19T13:38:43.829" v="0"/>
        <pc:sldMkLst>
          <pc:docMk/>
          <pc:sldMk cId="147296163" sldId="445"/>
        </pc:sldMkLst>
      </pc:sldChg>
      <pc:sldChg chg="add">
        <pc:chgData name="Glen Jones" userId="e846aaca-4b24-4b13-b0d0-f2308e16b284" providerId="ADAL" clId="{ED47ACC3-9597-4D89-A1DC-43CF280EF274}" dt="2026-01-19T13:38:43.829" v="0"/>
        <pc:sldMkLst>
          <pc:docMk/>
          <pc:sldMk cId="3301163952" sldId="446"/>
        </pc:sldMkLst>
      </pc:sldChg>
      <pc:sldChg chg="add">
        <pc:chgData name="Glen Jones" userId="e846aaca-4b24-4b13-b0d0-f2308e16b284" providerId="ADAL" clId="{ED47ACC3-9597-4D89-A1DC-43CF280EF274}" dt="2026-01-19T13:38:43.829" v="0"/>
        <pc:sldMkLst>
          <pc:docMk/>
          <pc:sldMk cId="1408714602" sldId="447"/>
        </pc:sldMkLst>
      </pc:sldChg>
      <pc:sldChg chg="add">
        <pc:chgData name="Glen Jones" userId="e846aaca-4b24-4b13-b0d0-f2308e16b284" providerId="ADAL" clId="{ED47ACC3-9597-4D89-A1DC-43CF280EF274}" dt="2026-01-19T13:38:43.829" v="0"/>
        <pc:sldMkLst>
          <pc:docMk/>
          <pc:sldMk cId="2251807814" sldId="448"/>
        </pc:sldMkLst>
      </pc:sldChg>
      <pc:sldChg chg="add">
        <pc:chgData name="Glen Jones" userId="e846aaca-4b24-4b13-b0d0-f2308e16b284" providerId="ADAL" clId="{ED47ACC3-9597-4D89-A1DC-43CF280EF274}" dt="2026-01-19T13:38:43.829" v="0"/>
        <pc:sldMkLst>
          <pc:docMk/>
          <pc:sldMk cId="1812619992" sldId="449"/>
        </pc:sldMkLst>
      </pc:sldChg>
      <pc:sldChg chg="del">
        <pc:chgData name="Glen Jones" userId="e846aaca-4b24-4b13-b0d0-f2308e16b284" providerId="ADAL" clId="{ED47ACC3-9597-4D89-A1DC-43CF280EF274}" dt="2026-01-19T13:38:55.439" v="1" actId="47"/>
        <pc:sldMkLst>
          <pc:docMk/>
          <pc:sldMk cId="1466784967" sldId="452"/>
        </pc:sldMkLst>
      </pc:sldChg>
      <pc:sldChg chg="add">
        <pc:chgData name="Glen Jones" userId="e846aaca-4b24-4b13-b0d0-f2308e16b284" providerId="ADAL" clId="{ED47ACC3-9597-4D89-A1DC-43CF280EF274}" dt="2026-01-19T13:38:43.829" v="0"/>
        <pc:sldMkLst>
          <pc:docMk/>
          <pc:sldMk cId="868936875" sldId="454"/>
        </pc:sldMkLst>
      </pc:sldChg>
      <pc:sldChg chg="add">
        <pc:chgData name="Glen Jones" userId="e846aaca-4b24-4b13-b0d0-f2308e16b284" providerId="ADAL" clId="{ED47ACC3-9597-4D89-A1DC-43CF280EF274}" dt="2026-01-19T13:38:43.829" v="0"/>
        <pc:sldMkLst>
          <pc:docMk/>
          <pc:sldMk cId="3288951023" sldId="455"/>
        </pc:sldMkLst>
      </pc:sldChg>
      <pc:sldChg chg="del">
        <pc:chgData name="Glen Jones" userId="e846aaca-4b24-4b13-b0d0-f2308e16b284" providerId="ADAL" clId="{ED47ACC3-9597-4D89-A1DC-43CF280EF274}" dt="2026-01-19T13:38:55.439" v="1" actId="47"/>
        <pc:sldMkLst>
          <pc:docMk/>
          <pc:sldMk cId="2724352771" sldId="456"/>
        </pc:sldMkLst>
      </pc:sldChg>
      <pc:sldChg chg="add">
        <pc:chgData name="Glen Jones" userId="e846aaca-4b24-4b13-b0d0-f2308e16b284" providerId="ADAL" clId="{ED47ACC3-9597-4D89-A1DC-43CF280EF274}" dt="2026-01-19T13:38:43.829" v="0"/>
        <pc:sldMkLst>
          <pc:docMk/>
          <pc:sldMk cId="1772649406" sldId="457"/>
        </pc:sldMkLst>
      </pc:sldChg>
      <pc:sldChg chg="add">
        <pc:chgData name="Glen Jones" userId="e846aaca-4b24-4b13-b0d0-f2308e16b284" providerId="ADAL" clId="{ED47ACC3-9597-4D89-A1DC-43CF280EF274}" dt="2026-01-19T13:38:43.829" v="0"/>
        <pc:sldMkLst>
          <pc:docMk/>
          <pc:sldMk cId="291345975" sldId="458"/>
        </pc:sldMkLst>
      </pc:sldChg>
      <pc:sldChg chg="add">
        <pc:chgData name="Glen Jones" userId="e846aaca-4b24-4b13-b0d0-f2308e16b284" providerId="ADAL" clId="{ED47ACC3-9597-4D89-A1DC-43CF280EF274}" dt="2026-01-19T13:38:43.829" v="0"/>
        <pc:sldMkLst>
          <pc:docMk/>
          <pc:sldMk cId="3985792088" sldId="459"/>
        </pc:sldMkLst>
      </pc:sldChg>
      <pc:sldChg chg="del">
        <pc:chgData name="Glen Jones" userId="e846aaca-4b24-4b13-b0d0-f2308e16b284" providerId="ADAL" clId="{ED47ACC3-9597-4D89-A1DC-43CF280EF274}" dt="2026-01-19T15:15:11.471" v="2" actId="47"/>
        <pc:sldMkLst>
          <pc:docMk/>
          <pc:sldMk cId="3499639952" sldId="465"/>
        </pc:sldMkLst>
      </pc:sldChg>
      <pc:sldChg chg="del">
        <pc:chgData name="Glen Jones" userId="e846aaca-4b24-4b13-b0d0-f2308e16b284" providerId="ADAL" clId="{ED47ACC3-9597-4D89-A1DC-43CF280EF274}" dt="2026-01-19T13:38:55.439" v="1" actId="47"/>
        <pc:sldMkLst>
          <pc:docMk/>
          <pc:sldMk cId="859300771" sldId="467"/>
        </pc:sldMkLst>
      </pc:sldChg>
      <pc:sldChg chg="del">
        <pc:chgData name="Glen Jones" userId="e846aaca-4b24-4b13-b0d0-f2308e16b284" providerId="ADAL" clId="{ED47ACC3-9597-4D89-A1DC-43CF280EF274}" dt="2026-01-19T15:15:11.471" v="2" actId="47"/>
        <pc:sldMkLst>
          <pc:docMk/>
          <pc:sldMk cId="3849219962" sldId="469"/>
        </pc:sldMkLst>
      </pc:sldChg>
      <pc:sldChg chg="del">
        <pc:chgData name="Glen Jones" userId="e846aaca-4b24-4b13-b0d0-f2308e16b284" providerId="ADAL" clId="{ED47ACC3-9597-4D89-A1DC-43CF280EF274}" dt="2026-01-19T15:15:11.471" v="2" actId="47"/>
        <pc:sldMkLst>
          <pc:docMk/>
          <pc:sldMk cId="3862629912" sldId="470"/>
        </pc:sldMkLst>
      </pc:sldChg>
      <pc:sldChg chg="del">
        <pc:chgData name="Glen Jones" userId="e846aaca-4b24-4b13-b0d0-f2308e16b284" providerId="ADAL" clId="{ED47ACC3-9597-4D89-A1DC-43CF280EF274}" dt="2026-01-19T15:15:11.471" v="2" actId="47"/>
        <pc:sldMkLst>
          <pc:docMk/>
          <pc:sldMk cId="898871633" sldId="471"/>
        </pc:sldMkLst>
      </pc:sldChg>
      <pc:sldChg chg="del">
        <pc:chgData name="Glen Jones" userId="e846aaca-4b24-4b13-b0d0-f2308e16b284" providerId="ADAL" clId="{ED47ACC3-9597-4D89-A1DC-43CF280EF274}" dt="2026-01-19T15:15:11.471" v="2" actId="47"/>
        <pc:sldMkLst>
          <pc:docMk/>
          <pc:sldMk cId="3671765987" sldId="473"/>
        </pc:sldMkLst>
      </pc:sldChg>
      <pc:sldChg chg="del">
        <pc:chgData name="Glen Jones" userId="e846aaca-4b24-4b13-b0d0-f2308e16b284" providerId="ADAL" clId="{ED47ACC3-9597-4D89-A1DC-43CF280EF274}" dt="2026-01-19T15:15:11.471" v="2" actId="47"/>
        <pc:sldMkLst>
          <pc:docMk/>
          <pc:sldMk cId="2084724530" sldId="475"/>
        </pc:sldMkLst>
      </pc:sldChg>
      <pc:sldChg chg="del">
        <pc:chgData name="Glen Jones" userId="e846aaca-4b24-4b13-b0d0-f2308e16b284" providerId="ADAL" clId="{ED47ACC3-9597-4D89-A1DC-43CF280EF274}" dt="2026-01-19T15:15:11.471" v="2" actId="47"/>
        <pc:sldMkLst>
          <pc:docMk/>
          <pc:sldMk cId="2202974185" sldId="476"/>
        </pc:sldMkLst>
      </pc:sldChg>
      <pc:sldChg chg="del">
        <pc:chgData name="Glen Jones" userId="e846aaca-4b24-4b13-b0d0-f2308e16b284" providerId="ADAL" clId="{ED47ACC3-9597-4D89-A1DC-43CF280EF274}" dt="2026-01-19T15:15:11.471" v="2" actId="47"/>
        <pc:sldMkLst>
          <pc:docMk/>
          <pc:sldMk cId="593528737" sldId="477"/>
        </pc:sldMkLst>
      </pc:sldChg>
      <pc:sldChg chg="del">
        <pc:chgData name="Glen Jones" userId="e846aaca-4b24-4b13-b0d0-f2308e16b284" providerId="ADAL" clId="{ED47ACC3-9597-4D89-A1DC-43CF280EF274}" dt="2026-01-19T15:15:11.471" v="2" actId="47"/>
        <pc:sldMkLst>
          <pc:docMk/>
          <pc:sldMk cId="1496275698" sldId="478"/>
        </pc:sldMkLst>
      </pc:sldChg>
      <pc:sldChg chg="del">
        <pc:chgData name="Glen Jones" userId="e846aaca-4b24-4b13-b0d0-f2308e16b284" providerId="ADAL" clId="{ED47ACC3-9597-4D89-A1DC-43CF280EF274}" dt="2026-01-19T15:15:11.471" v="2" actId="47"/>
        <pc:sldMkLst>
          <pc:docMk/>
          <pc:sldMk cId="1844737360" sldId="479"/>
        </pc:sldMkLst>
      </pc:sldChg>
      <pc:sldChg chg="del">
        <pc:chgData name="Glen Jones" userId="e846aaca-4b24-4b13-b0d0-f2308e16b284" providerId="ADAL" clId="{ED47ACC3-9597-4D89-A1DC-43CF280EF274}" dt="2026-01-19T15:15:11.471" v="2" actId="47"/>
        <pc:sldMkLst>
          <pc:docMk/>
          <pc:sldMk cId="3201393293" sldId="480"/>
        </pc:sldMkLst>
      </pc:sldChg>
      <pc:sldChg chg="del">
        <pc:chgData name="Glen Jones" userId="e846aaca-4b24-4b13-b0d0-f2308e16b284" providerId="ADAL" clId="{ED47ACC3-9597-4D89-A1DC-43CF280EF274}" dt="2026-01-19T15:15:11.471" v="2" actId="47"/>
        <pc:sldMkLst>
          <pc:docMk/>
          <pc:sldMk cId="2305225557" sldId="481"/>
        </pc:sldMkLst>
      </pc:sldChg>
      <pc:sldChg chg="del">
        <pc:chgData name="Glen Jones" userId="e846aaca-4b24-4b13-b0d0-f2308e16b284" providerId="ADAL" clId="{ED47ACC3-9597-4D89-A1DC-43CF280EF274}" dt="2026-01-19T15:15:11.471" v="2" actId="47"/>
        <pc:sldMkLst>
          <pc:docMk/>
          <pc:sldMk cId="3321509065" sldId="482"/>
        </pc:sldMkLst>
      </pc:sldChg>
      <pc:sldChg chg="del">
        <pc:chgData name="Glen Jones" userId="e846aaca-4b24-4b13-b0d0-f2308e16b284" providerId="ADAL" clId="{ED47ACC3-9597-4D89-A1DC-43CF280EF274}" dt="2026-01-19T15:15:11.471" v="2" actId="47"/>
        <pc:sldMkLst>
          <pc:docMk/>
          <pc:sldMk cId="206126488" sldId="483"/>
        </pc:sldMkLst>
      </pc:sldChg>
      <pc:sldChg chg="del">
        <pc:chgData name="Glen Jones" userId="e846aaca-4b24-4b13-b0d0-f2308e16b284" providerId="ADAL" clId="{ED47ACC3-9597-4D89-A1DC-43CF280EF274}" dt="2026-01-19T15:15:11.471" v="2" actId="47"/>
        <pc:sldMkLst>
          <pc:docMk/>
          <pc:sldMk cId="234660465" sldId="484"/>
        </pc:sldMkLst>
      </pc:sldChg>
      <pc:sldChg chg="del">
        <pc:chgData name="Glen Jones" userId="e846aaca-4b24-4b13-b0d0-f2308e16b284" providerId="ADAL" clId="{ED47ACC3-9597-4D89-A1DC-43CF280EF274}" dt="2026-01-19T15:15:11.471" v="2" actId="47"/>
        <pc:sldMkLst>
          <pc:docMk/>
          <pc:sldMk cId="390140938" sldId="485"/>
        </pc:sldMkLst>
      </pc:sldChg>
      <pc:sldChg chg="del">
        <pc:chgData name="Glen Jones" userId="e846aaca-4b24-4b13-b0d0-f2308e16b284" providerId="ADAL" clId="{ED47ACC3-9597-4D89-A1DC-43CF280EF274}" dt="2026-01-19T15:15:11.471" v="2" actId="47"/>
        <pc:sldMkLst>
          <pc:docMk/>
          <pc:sldMk cId="3890326482" sldId="486"/>
        </pc:sldMkLst>
      </pc:sldChg>
      <pc:sldChg chg="del">
        <pc:chgData name="Glen Jones" userId="e846aaca-4b24-4b13-b0d0-f2308e16b284" providerId="ADAL" clId="{ED47ACC3-9597-4D89-A1DC-43CF280EF274}" dt="2026-01-19T15:15:11.471" v="2" actId="47"/>
        <pc:sldMkLst>
          <pc:docMk/>
          <pc:sldMk cId="1491252310" sldId="487"/>
        </pc:sldMkLst>
      </pc:sldChg>
      <pc:sldChg chg="del">
        <pc:chgData name="Glen Jones" userId="e846aaca-4b24-4b13-b0d0-f2308e16b284" providerId="ADAL" clId="{ED47ACC3-9597-4D89-A1DC-43CF280EF274}" dt="2026-01-19T13:38:55.439" v="1" actId="47"/>
        <pc:sldMkLst>
          <pc:docMk/>
          <pc:sldMk cId="4275933127" sldId="488"/>
        </pc:sldMkLst>
      </pc:sldChg>
      <pc:sldChg chg="del">
        <pc:chgData name="Glen Jones" userId="e846aaca-4b24-4b13-b0d0-f2308e16b284" providerId="ADAL" clId="{ED47ACC3-9597-4D89-A1DC-43CF280EF274}" dt="2026-01-19T13:38:55.439" v="1" actId="47"/>
        <pc:sldMkLst>
          <pc:docMk/>
          <pc:sldMk cId="4087920345" sldId="489"/>
        </pc:sldMkLst>
      </pc:sldChg>
      <pc:sldChg chg="del">
        <pc:chgData name="Glen Jones" userId="e846aaca-4b24-4b13-b0d0-f2308e16b284" providerId="ADAL" clId="{ED47ACC3-9597-4D89-A1DC-43CF280EF274}" dt="2026-01-19T13:38:55.439" v="1" actId="47"/>
        <pc:sldMkLst>
          <pc:docMk/>
          <pc:sldMk cId="68460662" sldId="490"/>
        </pc:sldMkLst>
      </pc:sldChg>
      <pc:sldChg chg="del">
        <pc:chgData name="Glen Jones" userId="e846aaca-4b24-4b13-b0d0-f2308e16b284" providerId="ADAL" clId="{ED47ACC3-9597-4D89-A1DC-43CF280EF274}" dt="2026-01-19T13:38:55.439" v="1" actId="47"/>
        <pc:sldMkLst>
          <pc:docMk/>
          <pc:sldMk cId="3796118292" sldId="491"/>
        </pc:sldMkLst>
      </pc:sldChg>
      <pc:sldChg chg="del">
        <pc:chgData name="Glen Jones" userId="e846aaca-4b24-4b13-b0d0-f2308e16b284" providerId="ADAL" clId="{ED47ACC3-9597-4D89-A1DC-43CF280EF274}" dt="2026-01-19T13:38:55.439" v="1" actId="47"/>
        <pc:sldMkLst>
          <pc:docMk/>
          <pc:sldMk cId="2535632064" sldId="492"/>
        </pc:sldMkLst>
      </pc:sldChg>
      <pc:sldChg chg="del">
        <pc:chgData name="Glen Jones" userId="e846aaca-4b24-4b13-b0d0-f2308e16b284" providerId="ADAL" clId="{ED47ACC3-9597-4D89-A1DC-43CF280EF274}" dt="2026-01-19T13:38:55.439" v="1" actId="47"/>
        <pc:sldMkLst>
          <pc:docMk/>
          <pc:sldMk cId="2528177093" sldId="493"/>
        </pc:sldMkLst>
      </pc:sldChg>
      <pc:sldChg chg="del">
        <pc:chgData name="Glen Jones" userId="e846aaca-4b24-4b13-b0d0-f2308e16b284" providerId="ADAL" clId="{ED47ACC3-9597-4D89-A1DC-43CF280EF274}" dt="2026-01-19T13:38:55.439" v="1" actId="47"/>
        <pc:sldMkLst>
          <pc:docMk/>
          <pc:sldMk cId="894741176" sldId="494"/>
        </pc:sldMkLst>
      </pc:sldChg>
      <pc:sldChg chg="del">
        <pc:chgData name="Glen Jones" userId="e846aaca-4b24-4b13-b0d0-f2308e16b284" providerId="ADAL" clId="{ED47ACC3-9597-4D89-A1DC-43CF280EF274}" dt="2026-01-19T13:38:55.439" v="1" actId="47"/>
        <pc:sldMkLst>
          <pc:docMk/>
          <pc:sldMk cId="71984543" sldId="495"/>
        </pc:sldMkLst>
      </pc:sldChg>
      <pc:sldChg chg="del">
        <pc:chgData name="Glen Jones" userId="e846aaca-4b24-4b13-b0d0-f2308e16b284" providerId="ADAL" clId="{ED47ACC3-9597-4D89-A1DC-43CF280EF274}" dt="2026-01-19T13:38:55.439" v="1" actId="47"/>
        <pc:sldMkLst>
          <pc:docMk/>
          <pc:sldMk cId="1055950026" sldId="496"/>
        </pc:sldMkLst>
      </pc:sldChg>
      <pc:sldChg chg="del">
        <pc:chgData name="Glen Jones" userId="e846aaca-4b24-4b13-b0d0-f2308e16b284" providerId="ADAL" clId="{ED47ACC3-9597-4D89-A1DC-43CF280EF274}" dt="2026-01-19T13:38:55.439" v="1" actId="47"/>
        <pc:sldMkLst>
          <pc:docMk/>
          <pc:sldMk cId="2318296699" sldId="497"/>
        </pc:sldMkLst>
      </pc:sldChg>
      <pc:sldChg chg="del">
        <pc:chgData name="Glen Jones" userId="e846aaca-4b24-4b13-b0d0-f2308e16b284" providerId="ADAL" clId="{ED47ACC3-9597-4D89-A1DC-43CF280EF274}" dt="2026-01-19T13:38:55.439" v="1" actId="47"/>
        <pc:sldMkLst>
          <pc:docMk/>
          <pc:sldMk cId="613715458" sldId="498"/>
        </pc:sldMkLst>
      </pc:sldChg>
      <pc:sldChg chg="del">
        <pc:chgData name="Glen Jones" userId="e846aaca-4b24-4b13-b0d0-f2308e16b284" providerId="ADAL" clId="{ED47ACC3-9597-4D89-A1DC-43CF280EF274}" dt="2026-01-19T13:38:55.439" v="1" actId="47"/>
        <pc:sldMkLst>
          <pc:docMk/>
          <pc:sldMk cId="1813055999" sldId="499"/>
        </pc:sldMkLst>
      </pc:sldChg>
      <pc:sldChg chg="del">
        <pc:chgData name="Glen Jones" userId="e846aaca-4b24-4b13-b0d0-f2308e16b284" providerId="ADAL" clId="{ED47ACC3-9597-4D89-A1DC-43CF280EF274}" dt="2026-01-19T13:38:55.439" v="1" actId="47"/>
        <pc:sldMkLst>
          <pc:docMk/>
          <pc:sldMk cId="2983334060" sldId="500"/>
        </pc:sldMkLst>
      </pc:sldChg>
      <pc:sldChg chg="del">
        <pc:chgData name="Glen Jones" userId="e846aaca-4b24-4b13-b0d0-f2308e16b284" providerId="ADAL" clId="{ED47ACC3-9597-4D89-A1DC-43CF280EF274}" dt="2026-01-19T15:15:11.471" v="2" actId="47"/>
        <pc:sldMkLst>
          <pc:docMk/>
          <pc:sldMk cId="1912580542" sldId="506"/>
        </pc:sldMkLst>
      </pc:sldChg>
      <pc:sldChg chg="del">
        <pc:chgData name="Glen Jones" userId="e846aaca-4b24-4b13-b0d0-f2308e16b284" providerId="ADAL" clId="{ED47ACC3-9597-4D89-A1DC-43CF280EF274}" dt="2026-01-19T15:15:11.471" v="2" actId="47"/>
        <pc:sldMkLst>
          <pc:docMk/>
          <pc:sldMk cId="1556171103" sldId="507"/>
        </pc:sldMkLst>
      </pc:sldChg>
      <pc:sldChg chg="del">
        <pc:chgData name="Glen Jones" userId="e846aaca-4b24-4b13-b0d0-f2308e16b284" providerId="ADAL" clId="{ED47ACC3-9597-4D89-A1DC-43CF280EF274}" dt="2026-01-19T15:15:11.471" v="2" actId="47"/>
        <pc:sldMkLst>
          <pc:docMk/>
          <pc:sldMk cId="45645797" sldId="508"/>
        </pc:sldMkLst>
      </pc:sldChg>
      <pc:sldChg chg="del">
        <pc:chgData name="Glen Jones" userId="e846aaca-4b24-4b13-b0d0-f2308e16b284" providerId="ADAL" clId="{ED47ACC3-9597-4D89-A1DC-43CF280EF274}" dt="2026-01-19T15:15:11.471" v="2" actId="47"/>
        <pc:sldMkLst>
          <pc:docMk/>
          <pc:sldMk cId="2284878602" sldId="509"/>
        </pc:sldMkLst>
      </pc:sldChg>
      <pc:sldChg chg="del">
        <pc:chgData name="Glen Jones" userId="e846aaca-4b24-4b13-b0d0-f2308e16b284" providerId="ADAL" clId="{ED47ACC3-9597-4D89-A1DC-43CF280EF274}" dt="2026-01-19T15:15:11.471" v="2" actId="47"/>
        <pc:sldMkLst>
          <pc:docMk/>
          <pc:sldMk cId="1063278690" sldId="510"/>
        </pc:sldMkLst>
      </pc:sldChg>
      <pc:sldChg chg="del">
        <pc:chgData name="Glen Jones" userId="e846aaca-4b24-4b13-b0d0-f2308e16b284" providerId="ADAL" clId="{ED47ACC3-9597-4D89-A1DC-43CF280EF274}" dt="2026-01-19T15:15:11.471" v="2" actId="47"/>
        <pc:sldMkLst>
          <pc:docMk/>
          <pc:sldMk cId="956961223" sldId="511"/>
        </pc:sldMkLst>
      </pc:sldChg>
      <pc:sldChg chg="del">
        <pc:chgData name="Glen Jones" userId="e846aaca-4b24-4b13-b0d0-f2308e16b284" providerId="ADAL" clId="{ED47ACC3-9597-4D89-A1DC-43CF280EF274}" dt="2026-01-19T15:15:11.471" v="2" actId="47"/>
        <pc:sldMkLst>
          <pc:docMk/>
          <pc:sldMk cId="1842830608" sldId="512"/>
        </pc:sldMkLst>
      </pc:sldChg>
      <pc:sldChg chg="del">
        <pc:chgData name="Glen Jones" userId="e846aaca-4b24-4b13-b0d0-f2308e16b284" providerId="ADAL" clId="{ED47ACC3-9597-4D89-A1DC-43CF280EF274}" dt="2026-01-19T15:15:11.471" v="2" actId="47"/>
        <pc:sldMkLst>
          <pc:docMk/>
          <pc:sldMk cId="2914644296" sldId="513"/>
        </pc:sldMkLst>
      </pc:sldChg>
      <pc:sldChg chg="del">
        <pc:chgData name="Glen Jones" userId="e846aaca-4b24-4b13-b0d0-f2308e16b284" providerId="ADAL" clId="{ED47ACC3-9597-4D89-A1DC-43CF280EF274}" dt="2026-01-19T15:15:11.471" v="2" actId="47"/>
        <pc:sldMkLst>
          <pc:docMk/>
          <pc:sldMk cId="1056285313" sldId="514"/>
        </pc:sldMkLst>
      </pc:sldChg>
      <pc:sldChg chg="del">
        <pc:chgData name="Glen Jones" userId="e846aaca-4b24-4b13-b0d0-f2308e16b284" providerId="ADAL" clId="{ED47ACC3-9597-4D89-A1DC-43CF280EF274}" dt="2026-01-19T15:15:11.471" v="2" actId="47"/>
        <pc:sldMkLst>
          <pc:docMk/>
          <pc:sldMk cId="3274658799" sldId="515"/>
        </pc:sldMkLst>
      </pc:sldChg>
      <pc:sldChg chg="del">
        <pc:chgData name="Glen Jones" userId="e846aaca-4b24-4b13-b0d0-f2308e16b284" providerId="ADAL" clId="{ED47ACC3-9597-4D89-A1DC-43CF280EF274}" dt="2026-01-19T15:15:11.471" v="2" actId="47"/>
        <pc:sldMkLst>
          <pc:docMk/>
          <pc:sldMk cId="882461891" sldId="516"/>
        </pc:sldMkLst>
      </pc:sldChg>
      <pc:sldChg chg="del">
        <pc:chgData name="Glen Jones" userId="e846aaca-4b24-4b13-b0d0-f2308e16b284" providerId="ADAL" clId="{ED47ACC3-9597-4D89-A1DC-43CF280EF274}" dt="2026-01-19T15:15:11.471" v="2" actId="47"/>
        <pc:sldMkLst>
          <pc:docMk/>
          <pc:sldMk cId="201882817" sldId="517"/>
        </pc:sldMkLst>
      </pc:sldChg>
      <pc:sldChg chg="del">
        <pc:chgData name="Glen Jones" userId="e846aaca-4b24-4b13-b0d0-f2308e16b284" providerId="ADAL" clId="{ED47ACC3-9597-4D89-A1DC-43CF280EF274}" dt="2026-01-19T15:15:11.471" v="2" actId="47"/>
        <pc:sldMkLst>
          <pc:docMk/>
          <pc:sldMk cId="4200166804" sldId="518"/>
        </pc:sldMkLst>
      </pc:sldChg>
      <pc:sldChg chg="del">
        <pc:chgData name="Glen Jones" userId="e846aaca-4b24-4b13-b0d0-f2308e16b284" providerId="ADAL" clId="{ED47ACC3-9597-4D89-A1DC-43CF280EF274}" dt="2026-01-19T15:15:11.471" v="2" actId="47"/>
        <pc:sldMkLst>
          <pc:docMk/>
          <pc:sldMk cId="3880164054" sldId="519"/>
        </pc:sldMkLst>
      </pc:sldChg>
      <pc:sldChg chg="del">
        <pc:chgData name="Glen Jones" userId="e846aaca-4b24-4b13-b0d0-f2308e16b284" providerId="ADAL" clId="{ED47ACC3-9597-4D89-A1DC-43CF280EF274}" dt="2026-01-19T15:15:11.471" v="2" actId="47"/>
        <pc:sldMkLst>
          <pc:docMk/>
          <pc:sldMk cId="4139925439" sldId="520"/>
        </pc:sldMkLst>
      </pc:sldChg>
      <pc:sldChg chg="del">
        <pc:chgData name="Glen Jones" userId="e846aaca-4b24-4b13-b0d0-f2308e16b284" providerId="ADAL" clId="{ED47ACC3-9597-4D89-A1DC-43CF280EF274}" dt="2026-01-19T15:15:11.471" v="2" actId="47"/>
        <pc:sldMkLst>
          <pc:docMk/>
          <pc:sldMk cId="3318966270" sldId="521"/>
        </pc:sldMkLst>
      </pc:sldChg>
      <pc:sldChg chg="add">
        <pc:chgData name="Glen Jones" userId="e846aaca-4b24-4b13-b0d0-f2308e16b284" providerId="ADAL" clId="{ED47ACC3-9597-4D89-A1DC-43CF280EF274}" dt="2026-01-19T13:38:43.829" v="0"/>
        <pc:sldMkLst>
          <pc:docMk/>
          <pc:sldMk cId="1631653566" sldId="522"/>
        </pc:sldMkLst>
      </pc:sldChg>
      <pc:sldChg chg="add">
        <pc:chgData name="Glen Jones" userId="e846aaca-4b24-4b13-b0d0-f2308e16b284" providerId="ADAL" clId="{ED47ACC3-9597-4D89-A1DC-43CF280EF274}" dt="2026-01-19T13:38:43.829" v="0"/>
        <pc:sldMkLst>
          <pc:docMk/>
          <pc:sldMk cId="3036606236" sldId="523"/>
        </pc:sldMkLst>
      </pc:sldChg>
      <pc:sldChg chg="add">
        <pc:chgData name="Glen Jones" userId="e846aaca-4b24-4b13-b0d0-f2308e16b284" providerId="ADAL" clId="{ED47ACC3-9597-4D89-A1DC-43CF280EF274}" dt="2026-01-19T13:38:43.829" v="0"/>
        <pc:sldMkLst>
          <pc:docMk/>
          <pc:sldMk cId="853248763" sldId="524"/>
        </pc:sldMkLst>
      </pc:sldChg>
      <pc:sldChg chg="add">
        <pc:chgData name="Glen Jones" userId="e846aaca-4b24-4b13-b0d0-f2308e16b284" providerId="ADAL" clId="{ED47ACC3-9597-4D89-A1DC-43CF280EF274}" dt="2026-01-19T13:38:43.829" v="0"/>
        <pc:sldMkLst>
          <pc:docMk/>
          <pc:sldMk cId="1404741697" sldId="525"/>
        </pc:sldMkLst>
      </pc:sldChg>
      <pc:sldChg chg="add">
        <pc:chgData name="Glen Jones" userId="e846aaca-4b24-4b13-b0d0-f2308e16b284" providerId="ADAL" clId="{ED47ACC3-9597-4D89-A1DC-43CF280EF274}" dt="2026-01-19T13:38:43.829" v="0"/>
        <pc:sldMkLst>
          <pc:docMk/>
          <pc:sldMk cId="2295930627" sldId="526"/>
        </pc:sldMkLst>
      </pc:sldChg>
      <pc:sldChg chg="add">
        <pc:chgData name="Glen Jones" userId="e846aaca-4b24-4b13-b0d0-f2308e16b284" providerId="ADAL" clId="{ED47ACC3-9597-4D89-A1DC-43CF280EF274}" dt="2026-01-19T13:38:43.829" v="0"/>
        <pc:sldMkLst>
          <pc:docMk/>
          <pc:sldMk cId="2169664061" sldId="527"/>
        </pc:sldMkLst>
      </pc:sldChg>
      <pc:sldChg chg="add">
        <pc:chgData name="Glen Jones" userId="e846aaca-4b24-4b13-b0d0-f2308e16b284" providerId="ADAL" clId="{ED47ACC3-9597-4D89-A1DC-43CF280EF274}" dt="2026-01-19T13:38:43.829" v="0"/>
        <pc:sldMkLst>
          <pc:docMk/>
          <pc:sldMk cId="3409573587" sldId="528"/>
        </pc:sldMkLst>
      </pc:sldChg>
      <pc:sldChg chg="add">
        <pc:chgData name="Glen Jones" userId="e846aaca-4b24-4b13-b0d0-f2308e16b284" providerId="ADAL" clId="{ED47ACC3-9597-4D89-A1DC-43CF280EF274}" dt="2026-01-19T13:38:43.829" v="0"/>
        <pc:sldMkLst>
          <pc:docMk/>
          <pc:sldMk cId="3612339892" sldId="529"/>
        </pc:sldMkLst>
      </pc:sldChg>
      <pc:sldChg chg="add">
        <pc:chgData name="Glen Jones" userId="e846aaca-4b24-4b13-b0d0-f2308e16b284" providerId="ADAL" clId="{ED47ACC3-9597-4D89-A1DC-43CF280EF274}" dt="2026-01-19T13:38:43.829" v="0"/>
        <pc:sldMkLst>
          <pc:docMk/>
          <pc:sldMk cId="2663484205" sldId="530"/>
        </pc:sldMkLst>
      </pc:sldChg>
      <pc:sldChg chg="add">
        <pc:chgData name="Glen Jones" userId="e846aaca-4b24-4b13-b0d0-f2308e16b284" providerId="ADAL" clId="{ED47ACC3-9597-4D89-A1DC-43CF280EF274}" dt="2026-01-19T13:38:43.829" v="0"/>
        <pc:sldMkLst>
          <pc:docMk/>
          <pc:sldMk cId="163328095" sldId="531"/>
        </pc:sldMkLst>
      </pc:sldChg>
      <pc:sldMasterChg chg="delSldLayout">
        <pc:chgData name="Glen Jones" userId="e846aaca-4b24-4b13-b0d0-f2308e16b284" providerId="ADAL" clId="{ED47ACC3-9597-4D89-A1DC-43CF280EF274}" dt="2026-01-19T15:15:11.471" v="2" actId="47"/>
        <pc:sldMasterMkLst>
          <pc:docMk/>
          <pc:sldMasterMk cId="451012602" sldId="2147483648"/>
        </pc:sldMasterMkLst>
        <pc:sldLayoutChg chg="del">
          <pc:chgData name="Glen Jones" userId="e846aaca-4b24-4b13-b0d0-f2308e16b284" providerId="ADAL" clId="{ED47ACC3-9597-4D89-A1DC-43CF280EF274}" dt="2026-01-19T15:15:11.471" v="2" actId="47"/>
          <pc:sldLayoutMkLst>
            <pc:docMk/>
            <pc:sldMasterMk cId="451012602" sldId="2147483648"/>
            <pc:sldLayoutMk cId="2860678757" sldId="2147483660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19/01/2026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5926D6-51F1-075F-5CD9-C651EA2550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BD7016E-7249-73A2-83F3-C79B1AB802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49C9A65-DC60-2207-7F1A-759F638D19C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bright, glowing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5D42C86-3956-71C3-D19E-DC0D08D7B90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behind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rock.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2B986A3-602E-C3F4-0840-99625D7A71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moving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930B573-3BBB-F92E-1BAE-5668B9365C4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2FE0D15-7967-5F90-A62C-1BBCDC82265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9570F12-0BA9-E49D-202C-FF4E3288652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a dangerous mission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04741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67252B-ED37-5F7C-A5F4-6A445E8A41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932D791-9892-2E76-B467-91376F2637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7B8776B-9416-FF16-09D1-DD71F1B1076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bright, glowing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6B79FBC-1F57-5F44-020C-11948CC0CBD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</a:t>
            </a:r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behind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rock.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BBCEAD8-6E94-7414-D756-5E213AC71B68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moving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37B7B63-D4C1-7B96-1254-2F8F1AC97D9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BBCABAF-BF38-04F8-BE7A-457D4E2035B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CF58E44-1B6E-CD8A-90DB-965F93DCAF8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a dangerous mission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95930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66D130-8D98-2025-168D-B2FA144DBA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FA266CD-4C11-FB5C-C57E-251AB62715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DE142CF-0341-8182-1C82-67384B60AD5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bright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glowing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CE386F-3411-E53A-5123-FC4473E743F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</a:t>
            </a:r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behind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rock.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3D506F0-A2EC-7C81-69DA-F7442D4A46C9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moving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90F77B8-2D54-4D91-FB54-4177D144A0C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95E411-C59C-A3D3-ED5B-8D1E9A4982F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3A94D0B-FBB6-C996-9534-177EA44B7FA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a dangerous mission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69664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B1B583-D017-FCE5-767C-E9E78393E9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C88DD8A-0C6C-17B2-8DD0-10BB225695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0759A04-199F-313B-B413-18EDEFC37BCE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bright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glowing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A60D104-0B0F-EAC4-FE40-2E70BF71722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</a:t>
            </a:r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behind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rock.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AE2F009-28FA-0337-E994-6A0D745266DA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moving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65091BB-B25E-CFD6-4A64-69B4802B74D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092C621-DA8E-E147-7831-41B09A083DBD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38DDE27-5F33-970F-E136-E8D64348C08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a dangerous mission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68936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AF7EB4-A0F1-4B0E-63A8-35DFEEDE30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80CB1CB-1FB4-1E5D-ED06-FB660AF4F2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51F6966-2BE0-6C6A-7818-205307D5845F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bright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glowing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028E06-C6F2-21EE-F9A8-4FD8826FBF3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</a:t>
            </a:r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behind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rock.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94AD773-1316-718A-D4B2-054B607FCCC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moving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5256BA6-9635-F88B-C61D-72A0F4BBB5B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0ED9675-407E-7C39-75FB-39230FA93E0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B285E11-0967-C983-12BF-2EE1BFD258DE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a dangerous mission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88951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12B1AA-63CA-9BDB-C19E-CD98815F3B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B6D5745-116D-6951-0364-DABA629C29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EF2D380-4721-DA37-5268-0B568C73FE17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bright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glowing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CB8E8CB-40D7-B885-752D-69B8FD51B15B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</a:t>
            </a:r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behind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rock.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ED29C5A-8E54-6262-00D4-7A94CCD02A27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moving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8377B04-7DA3-DFF0-5126-2B5AB891BE6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171C268-5C1B-3091-A548-909A4E0F06D8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D312323-8FB5-DCDA-4347-25AFB6169AA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a dangerous mission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09573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C5504D-E440-C307-FB87-BA74757E5D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8C2639-CBF3-C806-433F-0BEEFBBA74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E158743-1AB1-18F2-0D5E-21825BF702AC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bright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glowing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F3B8151-F4F7-352A-0819-D812B12E888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</a:t>
            </a:r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behind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rock.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4277397-D2A7-9B4F-CB95-1B5795ECB917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moving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69DC1A7-9FA7-97E8-5BC5-4C1E56E4751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CC8771D-75DC-6C76-2FC5-5D4C26612B38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 too late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EF0D43A-C0AA-2855-8E85-84EBA332F59D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a dangerous mission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72649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C3A342-1786-AA7B-0EAD-63F2082323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D534F84-B61D-4C65-9EC6-BFFDACC079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5F077D8-0F12-AD70-203B-6D993935F72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bright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glowing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8992122-7ADB-893E-2B79-924C41B9119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</a:t>
            </a:r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behind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rock.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BFE00DE-719E-E027-3787-FB6BA751075D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moving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D434634-42DB-242D-1097-09AA7FE8F31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F17F649-93B1-2061-52F6-B568C8C60A0B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 too late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,”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B953E8B-4DA3-099B-739E-A53BB4D1D02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a dangerous mission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1345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9D2EFB-E9A3-3F6A-0F6C-E899C40D38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2682B2F-14DA-491C-8905-9ACCBAA20A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EFA2E1E-76A2-F56E-8EC7-F325FC28607E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bright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glowing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C6FF841-EF20-7C42-8AE1-4CD0E94E83E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</a:t>
            </a:r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behind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rock.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43D861F-1A48-EA24-EDD0-BEA6497ED23A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moving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0BA1EF4-78B8-6F57-7419-E5AD3C054AF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21B9DD0-04D5-3BC8-5ED4-5F2052B40C51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 too late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,”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sneered Scrambler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08F8D5D-588E-3DF8-0BF2-928CDDF2CD0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a dangerous mission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85792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was collecting knowledge gems since he was saving them from Scrambler.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697058" y="4837895"/>
            <a:ext cx="103328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10172347" y="4112119"/>
            <a:ext cx="1186510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4E27BE74-AB06-8A1E-2C69-6164B3368FC0}"/>
              </a:ext>
            </a:extLst>
          </p:cNvPr>
          <p:cNvSpPr/>
          <p:nvPr/>
        </p:nvSpPr>
        <p:spPr>
          <a:xfrm rot="16200000">
            <a:off x="4738294" y="4105287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453182" y="4105288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12339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 animBg="1"/>
      <p:bldP spid="6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bright, glowing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behind the rock.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is moving 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nouns?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is moving with confidence.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AA5C22-506E-E6EA-6429-50A5405F573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F110914-FD3D-5B84-7D50-BFF50056045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its a dangerous mission</a:t>
            </a:r>
          </a:p>
        </p:txBody>
      </p:sp>
    </p:spTree>
    <p:extLst>
      <p:ext uri="{BB962C8B-B14F-4D97-AF65-F5344CB8AC3E}">
        <p14:creationId xmlns:p14="http://schemas.microsoft.com/office/powerpoint/2010/main" val="1631653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B8134EBF-E814-8479-FD09-B58807DB67F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was collecting knowledge gems since he was saving them from Scrambler.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4934EF-9723-3B8E-62B9-2DB253DE0AE4}"/>
              </a:ext>
            </a:extLst>
          </p:cNvPr>
          <p:cNvSpPr txBox="1">
            <a:spLocks/>
          </p:cNvSpPr>
          <p:nvPr/>
        </p:nvSpPr>
        <p:spPr>
          <a:xfrm>
            <a:off x="697058" y="4795837"/>
            <a:ext cx="10332892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657C278E-31CD-C374-695A-9F2412DC84DD}"/>
              </a:ext>
            </a:extLst>
          </p:cNvPr>
          <p:cNvSpPr txBox="1">
            <a:spLocks/>
          </p:cNvSpPr>
          <p:nvPr/>
        </p:nvSpPr>
        <p:spPr>
          <a:xfrm>
            <a:off x="4416295" y="2034275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F3513E2F-BD3E-C5A2-9CE6-4A037DE8C4EA}"/>
              </a:ext>
            </a:extLst>
          </p:cNvPr>
          <p:cNvSpPr/>
          <p:nvPr/>
        </p:nvSpPr>
        <p:spPr>
          <a:xfrm rot="16200000">
            <a:off x="10209015" y="4075451"/>
            <a:ext cx="1113173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0E7C598C-86A0-D382-739D-9648A5B75AA9}"/>
              </a:ext>
            </a:extLst>
          </p:cNvPr>
          <p:cNvSpPr/>
          <p:nvPr/>
        </p:nvSpPr>
        <p:spPr>
          <a:xfrm rot="16200000">
            <a:off x="4881471" y="4081100"/>
            <a:ext cx="108315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7A1731EB-AB87-4997-902C-32874A7725D8}"/>
              </a:ext>
            </a:extLst>
          </p:cNvPr>
          <p:cNvSpPr/>
          <p:nvPr/>
        </p:nvSpPr>
        <p:spPr>
          <a:xfrm rot="5400000">
            <a:off x="5034129" y="2927646"/>
            <a:ext cx="774108" cy="22860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D79B865-201B-8469-D1BA-9302F99EA6DC}"/>
              </a:ext>
            </a:extLst>
          </p:cNvPr>
          <p:cNvSpPr/>
          <p:nvPr/>
        </p:nvSpPr>
        <p:spPr>
          <a:xfrm rot="16200000">
            <a:off x="321978" y="4105288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A9B6B212-B436-C83A-E89B-EE5E651350E0}"/>
              </a:ext>
            </a:extLst>
          </p:cNvPr>
          <p:cNvSpPr/>
          <p:nvPr/>
        </p:nvSpPr>
        <p:spPr>
          <a:xfrm rot="16200000">
            <a:off x="10172607" y="4110065"/>
            <a:ext cx="1139210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D9534A4-6AEA-4C8E-6EE9-900BD01E8A52}"/>
              </a:ext>
            </a:extLst>
          </p:cNvPr>
          <p:cNvSpPr/>
          <p:nvPr/>
        </p:nvSpPr>
        <p:spPr>
          <a:xfrm rot="16200000">
            <a:off x="326478" y="4125945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3484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21" grpId="0" animBg="1"/>
      <p:bldP spid="8" grpId="0" animBg="1"/>
      <p:bldP spid="10" grpId="0" animBg="1"/>
      <p:bldP spid="19" grpId="0" animBg="1"/>
      <p:bldP spid="11" grpId="0" animBg="1"/>
      <p:bldP spid="9" grpId="0" animBg="1"/>
      <p:bldP spid="2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83F53557-B570-AAF8-140D-5803913C9BCD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was collecting knowledge gems since he was saving them from Scrambler.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2853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3CA4914-5DAB-1A7E-28C5-E8A00A83E8D6}"/>
              </a:ext>
            </a:extLst>
          </p:cNvPr>
          <p:cNvSpPr txBox="1">
            <a:spLocks/>
          </p:cNvSpPr>
          <p:nvPr/>
        </p:nvSpPr>
        <p:spPr>
          <a:xfrm>
            <a:off x="3927624" y="4805504"/>
            <a:ext cx="2990850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385D5FD-A0DC-BE27-A3E7-C03798DA31E9}"/>
              </a:ext>
            </a:extLst>
          </p:cNvPr>
          <p:cNvSpPr/>
          <p:nvPr/>
        </p:nvSpPr>
        <p:spPr>
          <a:xfrm rot="16200000">
            <a:off x="321977" y="4089433"/>
            <a:ext cx="1172849" cy="3053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B5C9E23-0519-EF13-D1E4-B1545B3450FA}"/>
              </a:ext>
            </a:extLst>
          </p:cNvPr>
          <p:cNvSpPr txBox="1">
            <a:spLocks/>
          </p:cNvSpPr>
          <p:nvPr/>
        </p:nvSpPr>
        <p:spPr>
          <a:xfrm>
            <a:off x="238126" y="4807879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DB37C4EB-6262-02E9-F2BA-757A7A3DFE8B}"/>
              </a:ext>
            </a:extLst>
          </p:cNvPr>
          <p:cNvSpPr/>
          <p:nvPr/>
        </p:nvSpPr>
        <p:spPr>
          <a:xfrm rot="16200000">
            <a:off x="4873624" y="4152624"/>
            <a:ext cx="1160149" cy="232333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453E9313-31DC-4CAB-6C31-6FCD0D397639}"/>
              </a:ext>
            </a:extLst>
          </p:cNvPr>
          <p:cNvSpPr/>
          <p:nvPr/>
        </p:nvSpPr>
        <p:spPr>
          <a:xfrm rot="16200000">
            <a:off x="10209015" y="4075451"/>
            <a:ext cx="1113173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75B76D5D-F273-49E5-A122-BA8F088EC824}"/>
              </a:ext>
            </a:extLst>
          </p:cNvPr>
          <p:cNvSpPr/>
          <p:nvPr/>
        </p:nvSpPr>
        <p:spPr>
          <a:xfrm rot="16200000">
            <a:off x="4881471" y="4081100"/>
            <a:ext cx="108315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9D37C284-B6B7-85E5-FC54-3FC15D409687}"/>
              </a:ext>
            </a:extLst>
          </p:cNvPr>
          <p:cNvSpPr/>
          <p:nvPr/>
        </p:nvSpPr>
        <p:spPr>
          <a:xfrm rot="16200000">
            <a:off x="321978" y="4105288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4F0930FA-6DD9-6BFE-8851-F5F89F11C8C0}"/>
              </a:ext>
            </a:extLst>
          </p:cNvPr>
          <p:cNvSpPr/>
          <p:nvPr/>
        </p:nvSpPr>
        <p:spPr>
          <a:xfrm rot="16200000">
            <a:off x="10179176" y="4068775"/>
            <a:ext cx="1172849" cy="3053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F5985B77-9F0B-99F2-FB8D-D7CE6A861970}"/>
              </a:ext>
            </a:extLst>
          </p:cNvPr>
          <p:cNvSpPr txBox="1">
            <a:spLocks/>
          </p:cNvSpPr>
          <p:nvPr/>
        </p:nvSpPr>
        <p:spPr>
          <a:xfrm>
            <a:off x="9785018" y="4787221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63328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20" grpId="0" animBg="1"/>
      <p:bldP spid="22" grpId="0" animBg="1"/>
      <p:bldP spid="16" grpId="0" animBg="1"/>
      <p:bldP spid="8" grpId="0" animBg="1"/>
      <p:bldP spid="10" grpId="0" animBg="1"/>
      <p:bldP spid="11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4CA2C1-2B6E-BDC0-2B29-AF0E097ED1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0B32686-AD91-1927-AAE0-A459F7FA8D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B3667A8-54FC-55D7-F92A-DBC76BA6056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bright, glowing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F6C54A9-E942-510F-8BAC-9D3F4FE3314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behind the rock.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6E8BD19-DFFE-BFBC-429F-2DA938E9FAF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is moving 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C082F4F-AFB3-5FAB-9C88-8425E92EBB2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B3EBDF-E91E-A9F7-8CB9-3895420D7F0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AFA27B3-87E2-22B6-F385-E5E6B03E9DDD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its a dangerous mission</a:t>
            </a:r>
          </a:p>
        </p:txBody>
      </p:sp>
    </p:spTree>
    <p:extLst>
      <p:ext uri="{BB962C8B-B14F-4D97-AF65-F5344CB8AC3E}">
        <p14:creationId xmlns:p14="http://schemas.microsoft.com/office/powerpoint/2010/main" val="3036606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6AC3F7-7D97-C729-94D2-C97FE7F0B4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7A57115-46FB-DCC7-46B8-E9809AF33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DD28B81-1FF4-24D8-1D14-7399C99CBE7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bright, glowing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5DD6B90-6A07-C803-27DD-3B7F5DE5B73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behind the rock.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B55F9D9-A75B-D264-EA05-CDD855845C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is moving 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EEF2435-413A-0618-AC75-1DD10B7AF30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3B5DB5A-66EF-2292-773E-71CDA0BDA59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4C1AA8A-F5A3-0C27-1A74-549FA3A2DCC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its a dangerous mission</a:t>
            </a:r>
          </a:p>
        </p:txBody>
      </p:sp>
    </p:spTree>
    <p:extLst>
      <p:ext uri="{BB962C8B-B14F-4D97-AF65-F5344CB8AC3E}">
        <p14:creationId xmlns:p14="http://schemas.microsoft.com/office/powerpoint/2010/main" val="147296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45A412-954A-095C-64C7-3F24A65D96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5C41F02-A25D-99CD-5E93-6E1B3F3F4C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C5EA3D-DEDB-9F69-C386-3D777B9FE56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bright, glowing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6E380FC-7395-F5D8-760F-8C514530CAE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behind the rock.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B2B7022-9903-41EC-FE6D-FE829A86F6D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is moving 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E3F9063-6EAF-6225-B39D-2F477EADA99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87D0F4E-C00A-75A8-4D68-26DF04A50A8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071652B-74D3-34F7-938B-871FD079CD1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its a dangerous mission</a:t>
            </a:r>
          </a:p>
        </p:txBody>
      </p:sp>
    </p:spTree>
    <p:extLst>
      <p:ext uri="{BB962C8B-B14F-4D97-AF65-F5344CB8AC3E}">
        <p14:creationId xmlns:p14="http://schemas.microsoft.com/office/powerpoint/2010/main" val="3301163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9C34E6-7CBF-9FB6-AB1B-CE5C6139D9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2DAEEA8-98BB-922B-360E-C39B0E96D5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38CD12-0B47-79FF-67FB-9DB6C1E3890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bright, glowing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09119B-9887-D522-F1AB-40DA885DCCA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behind the rock.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8ED66C-ADDC-A56B-1BEC-533369C1360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moving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1E16DCC-E784-2A60-E9E8-D734C9FE289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3894D8F-C2CE-5E92-B52E-513E38C1EBD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57B8A3F-67D0-F407-74AA-338C74FABBA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its a dangerous mission</a:t>
            </a:r>
          </a:p>
        </p:txBody>
      </p:sp>
    </p:spTree>
    <p:extLst>
      <p:ext uri="{BB962C8B-B14F-4D97-AF65-F5344CB8AC3E}">
        <p14:creationId xmlns:p14="http://schemas.microsoft.com/office/powerpoint/2010/main" val="1408714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19DBA7-928F-FFB4-86D6-21FE07C59E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856CBEF-16BB-0BC6-7F4C-B1D28AAF83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1629490-B5D2-D8E5-06AD-976BDD9132E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bright, glowing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DE0208-EFCB-242E-D92E-071242C209C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behind the rock.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3F4A9F4-9F64-5693-901D-308564696A1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moving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753E088-18B8-9351-0161-C8EEB6CB34B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10887C9-5457-3566-E5F2-588904535EE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33A908B-9D82-5411-8493-EF27B6F85107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ts a dangerous mission</a:t>
            </a:r>
          </a:p>
        </p:txBody>
      </p:sp>
    </p:spTree>
    <p:extLst>
      <p:ext uri="{BB962C8B-B14F-4D97-AF65-F5344CB8AC3E}">
        <p14:creationId xmlns:p14="http://schemas.microsoft.com/office/powerpoint/2010/main" val="2251807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DC2B9A-F3AF-BCCF-CEEB-21348DEB70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AA545E3-53C1-06FA-AC99-71884957C1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1227FB-A4C4-59F2-86AF-ECD6395547B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bright, glowing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19FCB1E-F395-BD22-7804-F3BF251FF09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behind the rock.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EBE7326-2B12-E4DF-55C8-5314B0FCE42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moving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8F92D5-4760-7FB8-5CA8-9AFDEA150DE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 is moving with confidence.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911C040-7935-2225-EDEC-29B9D59C422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7D7F346-ABA7-3D65-EAF9-F3BACEF2BCB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a dangerous mission</a:t>
            </a:r>
          </a:p>
        </p:txBody>
      </p:sp>
    </p:spTree>
    <p:extLst>
      <p:ext uri="{BB962C8B-B14F-4D97-AF65-F5344CB8AC3E}">
        <p14:creationId xmlns:p14="http://schemas.microsoft.com/office/powerpoint/2010/main" val="1812619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6D78DA-9707-026B-172B-FAFA594FF8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2241E7-9A8F-63FA-EC20-FB84997F38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50F5B0F-C590-8708-0F7C-59CF2F1BEC1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bright, glowing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0A53FBC-1B79-E469-25A9-3D703B3CE8B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behind the rock.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6C85902-AF4A-CD59-79BA-A0A1E13F7EE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moving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5379E8E-F705-E0B2-D337-81E23A1DB68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496AA23-E8C5-6362-7878-A310BFF2CAD5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496BC6E-5202-ACB6-50F4-21E811615695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a dangerous mission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5324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2864</Words>
  <Application>Microsoft Office PowerPoint</Application>
  <PresentationFormat>Widescreen</PresentationFormat>
  <Paragraphs>378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4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2026-01-19T15:15:13Z</dcterms:modified>
</cp:coreProperties>
</file>