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4"/>
  </p:notesMasterIdLst>
  <p:sldIdLst>
    <p:sldId id="390" r:id="rId2"/>
    <p:sldId id="522" r:id="rId3"/>
    <p:sldId id="523" r:id="rId4"/>
    <p:sldId id="445" r:id="rId5"/>
    <p:sldId id="446" r:id="rId6"/>
    <p:sldId id="447" r:id="rId7"/>
    <p:sldId id="448" r:id="rId8"/>
    <p:sldId id="449" r:id="rId9"/>
    <p:sldId id="524" r:id="rId10"/>
    <p:sldId id="525" r:id="rId11"/>
    <p:sldId id="526" r:id="rId12"/>
    <p:sldId id="527" r:id="rId13"/>
    <p:sldId id="454" r:id="rId14"/>
    <p:sldId id="455" r:id="rId15"/>
    <p:sldId id="528" r:id="rId16"/>
    <p:sldId id="457" r:id="rId17"/>
    <p:sldId id="458" r:id="rId18"/>
    <p:sldId id="459" r:id="rId19"/>
    <p:sldId id="529" r:id="rId20"/>
    <p:sldId id="530" r:id="rId21"/>
    <p:sldId id="531" r:id="rId22"/>
    <p:sldId id="274" r:id="rId23"/>
    <p:sldId id="443" r:id="rId24"/>
    <p:sldId id="469" r:id="rId25"/>
    <p:sldId id="416" r:id="rId26"/>
    <p:sldId id="419" r:id="rId27"/>
    <p:sldId id="476" r:id="rId28"/>
    <p:sldId id="470" r:id="rId29"/>
    <p:sldId id="471" r:id="rId30"/>
    <p:sldId id="475" r:id="rId31"/>
    <p:sldId id="473" r:id="rId32"/>
    <p:sldId id="477" r:id="rId33"/>
    <p:sldId id="379" r:id="rId34"/>
    <p:sldId id="380" r:id="rId35"/>
    <p:sldId id="398" r:id="rId36"/>
    <p:sldId id="412" r:id="rId37"/>
    <p:sldId id="406" r:id="rId38"/>
    <p:sldId id="508" r:id="rId39"/>
    <p:sldId id="506" r:id="rId40"/>
    <p:sldId id="365" r:id="rId41"/>
    <p:sldId id="410" r:id="rId42"/>
    <p:sldId id="411" r:id="rId43"/>
    <p:sldId id="407" r:id="rId44"/>
    <p:sldId id="408" r:id="rId45"/>
    <p:sldId id="399" r:id="rId46"/>
    <p:sldId id="402" r:id="rId47"/>
    <p:sldId id="413" r:id="rId48"/>
    <p:sldId id="417" r:id="rId49"/>
    <p:sldId id="415" r:id="rId50"/>
    <p:sldId id="465" r:id="rId51"/>
    <p:sldId id="478" r:id="rId52"/>
    <p:sldId id="437" r:id="rId53"/>
    <p:sldId id="438" r:id="rId54"/>
    <p:sldId id="439" r:id="rId55"/>
    <p:sldId id="440" r:id="rId56"/>
    <p:sldId id="441" r:id="rId57"/>
    <p:sldId id="442" r:id="rId58"/>
    <p:sldId id="479" r:id="rId59"/>
    <p:sldId id="444" r:id="rId60"/>
    <p:sldId id="480" r:id="rId61"/>
    <p:sldId id="481" r:id="rId62"/>
    <p:sldId id="482" r:id="rId63"/>
    <p:sldId id="483" r:id="rId64"/>
    <p:sldId id="484" r:id="rId65"/>
    <p:sldId id="485" r:id="rId66"/>
    <p:sldId id="486" r:id="rId67"/>
    <p:sldId id="487" r:id="rId68"/>
    <p:sldId id="507" r:id="rId69"/>
    <p:sldId id="509" r:id="rId70"/>
    <p:sldId id="510" r:id="rId71"/>
    <p:sldId id="512" r:id="rId72"/>
    <p:sldId id="511" r:id="rId73"/>
    <p:sldId id="513" r:id="rId74"/>
    <p:sldId id="514" r:id="rId75"/>
    <p:sldId id="515" r:id="rId76"/>
    <p:sldId id="516" r:id="rId77"/>
    <p:sldId id="517" r:id="rId78"/>
    <p:sldId id="518" r:id="rId79"/>
    <p:sldId id="519" r:id="rId80"/>
    <p:sldId id="520" r:id="rId81"/>
    <p:sldId id="521" r:id="rId82"/>
    <p:sldId id="385" r:id="rId83"/>
  </p:sldIdLst>
  <p:sldSz cx="12192000" cy="6858000"/>
  <p:notesSz cx="6858000" cy="9144000"/>
  <p:embeddedFontLst>
    <p:embeddedFont>
      <p:font typeface="Andika" panose="02000000000000000000" pitchFamily="2" charset="0"/>
      <p:regular r:id="rId85"/>
      <p:bold r:id="rId86"/>
      <p:italic r:id="rId87"/>
      <p:boldItalic r:id="rId8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8B06F4-C832-44AB-969A-C58D36BB12DD}" v="1" dt="2026-01-19T13:38:43.8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95" Type="http://schemas.microsoft.com/office/2018/10/relationships/authors" Target="author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font" Target="fonts/font1.fntdata"/><Relationship Id="rId93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font" Target="fonts/font4.fntdata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2.fntdata"/><Relationship Id="rId9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3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1-19T13:38:55.439" v="1" actId="47"/>
      <pc:docMkLst>
        <pc:docMk/>
      </pc:docMkLst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21445646" sldId="418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195790910" sldId="433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920703650" sldId="436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47296163" sldId="445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301163952" sldId="446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408714602" sldId="447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2251807814" sldId="448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466784967" sldId="452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868936875" sldId="454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724352771" sldId="456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772649406" sldId="457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291345975" sldId="458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985792088" sldId="45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859300771" sldId="467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4275933127" sldId="488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4087920345" sldId="48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68460662" sldId="490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3796118292" sldId="491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535632064" sldId="492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528177093" sldId="493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894741176" sldId="494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71984543" sldId="49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055950026" sldId="496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318296699" sldId="497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613715458" sldId="498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813055999" sldId="49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983334060" sldId="500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631653566" sldId="522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036606236" sldId="523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853248763" sldId="524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404741697" sldId="525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2295930627" sldId="526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2169664061" sldId="527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409573587" sldId="528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3612339892" sldId="529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2663484205" sldId="530"/>
        </pc:sldMkLst>
      </pc:sldChg>
      <pc:sldChg chg="add">
        <pc:chgData name="Glen Jones" userId="e846aaca-4b24-4b13-b0d0-f2308e16b284" providerId="ADAL" clId="{ED47ACC3-9597-4D89-A1DC-43CF280EF274}" dt="2026-01-19T13:38:43.829" v="0"/>
        <pc:sldMkLst>
          <pc:docMk/>
          <pc:sldMk cId="163328095" sldId="53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8EBB4-F4D7-6A8A-C169-271C3F5B3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8FDFD4-AED1-3554-0CAC-EBB27D301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21D28E-D3B3-E8B5-389C-063B7E5D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07E60-336D-C5FA-65B7-3124AD0CD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157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98D2C-E2E3-4C45-62A7-AE7E533D8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6ECDE-EDCD-426D-42B6-A6C6BCCD9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B2ECC-3046-5A34-280A-CF19FA927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CB73-2161-ED28-D3B7-FE7B75269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162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D5C13-6574-4469-AADB-C4F069AEE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13073-43F1-F04D-C4FA-97F9EE102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F3A790-B8CC-3225-DF3F-3097C47C6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F53C2-5676-0A01-ABCF-B2162CA7C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600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113F-9D8C-A42D-1C4C-B35567331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CE48FE-FE82-BC6D-3B1A-0A1754C8A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23C7B-0C07-E801-34CF-D4414DC77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5696E-E2FA-561C-764D-F5CE3DC206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548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E8A6-FD0E-9FA7-6FD3-86BD807EF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24687-539F-F032-3D96-545221755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7E0441-13B3-F886-739F-B0CF88F06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4871B-2EEE-23EB-C4F9-AAED96189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923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6F33-DC75-C130-7FCC-C51F1AF6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BFD100-EBC7-8DFB-74A3-48DB3AEB1B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164F7-6A5A-62F5-2053-538391C02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FB005-3F88-895B-C077-D8C44A73D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7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8398F-08C5-1E23-5ADE-5507B4E81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6F64BE-81F2-18CF-CA33-EB71EAB8EF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DA647-66BA-A39F-7F82-F55B68B30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44B0A-F737-EF62-2DCC-7B36DEF9D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07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7DCA2-FCA6-1C62-3B32-1A08CBC9E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CA9722-8AB3-84A8-9CD5-00F603AFA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1908BB-15C9-DC24-C61B-D116709FF6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FC30F-92FD-94EA-43AD-6F8D3C727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949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DCD1-82F6-CDE1-02B0-AA41CC1B8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05AD9-8D6C-DF3B-8A70-7B76FFF60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359A1D-8460-AA09-F02D-052C82D11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056CA-F201-3DDD-EE92-15DEA7EC6D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963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30EE1-C0B3-FF0C-B2A2-657FA301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C94CE-A3AF-DB3E-810D-71AF5D1F16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75B98E-0821-53F9-07A5-128DA0996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1D7C2-979F-63F8-68EA-B84DE3501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140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753CE-FE1E-C769-A6DA-2D14FAEE4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13E05D-874C-C718-6DF4-4BE33F361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91B432-FD04-2209-DF58-FD5AD8A2E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25C5F9-6DCF-7B3D-F2C3-7DD5BA5EB4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43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98A44-FBD1-DAB6-C91C-A68DB685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164698-09C6-5794-2646-4249129460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F6112-929E-0BDD-6B21-EDF2838845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4116B-1DF6-9F3D-466A-FE709734E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798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B4D47-7362-86E6-2ECD-847382826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7ECC9-F76A-2451-076E-01B2C10E76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C6A858-24D7-BB37-BE9F-9E1BE35D8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2F7EC-D7CE-AE97-F24A-79380765D5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96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67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B1AA-63CA-9BDB-C19E-CD98815F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6D5745-116D-6951-0364-DABA629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F2D380-4721-DA37-5268-0B568C73FE1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B8E8CB-40D7-B885-752D-69B8FD51B1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29C5A-8E54-6262-00D4-7A94CCD02A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377B04-7DA3-DFF0-5126-2B5AB891BE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71C268-5C1B-3091-A548-909A4E0F06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312323-8FB5-DCDA-4347-25AFB6169A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95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504D-E440-C307-FB87-BA74757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C2639-CBF3-C806-433F-0BEEFBBA7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58743-1AB1-18F2-0D5E-21825BF70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3B8151-F4F7-352A-0819-D812B12E888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7397-D2A7-9B4F-CB95-1B5795ECB9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9DC1A7-9FA7-97E8-5BC5-4C1E56E475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C8771D-75DC-6C76-2FC5-5D4C26612B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F0D43A-C0AA-2855-8E85-84EBA332F5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26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A342-1786-AA7B-0EAD-63F20823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534F84-B61D-4C65-9EC6-BFFDACC0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77D8-0F12-AD70-203B-6D993935F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992122-7ADB-893E-2B79-924C41B911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E00DE-719E-E027-3787-FB6BA75107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434634-42DB-242D-1097-09AA7FE8F3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17F649-93B1-2061-52F6-B568C8C60A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953E8B-4DA3-099B-739E-A53BB4D1D02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3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2EFB-E9A3-3F6A-0F6C-E899C40D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682B2F-14DA-491C-8905-9ACCBAA20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A2E1E-76A2-F56E-8EC7-F325FC286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6FF841-EF20-7C42-8AE1-4CD0E94E83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D861F-1A48-EA24-EDD0-BEA6497ED23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BA1EF4-78B8-6F57-7419-E5AD3C054A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B9DD0-04D5-3BC8-5ED4-5F2052B40C5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8F8D5D-588E-3DF8-0BF2-928CDDF2CD0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57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collecting knowledge 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97058" y="4837895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38294" y="41052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53182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33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8134EBF-E814-8479-FD09-B58807DB67F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collecting knowledge 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4416295" y="20342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5034129" y="2927646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172607" y="4110065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26478" y="4125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48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8" grpId="0" animBg="1"/>
      <p:bldP spid="10" grpId="0" animBg="1"/>
      <p:bldP spid="19" grpId="0" animBg="1"/>
      <p:bldP spid="11" grpId="0" animBg="1"/>
      <p:bldP spid="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3F53557-B570-AAF8-140D-5803913C9B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collecting knowledge 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3927624" y="4805504"/>
            <a:ext cx="29908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21977" y="4089433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38126" y="480787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4873624" y="4152624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53E9313-31DC-4CAB-6C31-6FCD0D397639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5B76D5D-F273-49E5-A122-BA8F088EC824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D37C284-B6B7-85E5-FC54-3FC15D409687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0930FA-6DD9-6BFE-8851-F5F89F11C8C0}"/>
              </a:ext>
            </a:extLst>
          </p:cNvPr>
          <p:cNvSpPr/>
          <p:nvPr/>
        </p:nvSpPr>
        <p:spPr>
          <a:xfrm rot="16200000">
            <a:off x="10179176" y="4068775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5985B77-9F0B-99F2-FB8D-D7CE6A861970}"/>
              </a:ext>
            </a:extLst>
          </p:cNvPr>
          <p:cNvSpPr txBox="1">
            <a:spLocks/>
          </p:cNvSpPr>
          <p:nvPr/>
        </p:nvSpPr>
        <p:spPr>
          <a:xfrm>
            <a:off x="9785018" y="478722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6332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8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13314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402977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468335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EE8EF-45AF-DA74-26D4-3C486D8E9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794FAD5-E9E9-CAC4-AA82-A27096397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DA70FF6-2841-FB19-F889-EEEF8A5B4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76E865-0B59-AB40-854B-AF40EEB2F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DD5AE9F-220D-7361-A64C-0A6CF80D45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70724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65B2B65-1DBE-28E4-7EB0-A672F345A41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08E026-1D0C-BA28-C81C-1EAC64B755A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202974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86845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84724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31E4DD-FE36-2556-DEDF-E1EBF6E16840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DC8E8-A5C2-3D74-8A86-4B3C2AFF6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2607E7B-60F1-52B8-8608-D997E6071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72A0C5-5EF3-5D0C-D2D7-270424BEB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EDF4A-775B-812C-C55B-ABFDD3113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292E80-8763-8EF7-731C-48DB03EC52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038323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FE85B49-6B14-CBA4-0907-854FD95195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28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49458" y="45484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849458" y="2452255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possession: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849458" y="4314479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letter: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1591056" y="2114081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1591056" y="3816976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ADC3-C40B-9EB4-C17E-F2ACE95C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C2D91CC6-DB29-2993-84E5-1C074F05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3C2519-D823-3191-EBAA-920FDECDCD73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043DC-9787-4127-445D-44193A0007CD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9808C7-61DD-674E-7707-B85BFAABCA3F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57F237-3090-CA37-CF54-35973C58425E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DEF5BE-6784-FB93-ACE9-787550A3DB00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B8F8EC-A5CB-FB71-E325-AADE1027CBE0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71F16-E6F3-DA98-BAD5-59BE9E552655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90D44-5AFD-C684-7404-7CEB8CCB4B75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575AB22-41D1-C841-BCE7-9FC4B81188AC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9C5C51F-DD1C-8F03-A63C-D89B3E8FCEA0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56CEABD-A59B-EC33-1B43-20EA356C825F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02704F6B-0F36-3B2A-67A9-4508FF2A21B3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4CFD79B6-DC21-2E75-7DA5-C285096BE1AF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02E98F34-E121-F865-25BD-455ED14F10E5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8F76C2-FCC5-B407-3C41-4191B7B1C75A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“girls” ends in an s, so add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56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74" grpId="0" animBg="1"/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6683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6683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4173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5636341" y="476190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6434758" y="4741739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boys'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3299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3299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0790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5636341" y="562807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6434758" y="560790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</p:spTree>
    <p:extLst>
      <p:ext uri="{BB962C8B-B14F-4D97-AF65-F5344CB8AC3E}">
        <p14:creationId xmlns:p14="http://schemas.microsoft.com/office/powerpoint/2010/main" val="191258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20301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20792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30846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31337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AD00CB-6957-5D44-99C3-768A164AEBB7}"/>
              </a:ext>
            </a:extLst>
          </p:cNvPr>
          <p:cNvSpPr txBox="1">
            <a:spLocks/>
          </p:cNvSpPr>
          <p:nvPr/>
        </p:nvSpPr>
        <p:spPr>
          <a:xfrm>
            <a:off x="461048" y="4560593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explain the difference between these two phrases?</a:t>
            </a:r>
          </a:p>
        </p:txBody>
      </p:sp>
    </p:spTree>
    <p:extLst>
      <p:ext uri="{BB962C8B-B14F-4D97-AF65-F5344CB8AC3E}">
        <p14:creationId xmlns:p14="http://schemas.microsoft.com/office/powerpoint/2010/main" val="16773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177913" y="943313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only 1 boy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 noun).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793117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769944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77484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8985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87539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88029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82E9F4-9832-FB4E-56FF-7236DD76E6CE}"/>
              </a:ext>
            </a:extLst>
          </p:cNvPr>
          <p:cNvSpPr txBox="1">
            <a:spLocks/>
          </p:cNvSpPr>
          <p:nvPr/>
        </p:nvSpPr>
        <p:spPr>
          <a:xfrm>
            <a:off x="241922" y="5238134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more than 1 boy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(plural noun).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0C5057-DF88-32E0-181B-6DF907C1A2F2}"/>
              </a:ext>
            </a:extLst>
          </p:cNvPr>
          <p:cNvCxnSpPr/>
          <p:nvPr/>
        </p:nvCxnSpPr>
        <p:spPr>
          <a:xfrm>
            <a:off x="4837176" y="3465576"/>
            <a:ext cx="713232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173841-B515-56CC-182B-1D26820EDB47}"/>
              </a:ext>
            </a:extLst>
          </p:cNvPr>
          <p:cNvCxnSpPr>
            <a:cxnSpLocks/>
          </p:cNvCxnSpPr>
          <p:nvPr/>
        </p:nvCxnSpPr>
        <p:spPr>
          <a:xfrm>
            <a:off x="4724400" y="4559808"/>
            <a:ext cx="1045464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6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20380B-7367-1423-A960-AE66330BF1FA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audible difference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the phrases!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Say the phrases below.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a difference?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0469DF-26DF-0648-974B-A83BBA060E42}"/>
              </a:ext>
            </a:extLst>
          </p:cNvPr>
          <p:cNvSpPr txBox="1">
            <a:spLocks/>
          </p:cNvSpPr>
          <p:nvPr/>
        </p:nvSpPr>
        <p:spPr>
          <a:xfrm>
            <a:off x="711315" y="4186247"/>
            <a:ext cx="10941188" cy="165350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these two phrases?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F33565-83D3-6A24-298D-D3FCCC7F3EB5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only one boy.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more than one boy. </a:t>
            </a:r>
          </a:p>
        </p:txBody>
      </p:sp>
    </p:spTree>
    <p:extLst>
      <p:ext uri="{BB962C8B-B14F-4D97-AF65-F5344CB8AC3E}">
        <p14:creationId xmlns:p14="http://schemas.microsoft.com/office/powerpoint/2010/main" val="40418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matter!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show who owns what even when we can’t hear the difference!</a:t>
            </a:r>
          </a:p>
        </p:txBody>
      </p:sp>
    </p:spTree>
    <p:extLst>
      <p:ext uri="{BB962C8B-B14F-4D97-AF65-F5344CB8AC3E}">
        <p14:creationId xmlns:p14="http://schemas.microsoft.com/office/powerpoint/2010/main" val="26038937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 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shopkeeper’s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Emiles’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29D9B-7170-F654-E8FB-3E4A3E1A4096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Emile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Scramblers’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3A314-F583-B3E0-E6ED-550635EBCCF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Scrambler’s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Scrambler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EE6ECA-CC50-4D84-3DF0-B8F5BB81F284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3A1D6F-0ADC-2C54-A6AB-6EF094155BC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Aimee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Mr Jones does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can just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Teacher’s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90478-F734-C59F-52CB-DAD5C70B3DB8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Teacher’s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one teacher, this is right.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more than one teacher, this is wrong.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Willn’t</a:t>
            </a:r>
            <a:endParaRPr lang="en-GB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Won’t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“Will not” shortens to “won’t”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C9C5-82A9-57CC-1A38-AB43A667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D56B6F8-97D9-FD54-D860-01EE6650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66800-2051-F57F-1DB1-EF59D2680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D3001-5E88-E1CF-D538-48CF8DE8B67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65FF1-4630-D879-5BF7-162161004210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Should of</a:t>
            </a:r>
          </a:p>
        </p:txBody>
      </p:sp>
    </p:spTree>
    <p:extLst>
      <p:ext uri="{BB962C8B-B14F-4D97-AF65-F5344CB8AC3E}">
        <p14:creationId xmlns:p14="http://schemas.microsoft.com/office/powerpoint/2010/main" val="332150906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EF411-B062-F102-E6C9-330B44FCA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517FCB-920E-E426-5237-831C0DAEB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F18B9-F2F6-4CBC-0DCB-81805F3BA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9380-7A2C-FDC2-0D00-93EC66F8FBD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60CC75-28AB-BA28-2747-DC04B3748869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Should have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DB450D6-73FB-65CD-619E-D3BE3C431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5CC2D-FDC4-0A5C-1C9E-744CF59C1F89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u="sng" dirty="0">
                <a:solidFill>
                  <a:schemeClr val="bg1"/>
                </a:solidFill>
              </a:rPr>
              <a:t>“Should of”</a:t>
            </a:r>
            <a:r>
              <a:rPr lang="en-GB" sz="4400" dirty="0">
                <a:solidFill>
                  <a:schemeClr val="bg1"/>
                </a:solidFill>
              </a:rPr>
              <a:t> is never right!</a:t>
            </a:r>
          </a:p>
        </p:txBody>
      </p:sp>
    </p:spTree>
    <p:extLst>
      <p:ext uri="{BB962C8B-B14F-4D97-AF65-F5344CB8AC3E}">
        <p14:creationId xmlns:p14="http://schemas.microsoft.com/office/powerpoint/2010/main" val="20612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3A646-23B3-4F6C-9899-7D4B44E8F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E3CD51-7B8A-D151-309F-6C28D07D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95EAC-9FDE-EF68-9DC9-0AD5DA4E4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A56110-C636-C483-B4F3-F2773A140AC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E4759D-D60D-2F96-2A1F-65FDBE971447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23466046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34EE6-2338-DE8C-2570-E63FA0F50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719B951-370B-82FE-D234-A61AB0559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41BFF-9A7B-A913-26F0-FC4F665CA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3F801-9EA0-E160-4420-ADE1DBE4120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8C96437-7101-8392-B54A-FAE8D3A55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124558-A8CD-1B6A-BD34-3F8560BA3BB3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“it’s” = “it is”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F0B28-AA25-8C22-743B-BFE8B2CC7AA0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3901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D9E4-304D-24CE-3B0F-6FEAD106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488FE03-0223-2083-68A3-D7E9DFDF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6599-4F03-1DB2-4D62-27B0B94C9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498718-A689-4E5C-E5AE-CBD036A2B2F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C9CB57-681B-531D-AEA5-0FFEF7DEDD56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</p:spTree>
    <p:extLst>
      <p:ext uri="{BB962C8B-B14F-4D97-AF65-F5344CB8AC3E}">
        <p14:creationId xmlns:p14="http://schemas.microsoft.com/office/powerpoint/2010/main" val="389032648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C2945-404F-2311-2D73-7CCEDC53C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FA50A82-4E0B-F866-AE83-E1C1F3191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458E62E-6A09-8E0B-C396-0A591EA51B51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F1FED-769E-2ADB-8359-E141A6F0919D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F1AE19-A842-2576-87E0-9A2833F19D42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6CF91A9-DF65-7BB5-C446-5B78B0A03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B738A1-F3A8-979B-57B6-773738ECC13E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“can’t” = “can not”</a:t>
            </a:r>
          </a:p>
        </p:txBody>
      </p:sp>
    </p:spTree>
    <p:extLst>
      <p:ext uri="{BB962C8B-B14F-4D97-AF65-F5344CB8AC3E}">
        <p14:creationId xmlns:p14="http://schemas.microsoft.com/office/powerpoint/2010/main" val="14912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374" y="-110915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7084 0.246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1018-1898-59FB-B551-B5B4E873D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1719938-A035-EE71-828D-3E5F80FA6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2CC56A-A5E0-F6ED-E362-A51FDA1AB33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609A30-9E1A-F8A3-7227-E2D286B8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A16C93-BCFD-B29B-BABE-4387CB2D530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2E542-973E-88BA-1ABF-0DA72644E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05D1AD-CEC2-A8BE-3CC6-0F4E0E579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C2E67A-4513-CF27-0BFF-082E95D94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B775422-23EB-4272-B247-2F2AFC0EB50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017A931-BB27-FCCB-6472-6A29D553302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4193D-B5FD-A633-CFD7-10C6EB6692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58B146C-12FB-725F-DA1A-93BCB4D724C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369AD9A-C026-F96F-DF57-CFB9791C24E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73D68D-13E1-A550-DDAF-C1381D1D37C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4E0B63B-A937-C7AF-82ED-432F8C44DE5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BC50A2D-67AF-6C15-6C34-098D10C1DEA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FCFC7F-4487-B4B6-D33B-CB3CDED1B49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B7C3DB8-BFB7-3F82-2765-118260BCC30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5A6B3E-0350-39D8-9DA2-E5A80EA0E26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2344EE-DF33-A3AC-43F8-EF05D645729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F24DBA-7330-5A47-5E6A-61C742E731A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60A9115-95E4-F1B5-036C-1B37F1E685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66AD1C-8330-AE36-4D55-76C09FC4DDC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D41F69-B0E9-DAA9-F020-7E3E34CDFBE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3D8C57F-00F6-E4E3-BC26-5E89E1C62AB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B9A5AA5-43F8-6C20-9240-0EC8158E66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9D4E30-174C-5E8C-7BA2-6E0B06F611C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FEFC204-76AE-76F0-75F1-0E5B267AC7A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ADE1BA-9BAB-07E4-AA21-CAD97028664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C95C1EB-6C89-3355-571B-75A06428B1E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1AC8BD9-7159-17C1-EDCB-82B333D8DF3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7E449C4-7DA0-B1DD-C945-4DFA7F29C26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E93EBC-FD4D-B542-F060-9D4C91C493E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84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4A8E4-F9F6-9FD1-B398-679A04739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4F43E75-74E3-92A7-0310-8EFBD2C8C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7FD390-24A2-16C3-CCD4-A703D2C3EA2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548CB6-F464-6D81-495B-EDEB16BBB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C4396D-E7C4-1F79-3C44-9E56EF2F5F9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DF7070-8B6B-9D31-2A7C-72F5887D1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3FAB664-99DC-D2AF-81E7-EFFB79F04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057A57-1408-7995-C53B-9B09E8DC7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DDBA493-358F-64ED-A132-19C29A48BD2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6697498-4BB8-0D37-EE15-4EA27E3D63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0CD10E-733C-17A1-E360-99FA8798519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89EC6D-6ACC-2BFA-9304-28200EA82DE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0E075DC-251C-E8BA-12CF-FD97D0608D1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B6F039-4068-2062-7AF7-DC4C52B22C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58C693-23C9-993C-2991-A418B167413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C648CE-612C-683F-FDAD-C3570C42BB8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8C501C-641B-0E11-0FC9-45471FF65B9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55706CB-E5FE-2CD7-F956-7AE3ADDE47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5E1A67E-D3FE-2348-F472-C122F1C81ED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CC5497-3528-C09C-F5F6-4D5B9F88BBE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136A48-F9B4-A8E2-5677-7D2C9F08E8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FF1F5D-538E-FECA-F6DF-9407B4AEF6C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8F27DD-72ED-98AF-F180-04E02D6BFE3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8C32C-F3C5-E04F-673E-36A0B3E9A4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BAF2F20-0839-F18C-929D-5D6C211941D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C056EC7-83E8-2194-6923-0A8917D167A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C98311-0364-0A60-F2A9-8990513D331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1E8DFD-35EF-3C6A-EDE1-EA62784FC0CB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EBC87-E690-078C-23BD-8ABE79A7E3B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27CBDFF-2BA9-87ED-A9BA-11FBD6C8CE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FE4E5E-ADA5-9AF7-0135-FE46ED58B1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138E4CD-4DF8-8C27-7151-8CC0AE346C4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A0336F-3582-23A0-2989-D55C6CBA526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632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DB6ED-FADC-705D-0421-18BBDDED3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266F8F-D140-59FD-A11B-0A3807D9AB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C6A5106-DEF7-EFFB-77BF-53901141B90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0A1560-C7D6-E3AB-1740-4934F9F38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DB0BE3-7472-F63C-5320-8937CB2009A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E69631-E0D5-595E-D468-077811C97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6EEA7AE-F4DB-09C8-D3AF-A027C9617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4EA987-CC71-0DF0-7CD7-04F54D89A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44BB6F5-62A9-C14B-5C19-4D83F4057D3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475CDF8-0F99-B8CD-9DED-52B5C10161F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6FE98-CC11-7C5F-B87F-F77FBB17BD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3696816-4B6B-972D-C786-F988D7D99B1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574FDE9-31DA-2E02-DB51-DF77DE2F1B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C4E7807-4B90-C0BC-EC5F-A1085981961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EC6FF8-5206-134A-C81A-8099848E6DC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057AA1-F8ED-2B3B-BE6D-D1A93BEED79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355272-6DDC-E3F5-F624-644C41AE052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22D492F-94F1-46DC-3DD6-4FCB016DD7E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3416A8-430B-B737-32D4-86352EC3461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D752E57-A007-2176-81B3-C7FE970BBF4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CB88A82-8261-A89B-8C26-F8C8611E07C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C6595A-A498-2757-05EC-BF978CDBA31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75934E-F187-6AE0-0262-EFAC52CA255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DCDF0E-88C2-7929-24E9-5610719D16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721709-4738-059D-F3B0-26CC1C70DF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AAEAE70-B0E4-3DBD-C22C-D0414A5A4FC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8E0925-59A5-1D97-0B88-F1F242EFCA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50E8CC0-425B-C47F-928F-D100F8917FF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CEBB9D6-938E-3426-4B54-3F6FABED044E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834CC37-99BB-872F-4C10-3B04FA51F80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13BC60-0C27-C653-F6E6-857740A91CE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D24C545-117D-5E5F-D5B8-60EFEF3ACC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205C47-200B-07EB-FF93-79EAC51E1EA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4283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427F0-367D-6F70-80F9-AFACF791A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AAFB8EE-358A-7130-3431-1793C608A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9DF5D5-C6C2-E162-5087-7250FEE0D91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989B16-CF36-AEF0-8BCB-84D6AEFE3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2FA0BD-D895-924A-BAAA-5AE7522064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0B8D839-423F-D5AB-B858-3C6F20130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7D630D-F910-BBA0-BB8B-ADC01CE7B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BC576D-482F-6C70-B7A0-803E2FABE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746E064-9BDA-DCBE-81D7-1B3814276D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9A81B23-2888-2A6D-4B54-60F58101DB8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5AFD00-F8F7-4F6D-0187-0C8AFB26851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8EDA0FA-0A83-B025-5634-A3232B2B16F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C5990D-0FA5-00F3-0B91-F0E8FB39839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DA27F3-C822-FF51-D893-16EF09F5725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208F990-64F6-EDF4-F405-1834B329D4B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CA404F-31E9-04EB-FE12-D9FA5D85FCE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3E7F5-37EC-638E-EBCD-C9FFF5AECF5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FC3C42-4922-19BD-51C1-10956DB118F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ABB5F0-B6DC-06B1-9D6D-56121295FC2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41580A2-87F4-BEA7-86D4-B23F175950D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304214-FFF0-1EFA-096A-9AD027AA51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0595C21-DDE4-7D81-BC68-9011A9469DE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93E11C3-FBBD-154D-DF4B-7FE29387C22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B47C4D6-83CE-6EDD-76AB-11076F9F677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D12942-C8FB-3CCC-A2E1-F10A807C1E9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2752298-89F0-F34B-96CF-0B9AF36C3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7B7F5FC-877C-31DB-CCA3-4D34141951CF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48E9BD-A913-135D-BD49-7DF3788ACD0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B178D81-3C52-9D9C-D27A-FF6F1EED628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33B98AC-06C1-CE74-3F2F-17A0C4ACC93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CBE4F0-0ABB-B54C-58C0-C0FA530DD73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D6C137-C523-6E58-AD9D-732FC7E9F94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B0AFB8-AFF0-81D0-0A32-527DE820F23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9569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44D82-1DD0-CB38-3171-CBF4DBE08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984EB21-1739-4A92-D293-38493886D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E7C760-2594-DED9-0161-702D54FE88A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E50053-E1C3-7C0C-247C-097E1D99E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279D16-9D32-AAF7-F9F0-C601635098C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5A274D-865E-24FB-33C7-52BAA7F6F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A41D3C-00E8-A91D-5827-D959A2222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8DE364-E08E-B0FB-6DB5-F2FA077BE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60FFC7C-A1A7-91C5-D268-147496CF107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2BD93A0-FA28-1E10-29B4-DFFD0B26A93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6C840-55FC-522B-DB6F-CA5E7C4E2D4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C6CC909-7A05-2406-E737-1DDBD2594FD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4B8994-708A-4ABE-2D75-BA5988389A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EEE704-983D-D15E-1E6F-DA25688D553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284F05E-5B11-F84F-60CF-0321D239CA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BDA11E-35B0-D5E8-8A09-0E73B09C347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11B940-45A8-ACC6-A531-F4341CD8D44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CA2AFD-9246-49C6-F0FE-F526D4F03CA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65E6627-5021-A89B-EE31-F401E18648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8B6B012-235E-6A51-388B-16E7B7FCB9E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2C85D1B-23B8-1EF5-C946-18D8A0E9BE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15E671B-E68B-6121-C2CF-6224B076B37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F0B1A6-B3F0-9122-2619-E50103717F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C271D5-C246-A386-A7D3-9C99E00357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A65864A-9F40-A678-2CD5-7EE84BF2963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0EE9DD-9F44-8BD7-28B0-4EE37006405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56B94B-6ECB-FBC4-9095-4D49B1AA5D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835CC9-CA48-9DEC-1E8E-2C1C90FD939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1D896FB-202D-8931-4019-9F0122ABB8C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B231ECA-B077-F46C-6342-7D04274789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A8C5A1-2D1C-780A-EAF3-FCFA477A0D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D5EE7B4-736B-579A-6008-694245C66B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6BBF592-E5B3-DAD8-A1E0-02459120BC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91464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CA5B7-F611-6563-1563-D9992B8EC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41F1F0C-9BC1-569C-2010-D66EC53B3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89121F-749B-10E5-71CB-E07AD640399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DEB079-119D-9AD2-05DA-A214AB06E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8754C8-8147-A605-19F0-7DC8D73C9C0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A8CAD5-9446-AB3E-DB94-E54AC0C46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3DD492-BAD8-5E08-8A58-5B1C3AFFF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43C608-E778-B98D-4CE0-C932AACFE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DCDFA08-4798-1829-1853-67939CA532F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1C503AC-45A2-E014-8ED7-B5E8046A500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93A21E-C1C9-1F5C-1ED1-981C7F7DF9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0AB684C-C6E3-1D97-59EC-CA670012BC3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E23E1E0-6C3E-8018-DBE7-BAB2629742D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247F27-4613-89CC-1111-330F760F010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D14B02-6B63-8F93-EA27-951B9033F1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83D07A-1F47-4427-1A55-BE29CABF7B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D0EB3DC-55F1-2389-EEA0-D29438BAB8C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3DB90A-C8D2-BFEF-C43E-A604CB08832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358A02-CF25-DA7E-EB9F-50EBF05FC95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4071E8-89CE-E802-512C-7C609086DF5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048FAF-5E40-E6E1-4193-E5D3C750446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05B759-9C73-D9A2-0020-5523798785E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398BAA-F831-4849-7E09-8710F06F184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6BB1DAB-6682-6E45-376D-3A3A313E163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D3769C-C3B4-AAEA-2BB1-16CF7254F2C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F782865-5D7B-43A7-6F02-AB3027342D8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D7FC8D-E7D4-203E-FD9F-2AE8D33C901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F79C6F-973C-7EBB-1153-10793E8DDD0C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498E221-8EC4-E940-D081-0844398FF7B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4DBE05B-D137-944F-5326-2B861053A31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A06DCF-D643-B964-AD1A-1DEBF391219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C949CB-92C2-7813-C7DE-10CC102832B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BEBBDA-C0BE-CBC8-1B79-0B4B14CA21B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5628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912A3-CD59-825F-3EF1-B2B2EF6E0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8A03B02-6188-A856-7A9E-8BC5AD6D4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A91AC3-5A43-4E03-8A40-F3E46DB8C20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1C9FCE-218D-560B-3592-85438B0B3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90246-2474-B0D8-F1CF-4068C4EDA52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2DA06E-8491-DF65-4D98-27195D29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D7DAC8-910A-3883-0D0D-4C7C914587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AD8853-06E0-095D-EF55-C42F70FC0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7285F67-5FBA-6BD5-1B79-CC8786F1CF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91C69E5-FBEE-1615-3F70-1EE7BE58493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E9B2F9-3FA8-85F6-DC6F-F7283D52343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BAC0C0D-9D4F-EA92-1B8A-57AEAF828A7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4DB3305-B024-2E27-788D-5C8997C1D99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EA04A6-095C-3858-CFBC-0428874B40F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7D7AF6B-3833-F2C7-F587-BFEB89C7E5F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101A6C-C8BF-0F14-92A6-E379690DE32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EFE45F-247E-9CAC-56AE-A313E83CE0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1C236D2-981F-9909-45B5-BBE99A367E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CBC30C-A7EE-3064-98E1-5455D132FC6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3C7180-D665-8267-B10A-D378BDBCF28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A28ABE8-BBB0-36FC-7E41-F6A47FD3262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4284D15-B70D-D7E5-4CB6-60142BDC9E1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49837D0-CC49-999D-26BA-FB40726B493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C7AF66A-48AB-52B2-B241-48267C2BC61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9D9E87-E1EB-5A2C-33E7-461E2A5AB2D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36C96F6-EE83-3E34-E866-3445C75C150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01AFC5-21D0-ECF5-0474-8E82C5F492A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FCB57E1-EEAC-4B0B-72AE-513501329CC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AA220-67E1-5899-53F5-DD079BD02D2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F90CB41-7481-2A04-14D8-AEF997A6E8E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1CE706-9037-44F8-F9B4-E8CA2F9170A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1BE1205-1C8D-9E7A-F4D3-07188D6669E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868CCB-E80B-5981-F1C9-5CB0F16A106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7465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635D-BDE9-DB06-6029-D5D05DA09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84B9C1-ABF8-8811-D1E8-72FFC4F9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E4DBC-71FD-8223-81AA-F853D9ECFF0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3A5BD6-B50D-55CE-69FA-9106DC2EE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1B6261-A0E7-190C-776C-BE6E9B865B2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30ABFF-9632-9CF6-0BAA-D093551EE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D4CA98-ACEF-1F56-527F-21C7D08A8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A2BCFA-1585-C402-A390-849D190C5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A67EFDE-F24B-C4FC-6156-61E4F4E35A8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1F78DB-4A3B-0627-BBE3-C83C9F7B2B7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B34529-7448-81C2-C7B8-A6E7B73F6C8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2F68F94-AD79-90C5-31AE-7EFF67CAE7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E03CC52-E8FF-BF1C-A49D-983F2E965C6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5E4F82D-CF59-A29C-5470-EBB6F5CCFE4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1602716-A149-C173-04E2-C2CB465E74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55E2-9D0A-A125-9733-1D1B54557D4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175B27-16C2-6E0E-96AF-443EF419EAB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6FA22A-4A7B-06E5-1059-D9AED909C6F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ADB223-9CBB-E18D-4D31-21DE46B1E87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700791-33E8-A337-E3BF-B77695264C1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6E7253-B5C6-09FE-74A0-EA3B1391AC6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A05635-AA00-1C0E-B051-8F67CDE4A1D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E93E89-2B9C-C733-F25D-7674E050EB4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A123AD-BB4C-D98E-0C65-DD9F4C42B99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46E1E4-EBF1-E91B-3141-814DE16C922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EBEBEEC-B296-26E0-41D1-B540DB8F95F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485A52-B27B-C015-53E5-4BCDFD1C9B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B190AF-680E-F86E-6394-9B71EB466D8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D704B0-F62D-373F-B81E-30B910B05FE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E298F7-5CF8-070D-EEBE-6A4A4D6E9AB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F78F3F-3692-F792-880A-C7CA492818C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747440C-A662-21B3-85B1-C1FB69D3E9D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252F28-07E7-A58D-C95A-D50C7981913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88246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A0B01-D31E-52C4-9A82-DB631F07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4DB8595-5A8E-CCD1-EA15-152808A29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A769AB6-933A-1C51-5D94-5E5F261ADF2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17D525-B487-D941-9E8D-9371960C6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F7C3AA-071E-D8AE-A3B6-3ACAAD834B0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88579B-6093-DE01-56CA-BFB11A34C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826176-7C96-F5B0-30B8-5225D9932C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FB3D7C-B079-33B2-DFCE-EC81A1E3B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952F5BE-D8F4-7DE7-8F7E-52FE83AA726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C6C5AEF-83B4-E00A-04C4-F2625DFED81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8251A6-7657-8CB3-D111-51AEA0C4976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95AB7B1-92E4-29BF-1B2F-76B01E9A1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11E128F-3876-5C36-EAF4-0845363BB5E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D058FCE-BCA8-CC38-49B5-AE8835B5577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67543AE-7416-CC2B-DFD9-F026E79EA12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F9DDFCC-6087-4E43-F01B-E0C5CD2DDF6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97CC24-37EC-F120-7D32-C3DC6594DFE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B1AC26-2740-7F28-711A-499B24034E1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0E9501-630A-B09E-6F06-42AA4134732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B225AC-B4A9-A1AA-CB2A-08539B84376D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601B4AB-617A-4759-B2B9-4D38885BC0C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D94956-F7BA-15C7-9C67-2CD84A8CE60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A75B9C-44E6-9673-010F-FA30AA8BE0F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19E26A-3AED-12B5-C2D0-37C6011A627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BD1AE6-7C57-6D18-BF8A-EBB568E041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6632E50-E4FD-2EBB-564F-FFAD2948D02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3F1E4E-81FC-3082-4E9D-8CC8FE251C1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C46DB60-E606-CD25-C6DD-B8D5C426483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50FC2E-1678-2131-C2B6-83688CCB1F0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8D4F8A-8799-8526-7773-B5388562C2C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61F6918-0A87-622A-45BA-F7D5CBEB209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78E0DBC-331A-2098-8D30-762749AAB51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CEFA1E-7CE8-D5C7-82CC-A5E56EBB991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188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6A342-5416-7F7C-77CB-06D6C5EBE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1DAF7D-EDF0-C00C-4282-DD3907B4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8A0CD92-7A20-D331-5243-06B01FDCFAB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0773C2-9473-0774-2398-4F4212E00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D0F83AD-D600-54B8-B04C-EE59017397B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0EA71B-1CA5-CFF8-1C5C-F81B0151B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736915F-6800-7826-C531-EBA60EC7B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7BA313-DA52-A498-4C00-054B023D5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DF6B652-B657-9259-2FB1-59254995B5B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3AB93C4-2C1C-AE6F-E424-EB6A6F7B76B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0AA8FE-DAC3-41A8-5431-30B6E5028C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DC50E0D6-68E4-D7C3-8E85-DEEE4863DA0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3219F72-07B8-37F8-5A4A-AD8F42C813F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CC2ED8-EFDB-BE82-7911-6B7D82AAA10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3850851-04F9-FFAF-1B75-7A09407BC3C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B1149F-14C8-97A6-35E3-107ACA391DC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4906CF-F394-DFE6-FE8D-DE2136368C6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F541646-D958-2383-890C-1010A894960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529622-4AD0-2EC7-81FE-B08C587931C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3DADB5-3336-FE62-F962-6345AEC5CF8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FCE421C-521A-F1AF-3455-374B7BF4A4D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5CF0D-EA61-4E61-55B6-ED74D7E82C6A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FA44E0-5D67-83BC-2C28-937182C480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F5A95B4-E960-2CDC-DE9A-53C92C4D3E6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2071E74-877C-D18E-9EF3-DE34C909788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911069-53A3-74F9-45E1-16AA93C471A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272295-1F62-767D-188E-A64F22EB088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D0CC92-B83D-9ADA-AF3E-B46D959031E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D340539-03B2-5D8D-861B-2F8A8822416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FECE5AE-07BB-0EC0-926F-51FC902ED71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C786099-2DCA-676D-2B14-456E64DD5D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125B3F4-9124-812C-ABC1-F6E8E096E8E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D50BBF-41DA-6E99-54D4-B3FA4DD1BF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0016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0AD16-32DA-E3E7-7C95-4F3B930EF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64BDB43-82DE-F843-92AA-10E747FFC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496666-59F3-44E3-8615-C2A6F811E00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1A1E29-95E8-DA81-5198-6DBF3DBA4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74D82C3-3382-D047-2279-759F997CBD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3BB126-1EB0-8239-BB14-26BD78C11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C2ECB7-12FA-8103-8FC8-084C7A491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D37635-7195-00E2-024E-3FA1CFBCF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B12824D-A492-E4F6-8A0F-DC19065AD71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A2C982C-3DD5-8E91-BA57-695D7ECD2A1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75F4AD-9DB2-DB7D-C57C-A102BBF8458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6F0164-4244-1883-6C80-8D805ECB748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27DAD8-5840-2E94-238E-540BFCC122E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FED811-1126-64FA-D861-00FFF0AB607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D2A258C-FBD3-BD4C-DA06-C4D07FB9AB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02CD17-532E-A76F-E750-A90146C434C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53201B-262D-7287-052B-E5FE7A46965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241ACE-C5CA-9F37-B76C-CB5E81B54E3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F33704-6D92-DA61-B9AF-5A055E99556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A2F259-F6CE-2FFE-B1EE-DCA86BC7932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A4304F-1D3E-3592-0C86-D94BE002092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AD74A2-A15D-40A4-71C6-05DC5F150F1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0574CFE-2FD5-5FC9-4A3C-164DA8E8DC8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5CA428-C287-22AC-3B29-D08E2D53AEB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A0D5418-EFB6-2A95-A87C-BF6452FC711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DC4BDC2-6247-A7B4-DB0C-18EA708BDC6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FF34A5-CE49-7997-87A7-503F5C461AE8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C49E2C-C6F3-6F9A-D794-42069B9B626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E6270-2F23-5ADA-41C9-B3E96A12524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12875B2-D5A5-5BC7-15A1-E1A3C2D1E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61938B-C232-3816-4270-375C7099D3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30E915B-5E2A-AB95-E325-9BF1E16DC99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09CFCC-03D9-3FD7-F9F3-C600D6AF1EC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8016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FEA3A-82B9-AFB5-6CAB-DA38C067E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9E562B3-F5C7-CDE6-9D1F-9C79151BA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727BC7-7891-EDA9-4164-3FECE8D6271C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62ACB2-B018-4746-6189-53F3EDA6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95A46-9535-3CDB-4A88-99D9593DCFC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29EECA6-B6DD-75CA-6982-C8435E73A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8AE36DB-F3B0-5262-7087-B155A1090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2BA456-34E1-CE02-1D01-0B7D7C3C2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3D0EE2D-7D06-CE8E-7547-E43B0E0451A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A75BD3-7A36-94DA-A1DE-0D891E3ECA1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D51AB-778A-DF46-4741-6AC6ADA70C2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5FEAA3F-1E3A-C84D-9668-3CCCCB73CE5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640D7A-B86F-BE10-5D4A-C98224F4D8C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F88F2B-120D-F0C8-236A-0331D20CA5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989D566-1522-A2C4-EE81-F7DF431143A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E66047-766F-F564-B514-165A22F04F4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8A8A24-CCD6-228E-F176-6CDEA2F9D62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5FC2AD3-18DD-D310-0EA3-995B25CE416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784135-3D21-EA33-D791-B3DE17840DF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80D5D9-2626-F51A-08A6-FEC0954C4DC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3A2128-5A62-E441-3B9D-83315D8F418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97636A-5B3B-C1E3-40D4-9C3018F9F65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413674-308A-6390-4622-966D261D446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030BA08-E68B-CD4E-AF36-23D2900E7CB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CFCDDA7-A163-D6D4-732D-4C57D5F7070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12E67F9-672E-046C-CEB9-65548817C9B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B3FCC15-24DA-0E8F-F246-869FAD58951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FB86F23-9A0B-D311-EF7D-664D036D9E8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5D4340-D30A-F7B0-751D-74E4231163E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74C942-E50D-CCFB-74B3-24F86146A50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1816D2B-01E2-DF74-B15F-5C22337E2DF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F266EE1-FCDB-D86E-BE77-39461E89293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BEF9BFE-016F-CE32-4543-727775F98C0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13992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E4C6A-5860-8998-A89C-5424EF5FB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8C7F1F8-2472-0A53-F73B-1D59C0CCD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38A799E-44DA-6B38-53BD-EB578478942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D7D237-153E-5597-7365-42937F36A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E81979-8D7B-0BCD-B757-F5C31DFD23A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E0F2F9-6F25-77B4-BDDA-4ED94C32A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7D55EB1-E01A-3F0E-99C4-826A6C4BD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D3B8E6-D6BE-0DE1-B411-82EC6D1E1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3941155-BB8E-6DD6-CE25-BCD68196450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03FA75-7FF4-6C20-C903-3E2BA0BC038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60CF39-3DBE-22A0-8890-A02D433E8A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6D9C687-C9F1-1C43-7C83-F67A260C3F9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CA23909-5EFA-D888-B694-D493F9B8D0F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5F370B-634F-48A5-CBFC-DAC7DE9258D8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3A9A599-E4AD-E200-724E-97C4753F869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4B678F-5F9C-353B-70DE-08FFA3DEEC6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B0A288-13C6-5B13-7BD5-9AD3FD69F94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B2D4B8-4D4A-3870-EDE4-6AB78A416CD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813B31-AE24-763F-0013-D7FA319EA2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5B278C-DD58-40B8-855F-C182BA9CD6B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DF4614-1980-6550-45D3-1C827A3947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FE89EC-741D-FB54-530B-E4E3DF037CB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031EA4-6FB5-9D63-218F-89232D81069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C8651C0-F49D-9018-F757-05C48AEFB9A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CC2F05-5285-B58C-1E41-4F77FB50BD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3238AC4-B555-9F6E-5A6D-9DC8D92352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417D066-9727-BB30-264C-942B9FF9C0F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2AE8B2-31CA-8EEB-2606-35CE6711962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262E3B-1ABA-EE53-DF8C-7A0691D599A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72F3830-1892-950D-AE02-93DE29ECE29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94BC11-6672-1B8A-EB53-CF999CBF046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357BC6-9E5F-0AC9-3F6A-D676DDD754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0FCA14-68E6-4897-EFBA-4E8EFEDA51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31896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496128"/>
              </p:ext>
            </p:extLst>
          </p:nvPr>
        </p:nvGraphicFramePr>
        <p:xfrm>
          <a:off x="252410" y="285750"/>
          <a:ext cx="11687175" cy="594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4718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Man's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Plural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word?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________ wings are delicate.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GAposPlNouns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Which is punctuated correctly?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It's a beautiful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5586</Words>
  <Application>Microsoft Office PowerPoint</Application>
  <PresentationFormat>Widescreen</PresentationFormat>
  <Paragraphs>1062</Paragraphs>
  <Slides>82</Slides>
  <Notes>14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2026-01-19T13:39:03Z</dcterms:modified>
</cp:coreProperties>
</file>