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9"/>
  </p:notesMasterIdLst>
  <p:sldIdLst>
    <p:sldId id="390" r:id="rId2"/>
    <p:sldId id="274" r:id="rId3"/>
    <p:sldId id="443" r:id="rId4"/>
    <p:sldId id="469" r:id="rId5"/>
    <p:sldId id="416" r:id="rId6"/>
    <p:sldId id="419" r:id="rId7"/>
    <p:sldId id="476" r:id="rId8"/>
    <p:sldId id="470" r:id="rId9"/>
    <p:sldId id="471" r:id="rId10"/>
    <p:sldId id="475" r:id="rId11"/>
    <p:sldId id="473" r:id="rId12"/>
    <p:sldId id="477" r:id="rId13"/>
    <p:sldId id="379" r:id="rId14"/>
    <p:sldId id="380" r:id="rId15"/>
    <p:sldId id="398" r:id="rId16"/>
    <p:sldId id="412" r:id="rId17"/>
    <p:sldId id="406" r:id="rId18"/>
    <p:sldId id="508" r:id="rId19"/>
    <p:sldId id="506" r:id="rId20"/>
    <p:sldId id="365" r:id="rId21"/>
    <p:sldId id="410" r:id="rId22"/>
    <p:sldId id="411" r:id="rId23"/>
    <p:sldId id="407" r:id="rId24"/>
    <p:sldId id="408" r:id="rId25"/>
    <p:sldId id="399" r:id="rId26"/>
    <p:sldId id="402" r:id="rId27"/>
    <p:sldId id="413" r:id="rId28"/>
    <p:sldId id="417" r:id="rId29"/>
    <p:sldId id="415" r:id="rId30"/>
    <p:sldId id="465" r:id="rId31"/>
    <p:sldId id="478" r:id="rId32"/>
    <p:sldId id="437" r:id="rId33"/>
    <p:sldId id="438" r:id="rId34"/>
    <p:sldId id="439" r:id="rId35"/>
    <p:sldId id="440" r:id="rId36"/>
    <p:sldId id="441" r:id="rId37"/>
    <p:sldId id="442" r:id="rId38"/>
    <p:sldId id="479" r:id="rId39"/>
    <p:sldId id="444" r:id="rId40"/>
    <p:sldId id="480" r:id="rId41"/>
    <p:sldId id="481" r:id="rId42"/>
    <p:sldId id="482" r:id="rId43"/>
    <p:sldId id="483" r:id="rId44"/>
    <p:sldId id="484" r:id="rId45"/>
    <p:sldId id="485" r:id="rId46"/>
    <p:sldId id="486" r:id="rId47"/>
    <p:sldId id="487" r:id="rId48"/>
  </p:sldIdLst>
  <p:sldSz cx="12192000" cy="6858000"/>
  <p:notesSz cx="6858000" cy="9144000"/>
  <p:embeddedFontLst>
    <p:embeddedFont>
      <p:font typeface="Andika" panose="02000000000000000000" pitchFamily="2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8B06F4-C832-44AB-969A-C58D36BB12DD}" v="1" dt="2026-01-19T13:38:43.849"/>
    <p1510:client id="{B3F0B071-86F1-450E-A841-934607CDFBC4}" v="1" dt="2026-01-19T15:15:35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1-19T15:15:39.210" v="5" actId="1076"/>
      <pc:docMkLst>
        <pc:docMk/>
      </pc:docMkLst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2138357973" sldId="38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21445646" sldId="41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195790910" sldId="433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920703650" sldId="436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147296163" sldId="445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3301163952" sldId="446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1408714602" sldId="447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2251807814" sldId="448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466784967" sldId="452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868936875" sldId="454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3288951023" sldId="45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724352771" sldId="456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1772649406" sldId="457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291345975" sldId="458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3985792088" sldId="45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859300771" sldId="467"/>
        </pc:sldMkLst>
      </pc:sldChg>
      <pc:sldChg chg="addSp modSp mod">
        <pc:chgData name="Glen Jones" userId="e846aaca-4b24-4b13-b0d0-f2308e16b284" providerId="ADAL" clId="{ED47ACC3-9597-4D89-A1DC-43CF280EF274}" dt="2026-01-19T15:15:39.210" v="5" actId="1076"/>
        <pc:sldMkLst>
          <pc:docMk/>
          <pc:sldMk cId="1491252310" sldId="487"/>
        </pc:sldMkLst>
        <pc:spChg chg="add mod">
          <ac:chgData name="Glen Jones" userId="e846aaca-4b24-4b13-b0d0-f2308e16b284" providerId="ADAL" clId="{ED47ACC3-9597-4D89-A1DC-43CF280EF274}" dt="2026-01-19T15:15:39.210" v="5" actId="1076"/>
          <ac:spMkLst>
            <pc:docMk/>
            <pc:sldMk cId="1491252310" sldId="487"/>
            <ac:spMk id="5" creationId="{32E0E361-6287-DDF1-C9FA-0E54817CFEE8}"/>
          </ac:spMkLst>
        </pc:spChg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4275933127" sldId="48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4087920345" sldId="48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68460662" sldId="490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3796118292" sldId="491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535632064" sldId="492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528177093" sldId="493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894741176" sldId="494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71984543" sldId="495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055950026" sldId="496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318296699" sldId="497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613715458" sldId="498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1813055999" sldId="499"/>
        </pc:sldMkLst>
      </pc:sldChg>
      <pc:sldChg chg="del">
        <pc:chgData name="Glen Jones" userId="e846aaca-4b24-4b13-b0d0-f2308e16b284" providerId="ADAL" clId="{ED47ACC3-9597-4D89-A1DC-43CF280EF274}" dt="2026-01-19T13:38:55.439" v="1" actId="47"/>
        <pc:sldMkLst>
          <pc:docMk/>
          <pc:sldMk cId="2983334060" sldId="500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1556171103" sldId="507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2284878602" sldId="509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1063278690" sldId="510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956961223" sldId="511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1842830608" sldId="512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2914644296" sldId="513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1056285313" sldId="514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3274658799" sldId="515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882461891" sldId="516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201882817" sldId="517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4200166804" sldId="518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3880164054" sldId="519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4139925439" sldId="520"/>
        </pc:sldMkLst>
      </pc:sldChg>
      <pc:sldChg chg="del">
        <pc:chgData name="Glen Jones" userId="e846aaca-4b24-4b13-b0d0-f2308e16b284" providerId="ADAL" clId="{ED47ACC3-9597-4D89-A1DC-43CF280EF274}" dt="2026-01-19T15:15:34.514" v="3" actId="47"/>
        <pc:sldMkLst>
          <pc:docMk/>
          <pc:sldMk cId="3318966270" sldId="521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1631653566" sldId="522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3036606236" sldId="523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853248763" sldId="524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1404741697" sldId="525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2295930627" sldId="526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2169664061" sldId="527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3409573587" sldId="528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3612339892" sldId="529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2663484205" sldId="530"/>
        </pc:sldMkLst>
      </pc:sldChg>
      <pc:sldChg chg="add del">
        <pc:chgData name="Glen Jones" userId="e846aaca-4b24-4b13-b0d0-f2308e16b284" providerId="ADAL" clId="{ED47ACC3-9597-4D89-A1DC-43CF280EF274}" dt="2026-01-19T15:15:24.360" v="2" actId="47"/>
        <pc:sldMkLst>
          <pc:docMk/>
          <pc:sldMk cId="163328095" sldId="531"/>
        </pc:sldMkLst>
      </pc:sldChg>
      <pc:sldMasterChg chg="delSldLayout">
        <pc:chgData name="Glen Jones" userId="e846aaca-4b24-4b13-b0d0-f2308e16b284" providerId="ADAL" clId="{ED47ACC3-9597-4D89-A1DC-43CF280EF274}" dt="2026-01-19T15:15:34.514" v="3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9T15:15:34.514" v="3" actId="47"/>
          <pc:sldLayoutMkLst>
            <pc:docMk/>
            <pc:sldMasterMk cId="451012602" sldId="2147483648"/>
            <pc:sldLayoutMk cId="2860678757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31E4DD-FE36-2556-DEDF-E1EBF6E16840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DC8E8-A5C2-3D74-8A86-4B3C2AFF6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2607E7B-60F1-52B8-8608-D997E607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72A0C5-5EF3-5D0C-D2D7-270424BEB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EDF4A-775B-812C-C55B-ABFDD311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292E80-8763-8EF7-731C-48DB03EC5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03832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FE85B49-6B14-CBA4-0907-854FD95195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28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13314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02977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32E0E361-6287-DDF1-C9FA-0E54817CFEE8}"/>
              </a:ext>
            </a:extLst>
          </p:cNvPr>
          <p:cNvSpPr/>
          <p:nvPr/>
        </p:nvSpPr>
        <p:spPr>
          <a:xfrm>
            <a:off x="3330634" y="601486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68335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EE8EF-45AF-DA74-26D4-3C486D8E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794FAD5-E9E9-CAC4-AA82-A27096397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DA70FF6-2841-FB19-F889-EEEF8A5B4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76E865-0B59-AB40-854B-AF40EEB2F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DD5AE9F-220D-7361-A64C-0A6CF80D45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70724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5B2B65-1DBE-28E4-7EB0-A672F345A4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08E026-1D0C-BA28-C81C-1EAC64B755A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202974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86845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1336</Words>
  <Application>Microsoft Office PowerPoint</Application>
  <PresentationFormat>Widescreen</PresentationFormat>
  <Paragraphs>339</Paragraphs>
  <Slides>47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Andika</vt:lpstr>
      <vt:lpstr>Office Theme</vt:lpstr>
      <vt:lpstr> How to Use this PowerPoint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2026-01-19T15:15:40Z</dcterms:modified>
</cp:coreProperties>
</file>