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438" r:id="rId3"/>
    <p:sldId id="439" r:id="rId4"/>
    <p:sldId id="440" r:id="rId5"/>
    <p:sldId id="520" r:id="rId6"/>
    <p:sldId id="528" r:id="rId7"/>
    <p:sldId id="529" r:id="rId8"/>
    <p:sldId id="530" r:id="rId9"/>
    <p:sldId id="531" r:id="rId10"/>
    <p:sldId id="532" r:id="rId11"/>
    <p:sldId id="488" r:id="rId12"/>
    <p:sldId id="489" r:id="rId13"/>
    <p:sldId id="490" r:id="rId14"/>
    <p:sldId id="491" r:id="rId15"/>
    <p:sldId id="468" r:id="rId16"/>
    <p:sldId id="523" r:id="rId17"/>
    <p:sldId id="524" r:id="rId18"/>
    <p:sldId id="525" r:id="rId19"/>
    <p:sldId id="526" r:id="rId20"/>
    <p:sldId id="533" r:id="rId21"/>
    <p:sldId id="492" r:id="rId22"/>
    <p:sldId id="527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F9FCDF-0670-4ED9-882C-CF9BA4E7914B}" v="1" dt="2026-01-19T15:16:13.8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9T15:16:17.510" v="273" actId="1076"/>
      <pc:docMkLst>
        <pc:docMk/>
      </pc:docMkLst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861103671" sldId="363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4068823137" sldId="378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730966470" sldId="379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901329905" sldId="380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266215069" sldId="381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3637933665" sldId="382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214968433" sldId="383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921453162" sldId="384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138357973" sldId="385"/>
        </pc:sldMkLst>
      </pc:sldChg>
      <pc:sldChg chg="addSp delSp modSp mod">
        <pc:chgData name="Glen Jones" userId="e846aaca-4b24-4b13-b0d0-f2308e16b284" providerId="ADAL" clId="{ED47ACC3-9597-4D89-A1DC-43CF280EF274}" dt="2026-01-15T10:56:49.045" v="4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5T10:56:49.045" v="4"/>
          <ac:picMkLst>
            <pc:docMk/>
            <pc:sldMk cId="2515382227" sldId="390"/>
            <ac:picMk id="7" creationId="{2681D4E3-8A17-74B2-640B-39CBD3FDA4B9}"/>
          </ac:picMkLst>
        </pc:picChg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144376670" sldId="419"/>
        </pc:sldMkLst>
      </pc:sldChg>
      <pc:sldChg chg="modSp add mod">
        <pc:chgData name="Glen Jones" userId="e846aaca-4b24-4b13-b0d0-f2308e16b284" providerId="ADAL" clId="{ED47ACC3-9597-4D89-A1DC-43CF280EF274}" dt="2026-01-15T10:57:45.617" v="15" actId="27636"/>
        <pc:sldMkLst>
          <pc:docMk/>
          <pc:sldMk cId="1087946739" sldId="438"/>
        </pc:sldMkLst>
        <pc:spChg chg="mod">
          <ac:chgData name="Glen Jones" userId="e846aaca-4b24-4b13-b0d0-f2308e16b284" providerId="ADAL" clId="{ED47ACC3-9597-4D89-A1DC-43CF280EF274}" dt="2026-01-15T10:57:45.617" v="15" actId="27636"/>
          <ac:spMkLst>
            <pc:docMk/>
            <pc:sldMk cId="1087946739" sldId="43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087946739" sldId="438"/>
            <ac:spMk id="6" creationId="{0A651C4F-EEAA-1FAE-F05A-3C0A15257652}"/>
          </ac:spMkLst>
        </pc:spChg>
      </pc:sldChg>
      <pc:sldChg chg="modSp add mod">
        <pc:chgData name="Glen Jones" userId="e846aaca-4b24-4b13-b0d0-f2308e16b284" providerId="ADAL" clId="{ED47ACC3-9597-4D89-A1DC-43CF280EF274}" dt="2026-01-15T10:57:56.376" v="21" actId="207"/>
        <pc:sldMkLst>
          <pc:docMk/>
          <pc:sldMk cId="3276151756" sldId="439"/>
        </pc:sldMkLst>
        <pc:spChg chg="mod">
          <ac:chgData name="Glen Jones" userId="e846aaca-4b24-4b13-b0d0-f2308e16b284" providerId="ADAL" clId="{ED47ACC3-9597-4D89-A1DC-43CF280EF274}" dt="2026-01-15T10:57:45.625" v="16" actId="27636"/>
          <ac:spMkLst>
            <pc:docMk/>
            <pc:sldMk cId="3276151756" sldId="439"/>
            <ac:spMk id="2" creationId="{E38533F3-A6EA-04B4-4EB4-042052B75528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4" creationId="{DB0DE065-681D-4329-2BAE-2A2392F2EB1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3276151756" sldId="439"/>
            <ac:spMk id="5" creationId="{12FB2EFC-0551-3774-506E-FE82C7A436BB}"/>
          </ac:spMkLst>
        </pc:spChg>
        <pc:spChg chg="mod">
          <ac:chgData name="Glen Jones" userId="e846aaca-4b24-4b13-b0d0-f2308e16b284" providerId="ADAL" clId="{ED47ACC3-9597-4D89-A1DC-43CF280EF274}" dt="2026-01-15T10:57:56.376" v="21" actId="207"/>
          <ac:spMkLst>
            <pc:docMk/>
            <pc:sldMk cId="3276151756" sldId="439"/>
            <ac:spMk id="6" creationId="{40D3399F-596B-695D-4B13-A09278F7F9E9}"/>
          </ac:spMkLst>
        </pc:spChg>
      </pc:sldChg>
      <pc:sldChg chg="modSp add mod">
        <pc:chgData name="Glen Jones" userId="e846aaca-4b24-4b13-b0d0-f2308e16b284" providerId="ADAL" clId="{ED47ACC3-9597-4D89-A1DC-43CF280EF274}" dt="2026-01-15T10:59:39.966" v="51" actId="27636"/>
        <pc:sldMkLst>
          <pc:docMk/>
          <pc:sldMk cId="1587059761" sldId="440"/>
        </pc:sldMkLst>
        <pc:spChg chg="mod">
          <ac:chgData name="Glen Jones" userId="e846aaca-4b24-4b13-b0d0-f2308e16b284" providerId="ADAL" clId="{ED47ACC3-9597-4D89-A1DC-43CF280EF274}" dt="2026-01-15T10:57:45.627" v="17" actId="27636"/>
          <ac:spMkLst>
            <pc:docMk/>
            <pc:sldMk cId="1587059761" sldId="440"/>
            <ac:spMk id="2" creationId="{4CF045D0-E44D-854A-9552-DECD42112284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4" creationId="{C90551BA-5A63-8A9E-78C2-E879FAA5F3A9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87059761" sldId="440"/>
            <ac:spMk id="5" creationId="{DC6A7C56-C1F0-992A-42C7-E941A4E9D0A3}"/>
          </ac:spMkLst>
        </pc:spChg>
        <pc:spChg chg="mod">
          <ac:chgData name="Glen Jones" userId="e846aaca-4b24-4b13-b0d0-f2308e16b284" providerId="ADAL" clId="{ED47ACC3-9597-4D89-A1DC-43CF280EF274}" dt="2026-01-15T10:59:39.966" v="51" actId="27636"/>
          <ac:spMkLst>
            <pc:docMk/>
            <pc:sldMk cId="1587059761" sldId="440"/>
            <ac:spMk id="6" creationId="{5BCCA8A9-B596-DE91-B08B-CBB1008E0D2D}"/>
          </ac:spMkLst>
        </pc:spChg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3499639952" sldId="465"/>
        </pc:sldMkLst>
      </pc:sldChg>
      <pc:sldChg chg="modSp add mod">
        <pc:chgData name="Glen Jones" userId="e846aaca-4b24-4b13-b0d0-f2308e16b284" providerId="ADAL" clId="{ED47ACC3-9597-4D89-A1DC-43CF280EF274}" dt="2026-01-15T11:11:45.167" v="165" actId="14100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5T11:11:37.935" v="161" actId="1076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5T11:11:34.004" v="159" actId="1076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5T11:11:41.905" v="16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5T11:11:45.167" v="165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5T11:11:39.042" v="162" actId="1076"/>
          <ac:spMkLst>
            <pc:docMk/>
            <pc:sldMk cId="1054672756" sldId="468"/>
            <ac:spMk id="16" creationId="{919B7F75-8C7B-51D0-BB29-C7A787C12F9C}"/>
          </ac:spMkLst>
        </pc:spChg>
        <pc:picChg chg="mod">
          <ac:chgData name="Glen Jones" userId="e846aaca-4b24-4b13-b0d0-f2308e16b284" providerId="ADAL" clId="{ED47ACC3-9597-4D89-A1DC-43CF280EF274}" dt="2026-01-15T11:10:18.561" v="143" actId="1076"/>
          <ac:picMkLst>
            <pc:docMk/>
            <pc:sldMk cId="1054672756" sldId="468"/>
            <ac:picMk id="3" creationId="{20F58078-3F2A-F0A5-3C6B-18FAAF1B30E9}"/>
          </ac:picMkLst>
        </pc:picChg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3849219962" sldId="469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490931477" sldId="472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085603585" sldId="475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143435582" sldId="476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188107512" sldId="482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193475781" sldId="483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454122617" sldId="484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373258804" sldId="485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3289701193" sldId="486"/>
        </pc:sldMkLst>
      </pc:sldChg>
      <pc:sldChg chg="modSp add mod">
        <pc:chgData name="Glen Jones" userId="e846aaca-4b24-4b13-b0d0-f2308e16b284" providerId="ADAL" clId="{ED47ACC3-9597-4D89-A1DC-43CF280EF274}" dt="2026-01-15T11:02:19.209" v="133" actId="207"/>
        <pc:sldMkLst>
          <pc:docMk/>
          <pc:sldMk cId="2477961378" sldId="488"/>
        </pc:sldMkLst>
        <pc:spChg chg="mod">
          <ac:chgData name="Glen Jones" userId="e846aaca-4b24-4b13-b0d0-f2308e16b284" providerId="ADAL" clId="{ED47ACC3-9597-4D89-A1DC-43CF280EF274}" dt="2026-01-15T11:01:53.731" v="129"/>
          <ac:spMkLst>
            <pc:docMk/>
            <pc:sldMk cId="2477961378" sldId="488"/>
            <ac:spMk id="2" creationId="{5D2130BF-47E9-BF05-A360-7103928A1D37}"/>
          </ac:spMkLst>
        </pc:spChg>
        <pc:spChg chg="mod">
          <ac:chgData name="Glen Jones" userId="e846aaca-4b24-4b13-b0d0-f2308e16b284" providerId="ADAL" clId="{ED47ACC3-9597-4D89-A1DC-43CF280EF274}" dt="2026-01-15T11:02:19.209" v="133" actId="207"/>
          <ac:spMkLst>
            <pc:docMk/>
            <pc:sldMk cId="2477961378" sldId="488"/>
            <ac:spMk id="4" creationId="{2AA8AAB8-2CA3-8DF1-77CC-F68F87D35B2F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477961378" sldId="488"/>
            <ac:spMk id="5" creationId="{0D991EBC-BDC9-8670-FBEC-61D9D5A2826F}"/>
          </ac:spMkLst>
        </pc:spChg>
        <pc:spChg chg="mod">
          <ac:chgData name="Glen Jones" userId="e846aaca-4b24-4b13-b0d0-f2308e16b284" providerId="ADAL" clId="{ED47ACC3-9597-4D89-A1DC-43CF280EF274}" dt="2026-01-15T10:58:39.050" v="42"/>
          <ac:spMkLst>
            <pc:docMk/>
            <pc:sldMk cId="2477961378" sldId="488"/>
            <ac:spMk id="6" creationId="{1FF6A899-418D-FB51-FF3F-B04F7DEFC7DC}"/>
          </ac:spMkLst>
        </pc:spChg>
      </pc:sldChg>
      <pc:sldChg chg="modSp add mod">
        <pc:chgData name="Glen Jones" userId="e846aaca-4b24-4b13-b0d0-f2308e16b284" providerId="ADAL" clId="{ED47ACC3-9597-4D89-A1DC-43CF280EF274}" dt="2026-01-15T11:02:30.853" v="134" actId="207"/>
        <pc:sldMkLst>
          <pc:docMk/>
          <pc:sldMk cId="279023637" sldId="489"/>
        </pc:sldMkLst>
        <pc:spChg chg="mod">
          <ac:chgData name="Glen Jones" userId="e846aaca-4b24-4b13-b0d0-f2308e16b284" providerId="ADAL" clId="{ED47ACC3-9597-4D89-A1DC-43CF280EF274}" dt="2026-01-15T11:01:56.674" v="130"/>
          <ac:spMkLst>
            <pc:docMk/>
            <pc:sldMk cId="279023637" sldId="489"/>
            <ac:spMk id="2" creationId="{E3641CB7-7B53-238A-D859-9EDAC2918BC5}"/>
          </ac:spMkLst>
        </pc:spChg>
        <pc:spChg chg="mod">
          <ac:chgData name="Glen Jones" userId="e846aaca-4b24-4b13-b0d0-f2308e16b284" providerId="ADAL" clId="{ED47ACC3-9597-4D89-A1DC-43CF280EF274}" dt="2026-01-15T11:02:30.853" v="134" actId="207"/>
          <ac:spMkLst>
            <pc:docMk/>
            <pc:sldMk cId="279023637" sldId="489"/>
            <ac:spMk id="4" creationId="{80F78CE1-01C3-380E-132F-559283E6810E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79023637" sldId="489"/>
            <ac:spMk id="5" creationId="{3D5F5A7D-42C2-602A-3169-B609C6FD577C}"/>
          </ac:spMkLst>
        </pc:spChg>
        <pc:spChg chg="mod">
          <ac:chgData name="Glen Jones" userId="e846aaca-4b24-4b13-b0d0-f2308e16b284" providerId="ADAL" clId="{ED47ACC3-9597-4D89-A1DC-43CF280EF274}" dt="2026-01-15T10:58:41.772" v="43"/>
          <ac:spMkLst>
            <pc:docMk/>
            <pc:sldMk cId="279023637" sldId="489"/>
            <ac:spMk id="6" creationId="{A7215E8F-08E4-6A7C-3AFB-7FE3BA376C82}"/>
          </ac:spMkLst>
        </pc:spChg>
      </pc:sldChg>
      <pc:sldChg chg="modSp add mod">
        <pc:chgData name="Glen Jones" userId="e846aaca-4b24-4b13-b0d0-f2308e16b284" providerId="ADAL" clId="{ED47ACC3-9597-4D89-A1DC-43CF280EF274}" dt="2026-01-15T11:02:40.260" v="135" actId="207"/>
        <pc:sldMkLst>
          <pc:docMk/>
          <pc:sldMk cId="1655494792" sldId="490"/>
        </pc:sldMkLst>
        <pc:spChg chg="mod">
          <ac:chgData name="Glen Jones" userId="e846aaca-4b24-4b13-b0d0-f2308e16b284" providerId="ADAL" clId="{ED47ACC3-9597-4D89-A1DC-43CF280EF274}" dt="2026-01-15T11:01:59.412" v="131"/>
          <ac:spMkLst>
            <pc:docMk/>
            <pc:sldMk cId="1655494792" sldId="490"/>
            <ac:spMk id="2" creationId="{D0F2A5BC-E617-215B-F7D3-DC05816A5207}"/>
          </ac:spMkLst>
        </pc:spChg>
        <pc:spChg chg="mod">
          <ac:chgData name="Glen Jones" userId="e846aaca-4b24-4b13-b0d0-f2308e16b284" providerId="ADAL" clId="{ED47ACC3-9597-4D89-A1DC-43CF280EF274}" dt="2026-01-15T11:02:40.260" v="135" actId="207"/>
          <ac:spMkLst>
            <pc:docMk/>
            <pc:sldMk cId="1655494792" sldId="490"/>
            <ac:spMk id="4" creationId="{A47E0C8C-4126-608C-C7F8-9781F44B44ED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655494792" sldId="490"/>
            <ac:spMk id="5" creationId="{2B8AE40A-2DE7-CF64-01A7-73519CB2C7EC}"/>
          </ac:spMkLst>
        </pc:spChg>
        <pc:spChg chg="mod">
          <ac:chgData name="Glen Jones" userId="e846aaca-4b24-4b13-b0d0-f2308e16b284" providerId="ADAL" clId="{ED47ACC3-9597-4D89-A1DC-43CF280EF274}" dt="2026-01-15T10:58:44.520" v="44"/>
          <ac:spMkLst>
            <pc:docMk/>
            <pc:sldMk cId="1655494792" sldId="490"/>
            <ac:spMk id="6" creationId="{C0CA0E87-6657-199B-6932-8CB0662AF74B}"/>
          </ac:spMkLst>
        </pc:spChg>
      </pc:sldChg>
      <pc:sldChg chg="modSp add mod">
        <pc:chgData name="Glen Jones" userId="e846aaca-4b24-4b13-b0d0-f2308e16b284" providerId="ADAL" clId="{ED47ACC3-9597-4D89-A1DC-43CF280EF274}" dt="2026-01-15T11:02:48.854" v="136" actId="207"/>
        <pc:sldMkLst>
          <pc:docMk/>
          <pc:sldMk cId="1526602201" sldId="491"/>
        </pc:sldMkLst>
        <pc:spChg chg="mod">
          <ac:chgData name="Glen Jones" userId="e846aaca-4b24-4b13-b0d0-f2308e16b284" providerId="ADAL" clId="{ED47ACC3-9597-4D89-A1DC-43CF280EF274}" dt="2026-01-15T11:02:01.819" v="132"/>
          <ac:spMkLst>
            <pc:docMk/>
            <pc:sldMk cId="1526602201" sldId="491"/>
            <ac:spMk id="2" creationId="{EFB17AA2-26E0-09C8-D854-0CC266B281A5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1526602201" sldId="491"/>
            <ac:spMk id="4" creationId="{9B23EDD8-51AB-6C22-0B0E-D4048CBD5073}"/>
          </ac:spMkLst>
        </pc:spChg>
        <pc:spChg chg="mod">
          <ac:chgData name="Glen Jones" userId="e846aaca-4b24-4b13-b0d0-f2308e16b284" providerId="ADAL" clId="{ED47ACC3-9597-4D89-A1DC-43CF280EF274}" dt="2026-01-15T11:02:48.854" v="136" actId="207"/>
          <ac:spMkLst>
            <pc:docMk/>
            <pc:sldMk cId="1526602201" sldId="491"/>
            <ac:spMk id="5" creationId="{55D775B9-D104-7106-48DC-3BBBB239A5CB}"/>
          </ac:spMkLst>
        </pc:spChg>
        <pc:spChg chg="mod">
          <ac:chgData name="Glen Jones" userId="e846aaca-4b24-4b13-b0d0-f2308e16b284" providerId="ADAL" clId="{ED47ACC3-9597-4D89-A1DC-43CF280EF274}" dt="2026-01-15T10:58:47.681" v="45"/>
          <ac:spMkLst>
            <pc:docMk/>
            <pc:sldMk cId="1526602201" sldId="491"/>
            <ac:spMk id="6" creationId="{6FA459BC-2DFA-B1B6-E58A-C0EF2A192F21}"/>
          </ac:spMkLst>
        </pc:spChg>
      </pc:sldChg>
      <pc:sldChg chg="modSp add mod">
        <pc:chgData name="Glen Jones" userId="e846aaca-4b24-4b13-b0d0-f2308e16b284" providerId="ADAL" clId="{ED47ACC3-9597-4D89-A1DC-43CF280EF274}" dt="2026-01-15T11:13:16.825" v="216" actId="1076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31467731" sldId="492"/>
            <ac:spMk id="2" creationId="{E7336DAB-7488-7A90-3B85-6DC04F5FB5E0}"/>
          </ac:spMkLst>
        </pc:spChg>
        <pc:spChg chg="mod">
          <ac:chgData name="Glen Jones" userId="e846aaca-4b24-4b13-b0d0-f2308e16b284" providerId="ADAL" clId="{ED47ACC3-9597-4D89-A1DC-43CF280EF274}" dt="2026-01-15T11:13:14.934" v="215" actId="1076"/>
          <ac:spMkLst>
            <pc:docMk/>
            <pc:sldMk cId="3931467731" sldId="492"/>
            <ac:spMk id="5" creationId="{51369BE5-F0FB-A4AF-B406-11E6A3A511CC}"/>
          </ac:spMkLst>
        </pc:spChg>
        <pc:spChg chg="mod">
          <ac:chgData name="Glen Jones" userId="e846aaca-4b24-4b13-b0d0-f2308e16b284" providerId="ADAL" clId="{ED47ACC3-9597-4D89-A1DC-43CF280EF274}" dt="2026-01-15T11:13:16.825" v="216" actId="1076"/>
          <ac:spMkLst>
            <pc:docMk/>
            <pc:sldMk cId="3931467731" sldId="492"/>
            <ac:spMk id="10" creationId="{5FADE9B1-60F2-889E-CD3F-4C4D80A1CDED}"/>
          </ac:spMkLst>
        </pc:spChg>
        <pc:spChg chg="mod">
          <ac:chgData name="Glen Jones" userId="e846aaca-4b24-4b13-b0d0-f2308e16b284" providerId="ADAL" clId="{ED47ACC3-9597-4D89-A1DC-43CF280EF274}" dt="2026-01-15T11:13:13.094" v="214" actId="1076"/>
          <ac:spMkLst>
            <pc:docMk/>
            <pc:sldMk cId="3931467731" sldId="492"/>
            <ac:spMk id="14" creationId="{CA56B613-12DE-8349-5048-55F30A4E7C2B}"/>
          </ac:spMkLst>
        </pc:spChg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950081946" sldId="499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344308081" sldId="500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684118148" sldId="501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378293759" sldId="502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496275698" sldId="503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844737360" sldId="504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3781783982" sldId="505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112111302" sldId="506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397463853" sldId="507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651794552" sldId="508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95221474" sldId="509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34361574" sldId="510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3490196813" sldId="511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871996913" sldId="512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1310325407" sldId="513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392945117" sldId="514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493193596" sldId="515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4037839231" sldId="516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746722292" sldId="517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4165942310" sldId="518"/>
        </pc:sldMkLst>
      </pc:sldChg>
      <pc:sldChg chg="del">
        <pc:chgData name="Glen Jones" userId="e846aaca-4b24-4b13-b0d0-f2308e16b284" providerId="ADAL" clId="{ED47ACC3-9597-4D89-A1DC-43CF280EF274}" dt="2026-01-19T15:16:12.868" v="271" actId="47"/>
        <pc:sldMkLst>
          <pc:docMk/>
          <pc:sldMk cId="2288560741" sldId="519"/>
        </pc:sldMkLst>
      </pc:sldChg>
      <pc:sldChg chg="modSp add mod">
        <pc:chgData name="Glen Jones" userId="e846aaca-4b24-4b13-b0d0-f2308e16b284" providerId="ADAL" clId="{ED47ACC3-9597-4D89-A1DC-43CF280EF274}" dt="2026-01-15T10:59:59.303" v="55" actId="207"/>
        <pc:sldMkLst>
          <pc:docMk/>
          <pc:sldMk cId="2815279939" sldId="520"/>
        </pc:sldMkLst>
        <pc:spChg chg="mod">
          <ac:chgData name="Glen Jones" userId="e846aaca-4b24-4b13-b0d0-f2308e16b284" providerId="ADAL" clId="{ED47ACC3-9597-4D89-A1DC-43CF280EF274}" dt="2026-01-15T10:59:59.303" v="55" actId="207"/>
          <ac:spMkLst>
            <pc:docMk/>
            <pc:sldMk cId="2815279939" sldId="520"/>
            <ac:spMk id="2" creationId="{CA000286-0662-BD35-8CBB-33758A03A131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4" creationId="{2A7B93DE-6503-AF49-269D-2AE711344777}"/>
          </ac:spMkLst>
        </pc:spChg>
        <pc:spChg chg="mod">
          <ac:chgData name="Glen Jones" userId="e846aaca-4b24-4b13-b0d0-f2308e16b284" providerId="ADAL" clId="{ED47ACC3-9597-4D89-A1DC-43CF280EF274}" dt="2026-01-15T10:57:28.208" v="5"/>
          <ac:spMkLst>
            <pc:docMk/>
            <pc:sldMk cId="2815279939" sldId="520"/>
            <ac:spMk id="5" creationId="{2512D288-0AA8-4DB5-4CE4-5A2AB2FF4659}"/>
          </ac:spMkLst>
        </pc:spChg>
        <pc:spChg chg="mod">
          <ac:chgData name="Glen Jones" userId="e846aaca-4b24-4b13-b0d0-f2308e16b284" providerId="ADAL" clId="{ED47ACC3-9597-4D89-A1DC-43CF280EF274}" dt="2026-01-15T10:58:24.800" v="38"/>
          <ac:spMkLst>
            <pc:docMk/>
            <pc:sldMk cId="2815279939" sldId="520"/>
            <ac:spMk id="6" creationId="{BC05898B-C18F-48E1-CB60-D65F712CD384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1-15T11:12:16.772" v="176" actId="1076"/>
        <pc:sldMkLst>
          <pc:docMk/>
          <pc:sldMk cId="1776717618" sldId="523"/>
        </pc:sldMkLst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1776717618" sldId="523"/>
            <ac:spMk id="5" creationId="{220DF956-8DDD-6A2B-334E-286FC0349634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1" creationId="{1C1DDE0A-6EDD-5DAF-46A4-6691230F4643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2" creationId="{A4E4B0B1-539B-35B1-AC84-7A41CD9EA0A4}"/>
          </ac:spMkLst>
        </pc:spChg>
        <pc:spChg chg="add mod">
          <ac:chgData name="Glen Jones" userId="e846aaca-4b24-4b13-b0d0-f2308e16b284" providerId="ADAL" clId="{ED47ACC3-9597-4D89-A1DC-43CF280EF274}" dt="2026-01-15T11:11:52.326" v="168"/>
          <ac:spMkLst>
            <pc:docMk/>
            <pc:sldMk cId="1776717618" sldId="523"/>
            <ac:spMk id="13" creationId="{76C0E9CC-5F8E-4CB3-25D2-D5431D62F19F}"/>
          </ac:spMkLst>
        </pc:spChg>
        <pc:spChg chg="mod">
          <ac:chgData name="Glen Jones" userId="e846aaca-4b24-4b13-b0d0-f2308e16b284" providerId="ADAL" clId="{ED47ACC3-9597-4D89-A1DC-43CF280EF274}" dt="2026-01-15T11:12:16.772" v="176" actId="1076"/>
          <ac:spMkLst>
            <pc:docMk/>
            <pc:sldMk cId="1776717618" sldId="523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5T11:12:09.448" v="175" actId="1076"/>
          <ac:spMkLst>
            <pc:docMk/>
            <pc:sldMk cId="1776717618" sldId="523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5T11:12:30.400" v="178" actId="1076"/>
        <pc:sldMkLst>
          <pc:docMk/>
          <pc:sldMk cId="2826632759" sldId="524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826632759" sldId="524"/>
            <ac:spMk id="4" creationId="{28CB51AD-0428-EDA3-34D2-A142A9A274AA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9" creationId="{21F129B3-29F6-7901-F1C3-1CDF1D731B15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0" creationId="{CCD04D8C-CF96-F4AB-C8B7-A592641C3674}"/>
          </ac:spMkLst>
        </pc:spChg>
        <pc:spChg chg="add mod">
          <ac:chgData name="Glen Jones" userId="e846aaca-4b24-4b13-b0d0-f2308e16b284" providerId="ADAL" clId="{ED47ACC3-9597-4D89-A1DC-43CF280EF274}" dt="2026-01-15T11:11:59.167" v="172"/>
          <ac:spMkLst>
            <pc:docMk/>
            <pc:sldMk cId="2826632759" sldId="524"/>
            <ac:spMk id="11" creationId="{D47DD661-B6F1-6E75-79A7-8B262380F3CE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5T11:12:30.400" v="178" actId="1076"/>
          <ac:spMkLst>
            <pc:docMk/>
            <pc:sldMk cId="2826632759" sldId="524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5T11:12:22.699" v="177" actId="1076"/>
          <ac:spMkLst>
            <pc:docMk/>
            <pc:sldMk cId="2826632759" sldId="524"/>
            <ac:spMk id="20" creationId="{116A2CAE-F8FA-22F6-8B50-39E1DB2B1FE2}"/>
          </ac:spMkLst>
        </pc:spChg>
      </pc:sldChg>
      <pc:sldChg chg="delSp modSp add mod delAnim">
        <pc:chgData name="Glen Jones" userId="e846aaca-4b24-4b13-b0d0-f2308e16b284" providerId="ADAL" clId="{ED47ACC3-9597-4D89-A1DC-43CF280EF274}" dt="2026-01-15T11:12:53.614" v="208" actId="20577"/>
        <pc:sldMkLst>
          <pc:docMk/>
          <pc:sldMk cId="321734416" sldId="525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21734416" sldId="525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5T11:12:53.614" v="208" actId="20577"/>
          <ac:spMkLst>
            <pc:docMk/>
            <pc:sldMk cId="321734416" sldId="525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5T11:12:42.996" v="187" actId="20577"/>
          <ac:spMkLst>
            <pc:docMk/>
            <pc:sldMk cId="321734416" sldId="525"/>
            <ac:spMk id="6" creationId="{A5A5D1F0-9416-227B-D6C0-7B7D01B06DB1}"/>
          </ac:spMkLst>
        </pc:spChg>
        <pc:spChg chg="mod">
          <ac:chgData name="Glen Jones" userId="e846aaca-4b24-4b13-b0d0-f2308e16b284" providerId="ADAL" clId="{ED47ACC3-9597-4D89-A1DC-43CF280EF274}" dt="2026-01-15T11:12:36.405" v="180" actId="1076"/>
          <ac:spMkLst>
            <pc:docMk/>
            <pc:sldMk cId="321734416" sldId="525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5T11:12:34.487" v="179" actId="1076"/>
          <ac:spMkLst>
            <pc:docMk/>
            <pc:sldMk cId="321734416" sldId="525"/>
            <ac:spMk id="14" creationId="{C66ACBA7-0368-6DDC-193F-128F84D8A6C0}"/>
          </ac:spMkLst>
        </pc:spChg>
      </pc:sldChg>
      <pc:sldChg chg="modSp add mod">
        <pc:chgData name="Glen Jones" userId="e846aaca-4b24-4b13-b0d0-f2308e16b284" providerId="ADAL" clId="{ED47ACC3-9597-4D89-A1DC-43CF280EF274}" dt="2026-01-15T11:13:36.924" v="237" actId="20577"/>
        <pc:sldMkLst>
          <pc:docMk/>
          <pc:sldMk cId="3956995330" sldId="526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3956995330" sldId="526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5T11:13:29.076" v="229" actId="20577"/>
          <ac:spMkLst>
            <pc:docMk/>
            <pc:sldMk cId="3956995330" sldId="526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5T11:13:36.924" v="237" actId="20577"/>
          <ac:spMkLst>
            <pc:docMk/>
            <pc:sldMk cId="3956995330" sldId="526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5T11:13:32.196" v="230" actId="1076"/>
          <ac:spMkLst>
            <pc:docMk/>
            <pc:sldMk cId="3956995330" sldId="526"/>
            <ac:spMk id="14" creationId="{F66DC64C-7F5E-6254-5D0A-CDA721859D53}"/>
          </ac:spMkLst>
        </pc:spChg>
      </pc:sldChg>
      <pc:sldChg chg="addSp modSp add mod modAnim">
        <pc:chgData name="Glen Jones" userId="e846aaca-4b24-4b13-b0d0-f2308e16b284" providerId="ADAL" clId="{ED47ACC3-9597-4D89-A1DC-43CF280EF274}" dt="2026-01-19T15:16:17.510" v="273" actId="1076"/>
        <pc:sldMkLst>
          <pc:docMk/>
          <pc:sldMk cId="2002509254" sldId="527"/>
        </pc:sldMkLst>
        <pc:spChg chg="mod">
          <ac:chgData name="Glen Jones" userId="e846aaca-4b24-4b13-b0d0-f2308e16b284" providerId="ADAL" clId="{ED47ACC3-9597-4D89-A1DC-43CF280EF274}" dt="2026-01-15T11:11:29.824" v="158"/>
          <ac:spMkLst>
            <pc:docMk/>
            <pc:sldMk cId="2002509254" sldId="527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5T11:14:51.103" v="261" actId="1076"/>
          <ac:spMkLst>
            <pc:docMk/>
            <pc:sldMk cId="2002509254" sldId="527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5T11:15:06.145" v="268" actId="1076"/>
          <ac:spMkLst>
            <pc:docMk/>
            <pc:sldMk cId="2002509254" sldId="527"/>
            <ac:spMk id="5" creationId="{C5FE50C6-DAE8-FC39-AA53-F1700A3D9559}"/>
          </ac:spMkLst>
        </pc:spChg>
        <pc:spChg chg="mod">
          <ac:chgData name="Glen Jones" userId="e846aaca-4b24-4b13-b0d0-f2308e16b284" providerId="ADAL" clId="{ED47ACC3-9597-4D89-A1DC-43CF280EF274}" dt="2026-01-15T11:14:57.200" v="263" actId="1076"/>
          <ac:spMkLst>
            <pc:docMk/>
            <pc:sldMk cId="2002509254" sldId="527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5T11:15:08.217" v="269" actId="1076"/>
          <ac:spMkLst>
            <pc:docMk/>
            <pc:sldMk cId="2002509254" sldId="527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5T11:15:03.256" v="266" actId="1076"/>
          <ac:spMkLst>
            <pc:docMk/>
            <pc:sldMk cId="2002509254" sldId="527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5T11:15:01.400" v="265" actId="1076"/>
          <ac:spMkLst>
            <pc:docMk/>
            <pc:sldMk cId="2002509254" sldId="527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5T11:14:27.592" v="254" actId="1076"/>
          <ac:spMkLst>
            <pc:docMk/>
            <pc:sldMk cId="2002509254" sldId="527"/>
            <ac:spMk id="11" creationId="{08198CDB-BF0E-1973-CBB4-4E8DC0E7B56F}"/>
          </ac:spMkLst>
        </pc:spChg>
        <pc:spChg chg="mod">
          <ac:chgData name="Glen Jones" userId="e846aaca-4b24-4b13-b0d0-f2308e16b284" providerId="ADAL" clId="{ED47ACC3-9597-4D89-A1DC-43CF280EF274}" dt="2026-01-15T11:14:48.563" v="260" actId="1076"/>
          <ac:spMkLst>
            <pc:docMk/>
            <pc:sldMk cId="2002509254" sldId="527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5T11:14:16.150" v="251" actId="1076"/>
          <ac:spMkLst>
            <pc:docMk/>
            <pc:sldMk cId="2002509254" sldId="527"/>
            <ac:spMk id="13" creationId="{B022EA2C-C85C-60DD-64FF-11F09BE6BF2F}"/>
          </ac:spMkLst>
        </pc:spChg>
        <pc:spChg chg="mod">
          <ac:chgData name="Glen Jones" userId="e846aaca-4b24-4b13-b0d0-f2308e16b284" providerId="ADAL" clId="{ED47ACC3-9597-4D89-A1DC-43CF280EF274}" dt="2026-01-15T11:14:59.044" v="264" actId="1076"/>
          <ac:spMkLst>
            <pc:docMk/>
            <pc:sldMk cId="2002509254" sldId="527"/>
            <ac:spMk id="14" creationId="{53E378F3-95DC-E579-200A-4AA786B5676A}"/>
          </ac:spMkLst>
        </pc:spChg>
        <pc:spChg chg="mod">
          <ac:chgData name="Glen Jones" userId="e846aaca-4b24-4b13-b0d0-f2308e16b284" providerId="ADAL" clId="{ED47ACC3-9597-4D89-A1DC-43CF280EF274}" dt="2026-01-15T11:14:42.162" v="258" actId="1076"/>
          <ac:spMkLst>
            <pc:docMk/>
            <pc:sldMk cId="2002509254" sldId="527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5T11:15:12.025" v="270" actId="1076"/>
          <ac:spMkLst>
            <pc:docMk/>
            <pc:sldMk cId="2002509254" sldId="527"/>
            <ac:spMk id="16" creationId="{C8A3E1B7-68E8-E2E4-75CA-95B2E368702C}"/>
          </ac:spMkLst>
        </pc:spChg>
        <pc:spChg chg="add mod">
          <ac:chgData name="Glen Jones" userId="e846aaca-4b24-4b13-b0d0-f2308e16b284" providerId="ADAL" clId="{ED47ACC3-9597-4D89-A1DC-43CF280EF274}" dt="2026-01-15T11:14:39.004" v="257" actId="1076"/>
          <ac:spMkLst>
            <pc:docMk/>
            <pc:sldMk cId="2002509254" sldId="527"/>
            <ac:spMk id="17" creationId="{D77E481F-9F87-3A82-75F4-526C7FAAAAEA}"/>
          </ac:spMkLst>
        </pc:spChg>
        <pc:spChg chg="add mod">
          <ac:chgData name="Glen Jones" userId="e846aaca-4b24-4b13-b0d0-f2308e16b284" providerId="ADAL" clId="{ED47ACC3-9597-4D89-A1DC-43CF280EF274}" dt="2026-01-19T15:16:17.510" v="273" actId="1076"/>
          <ac:spMkLst>
            <pc:docMk/>
            <pc:sldMk cId="2002509254" sldId="527"/>
            <ac:spMk id="18" creationId="{32E0E361-6287-DDF1-C9FA-0E54817CFEE8}"/>
          </ac:spMkLst>
        </pc:spChg>
      </pc:sldChg>
      <pc:sldChg chg="modSp add mod">
        <pc:chgData name="Glen Jones" userId="e846aaca-4b24-4b13-b0d0-f2308e16b284" providerId="ADAL" clId="{ED47ACC3-9597-4D89-A1DC-43CF280EF274}" dt="2026-01-15T11:00:17.762" v="68" actId="5793"/>
        <pc:sldMkLst>
          <pc:docMk/>
          <pc:sldMk cId="2254399447" sldId="528"/>
        </pc:sldMkLst>
        <pc:spChg chg="mod">
          <ac:chgData name="Glen Jones" userId="e846aaca-4b24-4b13-b0d0-f2308e16b284" providerId="ADAL" clId="{ED47ACC3-9597-4D89-A1DC-43CF280EF274}" dt="2026-01-15T11:00:17.762" v="68" actId="5793"/>
          <ac:spMkLst>
            <pc:docMk/>
            <pc:sldMk cId="2254399447" sldId="528"/>
            <ac:spMk id="2" creationId="{5DAF47F7-659E-FF44-416E-257B9B566C6C}"/>
          </ac:spMkLst>
        </pc:spChg>
      </pc:sldChg>
      <pc:sldChg chg="modSp add mod">
        <pc:chgData name="Glen Jones" userId="e846aaca-4b24-4b13-b0d0-f2308e16b284" providerId="ADAL" clId="{ED47ACC3-9597-4D89-A1DC-43CF280EF274}" dt="2026-01-15T11:00:24.610" v="72" actId="207"/>
        <pc:sldMkLst>
          <pc:docMk/>
          <pc:sldMk cId="3984657773" sldId="529"/>
        </pc:sldMkLst>
        <pc:spChg chg="mod">
          <ac:chgData name="Glen Jones" userId="e846aaca-4b24-4b13-b0d0-f2308e16b284" providerId="ADAL" clId="{ED47ACC3-9597-4D89-A1DC-43CF280EF274}" dt="2026-01-15T11:00:24.610" v="72" actId="207"/>
          <ac:spMkLst>
            <pc:docMk/>
            <pc:sldMk cId="3984657773" sldId="529"/>
            <ac:spMk id="2" creationId="{D1CC2624-2302-E209-D0F2-F5F825903C42}"/>
          </ac:spMkLst>
        </pc:spChg>
      </pc:sldChg>
      <pc:sldChg chg="modSp add mod">
        <pc:chgData name="Glen Jones" userId="e846aaca-4b24-4b13-b0d0-f2308e16b284" providerId="ADAL" clId="{ED47ACC3-9597-4D89-A1DC-43CF280EF274}" dt="2026-01-15T11:00:45.262" v="89" actId="400"/>
        <pc:sldMkLst>
          <pc:docMk/>
          <pc:sldMk cId="2988799121" sldId="530"/>
        </pc:sldMkLst>
        <pc:spChg chg="mod">
          <ac:chgData name="Glen Jones" userId="e846aaca-4b24-4b13-b0d0-f2308e16b284" providerId="ADAL" clId="{ED47ACC3-9597-4D89-A1DC-43CF280EF274}" dt="2026-01-15T11:00:45.262" v="89" actId="400"/>
          <ac:spMkLst>
            <pc:docMk/>
            <pc:sldMk cId="2988799121" sldId="530"/>
            <ac:spMk id="2" creationId="{0B933F39-9486-7AD7-473B-76980A826B34}"/>
          </ac:spMkLst>
        </pc:spChg>
      </pc:sldChg>
      <pc:sldChg chg="modSp add mod">
        <pc:chgData name="Glen Jones" userId="e846aaca-4b24-4b13-b0d0-f2308e16b284" providerId="ADAL" clId="{ED47ACC3-9597-4D89-A1DC-43CF280EF274}" dt="2026-01-15T11:00:49.976" v="91" actId="20577"/>
        <pc:sldMkLst>
          <pc:docMk/>
          <pc:sldMk cId="1464685218" sldId="531"/>
        </pc:sldMkLst>
        <pc:spChg chg="mod">
          <ac:chgData name="Glen Jones" userId="e846aaca-4b24-4b13-b0d0-f2308e16b284" providerId="ADAL" clId="{ED47ACC3-9597-4D89-A1DC-43CF280EF274}" dt="2026-01-15T11:00:49.976" v="91" actId="20577"/>
          <ac:spMkLst>
            <pc:docMk/>
            <pc:sldMk cId="1464685218" sldId="531"/>
            <ac:spMk id="2" creationId="{F2F5F92F-8DCF-BCBC-BD5D-E34239D190AE}"/>
          </ac:spMkLst>
        </pc:spChg>
      </pc:sldChg>
      <pc:sldChg chg="modSp add mod">
        <pc:chgData name="Glen Jones" userId="e846aaca-4b24-4b13-b0d0-f2308e16b284" providerId="ADAL" clId="{ED47ACC3-9597-4D89-A1DC-43CF280EF274}" dt="2026-01-15T11:01:47.773" v="128" actId="207"/>
        <pc:sldMkLst>
          <pc:docMk/>
          <pc:sldMk cId="3088428801" sldId="532"/>
        </pc:sldMkLst>
        <pc:spChg chg="mod">
          <ac:chgData name="Glen Jones" userId="e846aaca-4b24-4b13-b0d0-f2308e16b284" providerId="ADAL" clId="{ED47ACC3-9597-4D89-A1DC-43CF280EF274}" dt="2026-01-15T11:01:47.773" v="128" actId="207"/>
          <ac:spMkLst>
            <pc:docMk/>
            <pc:sldMk cId="3088428801" sldId="532"/>
            <ac:spMk id="2" creationId="{AE298733-932E-95AC-F1E9-30FF71FD5A9E}"/>
          </ac:spMkLst>
        </pc:spChg>
      </pc:sldChg>
      <pc:sldChg chg="add">
        <pc:chgData name="Glen Jones" userId="e846aaca-4b24-4b13-b0d0-f2308e16b284" providerId="ADAL" clId="{ED47ACC3-9597-4D89-A1DC-43CF280EF274}" dt="2026-01-15T11:13:23.192" v="217"/>
        <pc:sldMkLst>
          <pc:docMk/>
          <pc:sldMk cId="2206835003" sldId="533"/>
        </pc:sldMkLst>
      </pc:sldChg>
      <pc:sldMasterChg chg="delSldLayout">
        <pc:chgData name="Glen Jones" userId="e846aaca-4b24-4b13-b0d0-f2308e16b284" providerId="ADAL" clId="{ED47ACC3-9597-4D89-A1DC-43CF280EF274}" dt="2026-01-19T15:16:12.868" v="271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9T15:16:12.868" v="271" actId="47"/>
          <pc:sldLayoutMkLst>
            <pc:docMk/>
            <pc:sldMasterMk cId="451012602" sldId="2147483648"/>
            <pc:sldLayoutMk cId="2179138885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81D4E3-8A17-74B2-640B-39CBD3FDA4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54151-36A5-FAA8-776A-7E3D311DF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D12D1C8-9688-2B79-9792-5657C9604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298733-932E-95AC-F1E9-30FF71FD5A9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</a:t>
            </a:r>
          </a:p>
          <a:p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did nothing.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8CFFDA-9095-9C24-BBB5-FF177310C5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3869FC-B12A-2F01-E331-51F248C0068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783D32-C1A7-EDDB-C8CB-C206415E90F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08842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F10BD-4435-E809-8A84-AB530D5F9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C9B377-D7B3-0781-5892-12CD5E184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2130BF-47E9-BF05-A360-7103928A1D3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A8AAB8-2CA3-8DF1-77CC-F68F87D35B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991EBC-BDC9-8670-FBEC-61D9D5A2826F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A899-418D-FB51-FF3F-B04F7DEFC7D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47796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01553-233B-BB4F-359E-F4373121E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CD0DD0-2CF2-32D6-8B31-05BD04814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41CB7-7B53-238A-D859-9EDAC2918BC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F78CE1-01C3-380E-132F-559283E681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5F5A7D-42C2-602A-3169-B609C6FD577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215E8F-08E4-6A7C-3AFB-7FE3BA376C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7902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53">
        <p:fade/>
      </p:transition>
    </mc:Choice>
    <mc:Fallback xmlns="">
      <p:transition spd="med" advTm="253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447DB-3BBF-82D9-C5C8-6BCD25481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F180D4-C077-68F3-771C-2F2B1C4B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F2A5BC-E617-215B-F7D3-DC05816A520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7E0C8C-4126-608C-C7F8-9781F44B44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flew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8AE40A-2DE7-CF64-01A7-73519CB2C7E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CA0E87-6657-199B-6932-8CB0662AF7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65549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2">
        <p:fade/>
      </p:transition>
    </mc:Choice>
    <mc:Fallback xmlns="">
      <p:transition spd="med" advTm="82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BCFD9-699E-8051-3C9C-3C9A714B2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8FA15A-E9F1-C3D8-FF4D-26ACDACE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B17AA2-26E0-09C8-D854-0CC266B281A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1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400" strike="sngStrike" dirty="0" err="1">
                <a:solidFill>
                  <a:srgbClr val="FFFF00"/>
                </a:solidFill>
                <a:ea typeface="Andika"/>
                <a:cs typeface="Andika"/>
              </a:rPr>
              <a:t>werent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 wasn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 doing </a:t>
            </a:r>
            <a:r>
              <a:rPr lang="en-GB" sz="2400" strike="sngStrike" dirty="0">
                <a:solidFill>
                  <a:srgbClr val="FFFF00"/>
                </a:solidFill>
                <a:ea typeface="Andika"/>
                <a:cs typeface="Andika"/>
              </a:rPr>
              <a:t>nothing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 anything.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Or </a:t>
            </a:r>
          </a:p>
          <a:p>
            <a:endParaRPr lang="en-GB" sz="2400" dirty="0">
              <a:solidFill>
                <a:srgbClr val="FFFF00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I did nothing.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23EDD8-51AB-6C22-0B0E-D4048CBD507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tense.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D775B9-D104-7106-48DC-3BBBB239A5C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fast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A459BC-2DFA-B1B6-E58A-C0EF2A192F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266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42">
        <p:fade/>
      </p:transition>
    </mc:Choice>
    <mc:Fallback xmlns="">
      <p:transition spd="med" advTm="242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4048" y="5009345"/>
            <a:ext cx="736196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004055" y="436922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874426" y="43692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185273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09230" y="4473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1813596" y="4455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539327" y="512254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E4B0B1-539B-35B1-AC84-7A41CD9EA0A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6C0E9CC-5F8E-4CB3-25D2-D5431D62F19F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455663" y="501696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1939727" y="447049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083986" y="445234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497109" y="5075615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D04D8C-CF96-F4AB-C8B7-A592641C3674}"/>
              </a:ext>
            </a:extLst>
          </p:cNvPr>
          <p:cNvSpPr/>
          <p:nvPr/>
        </p:nvSpPr>
        <p:spPr>
          <a:xfrm>
            <a:off x="9025102" y="3860901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7DD661-B6F1-6E75-79A7-8B262380F3CE}"/>
              </a:ext>
            </a:extLst>
          </p:cNvPr>
          <p:cNvSpPr/>
          <p:nvPr/>
        </p:nvSpPr>
        <p:spPr>
          <a:xfrm>
            <a:off x="1867766" y="3842671"/>
            <a:ext cx="108585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370534" y="53553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642773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5370534" y="267182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“pilots”?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“impressively”?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598652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870891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flew fast.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7">
        <p:fade/>
      </p:transition>
    </mc:Choice>
    <mc:Fallback xmlns="">
      <p:transition spd="med" advTm="997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32FA5-223A-B140-E65D-494B2B2A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B8621B-21AC-8E96-575D-8D2E0BB50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0C8DCEC-7E67-A13F-B713-B01F9B7ED3C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A1F83-BFE0-E4BB-FA0E-7C29A5576E6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3E290F-3959-4D6B-D2FF-CB08B4408A1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“red”?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A59259-EF0D-8B9A-90B8-BEBD5D5F4011}"/>
              </a:ext>
            </a:extLst>
          </p:cNvPr>
          <p:cNvSpPr txBox="1">
            <a:spLocks/>
          </p:cNvSpPr>
          <p:nvPr/>
        </p:nvSpPr>
        <p:spPr>
          <a:xfrm>
            <a:off x="7433165" y="534868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080E9D8-A5AA-6E45-2AF0-F73F42D794AF}"/>
              </a:ext>
            </a:extLst>
          </p:cNvPr>
          <p:cNvSpPr/>
          <p:nvPr/>
        </p:nvSpPr>
        <p:spPr>
          <a:xfrm rot="16200000">
            <a:off x="7705404" y="44355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68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DF427-E5F2-2D6C-3EA6-870FDC719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FA5885-F5F1-6D3C-7EB3-08031F680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FD1FAF-4942-9105-8837-ABD4AF18115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36DAB-7488-7A90-3B85-6DC04F5FB5E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BB38C7-3587-2627-6F52-94EFDD02B1C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ADE9B1-60F2-889E-CD3F-4C4D80A1CDED}"/>
              </a:ext>
            </a:extLst>
          </p:cNvPr>
          <p:cNvSpPr txBox="1">
            <a:spLocks/>
          </p:cNvSpPr>
          <p:nvPr/>
        </p:nvSpPr>
        <p:spPr>
          <a:xfrm>
            <a:off x="6558122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A56B613-12DE-8349-5048-55F30A4E7C2B}"/>
              </a:ext>
            </a:extLst>
          </p:cNvPr>
          <p:cNvSpPr/>
          <p:nvPr/>
        </p:nvSpPr>
        <p:spPr>
          <a:xfrm rot="16200000">
            <a:off x="6830361" y="443551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3537AA-B784-F400-1417-4B656B48DAE6}"/>
              </a:ext>
            </a:extLst>
          </p:cNvPr>
          <p:cNvSpPr txBox="1">
            <a:spLocks/>
          </p:cNvSpPr>
          <p:nvPr/>
        </p:nvSpPr>
        <p:spPr>
          <a:xfrm>
            <a:off x="697058" y="1225399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9BE5-F0FB-A4AF-B406-11E6A3A511CC}"/>
              </a:ext>
            </a:extLst>
          </p:cNvPr>
          <p:cNvSpPr txBox="1">
            <a:spLocks/>
          </p:cNvSpPr>
          <p:nvPr/>
        </p:nvSpPr>
        <p:spPr>
          <a:xfrm>
            <a:off x="6343498" y="5348678"/>
            <a:ext cx="2650050" cy="619125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4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6">
        <p:fade/>
      </p:transition>
    </mc:Choice>
    <mc:Fallback xmlns="">
      <p:transition spd="med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1208953" y="3648781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impressively pilots the red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612506" y="1661195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7858275" y="276385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902654" y="49992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968471" y="267091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8919104" y="433725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355044" y="159028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610612" y="1590280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717697" y="264016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ED74563-F380-1970-42AD-789186983675}"/>
              </a:ext>
            </a:extLst>
          </p:cNvPr>
          <p:cNvSpPr/>
          <p:nvPr/>
        </p:nvSpPr>
        <p:spPr>
          <a:xfrm rot="16200000">
            <a:off x="6970586" y="438627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782F987-6843-9EC9-A210-C89791778619}"/>
              </a:ext>
            </a:extLst>
          </p:cNvPr>
          <p:cNvSpPr txBox="1">
            <a:spLocks/>
          </p:cNvSpPr>
          <p:nvPr/>
        </p:nvSpPr>
        <p:spPr>
          <a:xfrm>
            <a:off x="6475784" y="4999210"/>
            <a:ext cx="208471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8A3E1B7-68E8-E2E4-75CA-95B2E368702C}"/>
              </a:ext>
            </a:extLst>
          </p:cNvPr>
          <p:cNvSpPr txBox="1">
            <a:spLocks/>
          </p:cNvSpPr>
          <p:nvPr/>
        </p:nvSpPr>
        <p:spPr>
          <a:xfrm>
            <a:off x="3665849" y="4933213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77E481F-9F87-3A82-75F4-526C7FAAAAEA}"/>
              </a:ext>
            </a:extLst>
          </p:cNvPr>
          <p:cNvSpPr/>
          <p:nvPr/>
        </p:nvSpPr>
        <p:spPr>
          <a:xfrm rot="16200000">
            <a:off x="3899388" y="430829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hlinkClick r:id="rId4"/>
            <a:extLst>
              <a:ext uri="{FF2B5EF4-FFF2-40B4-BE49-F238E27FC236}">
                <a16:creationId xmlns:a16="http://schemas.microsoft.com/office/drawing/2014/main" id="{32E0E361-6287-DDF1-C9FA-0E54817CFEE8}"/>
              </a:ext>
            </a:extLst>
          </p:cNvPr>
          <p:cNvSpPr/>
          <p:nvPr/>
        </p:nvSpPr>
        <p:spPr>
          <a:xfrm>
            <a:off x="3327676" y="6066245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What type of noun is it?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4">
        <p:fade/>
      </p:transition>
    </mc:Choice>
    <mc:Fallback xmlns="">
      <p:transition spd="med" advTm="184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doing nothing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</a:p>
          <a:p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0">
        <p:fade/>
      </p:transition>
    </mc:Choice>
    <mc:Fallback xmlns="">
      <p:transition spd="med" advTm="37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F27F0-6601-1FD7-C337-81E722E9E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ED431-7C74-DE55-107E-7B1069C7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00286-0662-BD35-8CBB-33758A03A1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A7B93DE-6503-AF49-269D-2AE7113447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12D288-0AA8-4DB5-4CE4-5A2AB2FF465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05898B-C18F-48E1-CB60-D65F712CD3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8152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A1659-9EEC-9658-9CC9-A32167EB2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1AB444-CABF-1ABF-2BF8-72A10DA8C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AF47F7-659E-FF44-416E-257B9B566C6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91008C-A6A4-0474-5AC1-38F6E4E674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DAA737-ABFB-768B-EC81-92CC9F71D84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725C5E-6DD6-362D-7539-BF51ED5CF10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25439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6733F-68DE-79F3-13E4-06DD6839A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AE09D3C-43DE-BA52-7445-ED7955A27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CC2624-2302-E209-D0F2-F5F825903C4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nothing</a:t>
            </a: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CF4EFA-2ABE-4F3A-451D-6156692BFA9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B3D307-3B2F-9677-2224-2A818AD5886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837490-6F42-6EDA-3236-C7406518CF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398465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E0938-AC3C-E9F7-AD33-2C9705D60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CD3E97-5207-5235-8DE5-8954B181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933F39-9486-7AD7-473B-76980A826B3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563603-2026-520D-3C7A-AB53D02B18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050D0F-DCC2-946D-B770-BE13F3168C3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AA21BB-2B0C-0125-96F9-D90578ED2D9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298879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F5BD1-ABB1-9E9A-3420-9EC743FBD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AB2F53-D047-E82B-F950-578ADD68C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F5F92F-8DCF-BCBC-BD5D-E34239D190A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strike="sngStrike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wasn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nothing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anything.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7B35E4-EB8B-2A11-117E-1212C793955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70326E-119B-A85C-47FC-BE03BED47CDA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flew fast.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203D18-EE97-E86E-11E2-33ED1F0C3C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1b. What type of noun is it?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“Rocket” is a common, concrete singular noun.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6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6000" dirty="0">
                <a:solidFill>
                  <a:srgbClr val="FFFF00"/>
                </a:solidFill>
                <a:ea typeface="Andika"/>
                <a:cs typeface="Andika"/>
              </a:rPr>
              <a:t>rocket</a:t>
            </a:r>
            <a:r>
              <a:rPr lang="en-GB" sz="6000" dirty="0">
                <a:solidFill>
                  <a:schemeClr val="bg1"/>
                </a:solidFill>
                <a:ea typeface="Andika"/>
                <a:cs typeface="Andika"/>
              </a:rPr>
              <a:t> flew fast.</a:t>
            </a:r>
          </a:p>
        </p:txBody>
      </p:sp>
    </p:spTree>
    <p:extLst>
      <p:ext uri="{BB962C8B-B14F-4D97-AF65-F5344CB8AC3E}">
        <p14:creationId xmlns:p14="http://schemas.microsoft.com/office/powerpoint/2010/main" val="146468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2">
        <p:fade/>
      </p:transition>
    </mc:Choice>
    <mc:Fallback xmlns="">
      <p:transition spd="med" advTm="122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1362</Words>
  <Application>Microsoft Office PowerPoint</Application>
  <PresentationFormat>Widescreen</PresentationFormat>
  <Paragraphs>289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2026-01-19T15:16:18Z</dcterms:modified>
</cp:coreProperties>
</file>