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508" r:id="rId3"/>
    <p:sldId id="509" r:id="rId4"/>
    <p:sldId id="510" r:id="rId5"/>
    <p:sldId id="511" r:id="rId6"/>
    <p:sldId id="512" r:id="rId7"/>
    <p:sldId id="513" r:id="rId8"/>
    <p:sldId id="514" r:id="rId9"/>
    <p:sldId id="515" r:id="rId10"/>
    <p:sldId id="516" r:id="rId11"/>
    <p:sldId id="517" r:id="rId12"/>
    <p:sldId id="518" r:id="rId13"/>
    <p:sldId id="519" r:id="rId14"/>
    <p:sldId id="385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14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9T15:16:52.390" v="271" actId="47"/>
      <pc:docMkLst>
        <pc:docMk/>
      </pc:docMkLst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4068823137" sldId="378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730966470" sldId="379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901329905" sldId="380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921453162" sldId="384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144376670" sldId="419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1587059761" sldId="440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3499639952" sldId="465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1054672756" sldId="468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188107512" sldId="482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193475781" sldId="483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454122617" sldId="484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373258804" sldId="485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3289701193" sldId="486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2477961378" sldId="488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279023637" sldId="489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1655494792" sldId="490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1526602201" sldId="491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3931467731" sldId="492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950081946" sldId="499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344308081" sldId="500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684118148" sldId="501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378293759" sldId="502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496275698" sldId="503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844737360" sldId="504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3781783982" sldId="505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1112111302" sldId="506"/>
        </pc:sldMkLst>
      </pc:sldChg>
      <pc:sldChg chg="del">
        <pc:chgData name="Glen Jones" userId="e846aaca-4b24-4b13-b0d0-f2308e16b284" providerId="ADAL" clId="{ED47ACC3-9597-4D89-A1DC-43CF280EF274}" dt="2026-01-19T15:16:52.390" v="271" actId="47"/>
        <pc:sldMkLst>
          <pc:docMk/>
          <pc:sldMk cId="2397463853" sldId="507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5:16:52.390" v="271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5:16:52.390" v="271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5:16:52.390" v="271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2254399447" sldId="528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3984657773" sldId="529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2988799121" sldId="530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1464685218" sldId="531"/>
        </pc:sldMkLst>
      </pc:sldChg>
      <pc:sldChg chg="modSp add del mod">
        <pc:chgData name="Glen Jones" userId="e846aaca-4b24-4b13-b0d0-f2308e16b284" providerId="ADAL" clId="{ED47ACC3-9597-4D89-A1DC-43CF280EF274}" dt="2026-01-19T15:16:52.390" v="271" actId="47"/>
        <pc:sldMkLst>
          <pc:docMk/>
          <pc:sldMk cId="3088428801" sldId="532"/>
        </pc:sldMkLst>
      </pc:sldChg>
      <pc:sldChg chg="add del">
        <pc:chgData name="Glen Jones" userId="e846aaca-4b24-4b13-b0d0-f2308e16b284" providerId="ADAL" clId="{ED47ACC3-9597-4D89-A1DC-43CF280EF274}" dt="2026-01-19T15:16:52.390" v="271" actId="47"/>
        <pc:sldMkLst>
          <pc:docMk/>
          <pc:sldMk cId="2206835003" sldId="53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19ABB8-6C15-C157-26FE-D056652354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950473-63C8-7181-D955-CC268E930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0D6F4-C0C3-21CF-21C9-0AC1DB6035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0ED7E-7DD2-A3D0-08DC-A149E0938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112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1E5EE-C3B7-7A94-D353-FAEA73A2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8AE543-09DD-504C-FC77-640488F7B1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519428-5178-A2F1-AAEF-27DB7CC57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E0BCA0-6369-394F-51DB-302D45018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4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DCB65-7532-1FDA-58EF-C696AA04E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E9B9D6-FD77-154A-6226-D33C74986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FFEC74-40FB-15E9-8CAD-9CFB1CF14D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42E33F-02B8-9314-89B6-1EA0498A0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908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EE84D-74F4-29AA-5635-97C7DC63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F6431B-8A64-B423-7732-B403FFFF1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BD39F8-167A-19E6-3706-326740A84B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FA2E0-E008-E6F8-89CA-DCF5149968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551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E61A-C8FC-0296-E975-1883DB51D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E670C1-9A50-9DBC-291F-0BCB0E09C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F9E0B2-7445-7522-6BA2-791D86911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EC390A-4B9D-9166-B662-7554E3CBB3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23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7D3CE-7F88-8F81-AC2D-2FB4B05C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819824-5965-8D75-5EE1-F4924290D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C910ED-36E8-F776-010E-B6EF75672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7EE6-2533-1E93-77D0-0C656308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078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30BC3-A4CF-B79C-5041-12979ECB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D9C6F4-F319-6906-9388-2B1CBA37E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7472EF-BEF8-6548-6034-934F2F107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3E3805-6F6D-9806-25B7-78BB9458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161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E48AD-CB61-B567-2C8F-21CFE3DE3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BCEDEB-474A-6F9E-F466-7EAB34EA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04618-5DB0-14EF-74B1-4F030CC8E1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18DE6-8741-34A3-96EB-A7990B250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6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9F076-0295-FCBB-2355-A7FA7A493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03BBD-CF37-DB03-57FB-787CE7E72B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10218-DFE6-F37D-22DE-01C762816C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C092A4-3444-63A9-3DB5-5C8CC770B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27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900F-B337-F425-E0A2-948F22397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1A878-98C7-F84E-B56D-426C29FD8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EA374C-8040-1C80-BAA8-074A1BD2E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ABE9B-36E9-206F-50AA-27A9B6F3E0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096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DB0C-B927-ACD7-CD7F-9DBB8429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68B57F-5C0B-C43D-B182-A7B08D2B1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6C5FB1-35FE-0C15-231F-ECB9DE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4FF9E-1D4F-1705-60C8-ED7D0487BE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43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138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1B510-E09C-5727-FD69-16817279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8CE2D2-FEC5-757D-096F-D82BC33FA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A3CA413-4C92-096F-595B-B51C96D2248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25417ED-4997-0694-7830-17EEBB7CCFC3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E32F2F-1BF9-9EF1-FF85-68D404C0D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48F6071-31BD-3BBA-E187-7CEDF41808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1DAFDC6F-D4D6-8C73-6AA9-906DC8CB191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6038535-BBD0-0251-257E-434FCD2768F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EAD1C1-7565-892E-8926-0ABDDA15272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41E4A6-66FC-078D-1B3A-D9B8824F21B1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B44FAC3-DC0E-408C-BE59-0E49D5F1C69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2F15FA9-03E0-F9A7-172D-8D6F795B519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B82DD6-351A-CE8E-DC6F-5AC9333F81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9CF4FD-FDF8-3E24-FF0F-F7A16FFBD42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27CE62-9F38-2D68-CB6E-C3C5399C8A1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63B32BF-C0C6-C12A-E56C-136D860020C2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0F1D60-7AF9-AA34-A52B-4B5C10A863D0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56F3EF-EA09-6CC0-3DC2-6B6030777DA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FEF3D21-F473-5FC7-5763-5A5195719AF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5EC8433-69C6-D7C8-02B6-A94BD7354E9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B0660-FAD2-EF0A-732E-99B37D2C9B5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0FA7C06-EB10-8B23-0163-A6E7B27C4F95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EECB61-E3DB-B5F2-A6F9-33FE56F304F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FD3DE64-768C-1C1A-BE0D-3033268E3BF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71DCFAE-BEBB-A258-2D94-A6D9A10AEBF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ABA21CD-5BAD-7AEE-553E-5C181FD17F9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F5E29A-5995-39EC-3692-D974B6C6B25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2CCBA5-5DD8-0178-5E61-F41F769B811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42FF4A1-11DC-928F-DA4B-A8662BFBDDA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F9B06B4-949F-9B80-E6EB-7D85D79FE7C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ACCB39-0373-CBA8-5F1E-C7D9765F95F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CE3C110-CEDA-56D6-6E19-161E012F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0B30AF-849D-A67E-6267-9377C59DB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03783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DCA19-6136-0AC4-10BF-7F72D7F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2BE6DE-8847-DC58-CAD1-799DCEE97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B804819-61DC-7550-9B90-A94A22FFCD82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AE8806-F462-C716-11EB-B196FDF66D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8FA8D0-E0E7-567E-817D-58ECD28B5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52F02C-8E9A-4677-6944-65BF409900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99B45A7D-0CE4-6F72-334D-9951AF48C76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3DE13C-E8AC-30A8-7319-FFD47F9B1B3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FE4E84-F5DF-A2A8-CCBC-40281A716D8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66956C6-FAB7-E737-0CBC-AC1B7CAB905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051C899-4A99-09FA-AEED-FF18BB6268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D95F6C1-8735-2E25-78D0-7A7F4E7CCC4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005192-37EB-05A9-3AE2-87E19BCFD8C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A69865-03CD-23B1-9FFB-04361C55E0F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E3D20A-C9EF-D9DC-26F6-73DF64D37EE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8ACD82-D4EE-225A-4812-22A603C3862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83B1B5-1C2C-3980-ED51-BE0F03781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B2CFD8-B5C4-24ED-424F-E3E0B6B2097B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E3AAE5-0304-D077-D740-31307B0ACA5A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F7F2E-A917-324F-A539-327DABAF5E1E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DFA87-D74B-8C6D-EF22-9BD45904129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03D826D-E1AC-8F3E-6A4D-C9BF7D6A8A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D0D4F-4DB7-A0AE-E232-69D6AEEC5F8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7E0533F-F861-80D9-DBF0-AA8FBC3802B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DF160B-B25F-EF31-F0F8-4B4F331ADED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B7BC51-687E-14B3-8577-EAB13B90B1B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0124D96-0460-F9F0-F94F-FA0011901D66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4069B25-E068-0B97-91C9-8570F1CF659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9BE1CF0-B807-8D5F-A618-6BEFC5C748E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1260594-41AB-0A42-94DC-3659475561B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863DF-F308-C970-A990-2ACE635E0D8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A9602C-6DF3-8422-7221-A8E1EFDFC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0B094D-D119-0AEA-B141-FED2E0328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7467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53087-3502-4E0E-9A36-D58B48C1F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782776E-CAEE-DE0A-2187-DDE48E18D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73537A-0176-7FDC-47A4-68A0E53AF45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25F7CC1-C03D-B885-EDB9-39963CC674A2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8A2616-2998-4C5A-81E4-EB36721B5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D6BBD5F-D96D-8B0C-9999-110F8FADEB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D09802C2-907B-4E13-686A-5AF09FADA06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D56DD7-EEA6-043A-053F-E7B306FC64F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30640-450D-856E-35DD-82D2E26B100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8EB365F-06C5-DA88-2DB0-4DFF3E3A38E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595257-6838-08AE-7493-F575B72F3CD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0E4C1D8-20E1-F968-03E0-ABA194EC2FC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C5643E5-C3CD-C1F4-55E9-70C9164B6B5F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B93D7A-C2AA-E275-25E5-393566E14F5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407FB92-F5A8-2E84-33D6-E8F4A051506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8B91D69-2BB6-0711-7C2E-FA64CE172CC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3620EB-A3A7-1E60-7E8C-7024381463C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8789A8-1816-AE19-091F-37F2D163177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CC9A8A8-52DC-0120-05D0-D63E4FA555D9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AAFEC1-4B82-28A4-357D-EEA3BC75301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36504C-AC4D-2EC5-85E3-1A4410E9731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0A93B2-768F-F68C-7BCE-0D28270EA06F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8DB4441-9C32-1168-DDDA-A70707743E3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4E7B4D5-7856-79E0-B28D-F10B5445DF8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72AA18-D254-8AB6-6572-CFECF250119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7FB8140-4423-B25D-2A68-56BF26E54DD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84B2A4-D09A-6C2F-FFF8-3F5EA7F1C82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0D20959-E417-D1C0-704A-B6D8B4A7B6AD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0FC79E6-785B-1712-4966-855504E3A63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4F105BA-D55B-ECD8-229A-6FCA0DA154E6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D89367F-4C3A-733A-5C68-3DE2F86C2F96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06FB16C-1226-CCAF-F4F2-D6F0D96CC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0D0FCF7-1696-4FC4-B808-B8AC56E40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</a:p>
        </p:txBody>
      </p:sp>
    </p:spTree>
    <p:extLst>
      <p:ext uri="{BB962C8B-B14F-4D97-AF65-F5344CB8AC3E}">
        <p14:creationId xmlns:p14="http://schemas.microsoft.com/office/powerpoint/2010/main" val="41659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4C201-FFC8-4610-4A68-1734AEB78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B44AFFB-8F8E-A108-D544-A43546B9F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D1CB5B-4846-AF89-4C51-4707B90073D8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8372F8-34B2-3B2D-1748-4FE5DB842AB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39D285-65CD-92E9-2F8D-80314C3E8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8EAF841-CD29-10DC-292B-8FFD92A7A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C6E3C7-F22F-BABD-4925-5ECE2A003F0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CA5678-A18B-FE0E-B841-8DFE66420B9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AA320-C5DA-0311-0647-218E78C02FE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0989DDE-8DC6-BE56-1C2E-426C2B94BD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E48D681-BB8E-1A47-4FDB-E6DD445BDC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2EDBFFD-9337-D042-512C-E00EB6891C0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9D0D0F-6923-FE6B-13B4-094487DCEF1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32C4F00-CCBF-CA24-15BF-A404D7B1933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C0A3AF-0B1B-9D7C-F3E9-B15C4F92C7D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8842DB-F38F-F376-7033-21F4305560F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F65DE9E-91B8-4EBB-F3AC-7988E229663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7DAEB0-13EF-BD65-0D61-BB7C23A2716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11A55C9-318C-2B9A-CC26-0C6D0C046DD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CA121-449D-9E38-7DAD-993F86FE3F3A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32E791-6F2A-D85B-4DB3-1B483B0BB9A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385A032-0B0F-0BD0-C363-0748FC51F9C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2B97D7-356A-5701-A040-F0C0AED73D7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AB034D1-48FE-CAD9-37DD-AFA44AC37A9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9D82297-77A3-DFCF-EE93-A8665CFD02BC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AC37EB-B915-7CA0-64F2-10A964591FC2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2C09902-B2AF-CCB4-E9E5-DA1B5C482D4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966E5E-FBAC-4032-03AB-F742DADAFB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4A6F54E-CFD4-1032-DC26-47F00EAD5B3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D45EA9C8-71FA-5913-67EF-BF91CD7D45C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5BB7549-1F00-F924-3521-7445EFCC10FB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E528A4-A099-7F97-8EBB-90593A89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BA0A87A-9A91-D1B6-87BD-083909F5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Let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’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 do it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!”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shouted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85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79251"/>
              </p:ext>
            </p:extLst>
          </p:nvPr>
        </p:nvGraphicFramePr>
        <p:xfrm>
          <a:off x="185735" y="1103181"/>
          <a:ext cx="11687175" cy="232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56435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Inverted commas or speech marks</a:t>
                      </a:r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correct use of inverted commas (or speech marks).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GSpeechM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Direct speech - Which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punctuated correctly?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GDirSpeech1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6360" y="5172075"/>
            <a:ext cx="5530727" cy="8338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060" y="-71857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B580304-4030-10D6-34C2-122DA320F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25729 0.208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78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1DBEE-35F9-BCFE-C592-E9A0E3D51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549845-CFEF-B648-2F1D-579028808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916900F-5860-D1BB-A1E9-6DE99990689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B1AF20-4C82-7FEF-8769-A65B0169DEE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92B8E6-B9C0-FE11-9DC8-3AED96D70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A00C0D0-5FBC-F2F9-F8AB-30AB85785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19C5040-65DE-8E89-6152-CEB70C842B7C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587153A-EE6D-3B4C-4D50-E9DA7D39AF4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C26294-3BDC-F65B-F206-C482295B3A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09F3C6C-8859-A866-9AA8-A96BC09A1AF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FEBED35-8120-D171-591F-02BCC3868F0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2136E1-6679-1D19-0C0B-080B823D4DF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98368CA-87C3-C71D-65C2-C0516743F60A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0295EA-2CB0-4EA4-23A1-C119B616DFB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C47C76-9362-8777-0778-992ACF61D04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1A77CC9-181E-E6B8-E6B6-1088749C74E9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FFB7C7-32C6-1891-B478-20B2FB72DEA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C48613-064E-B83F-06A1-9028BEE0220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1E79BE-0D21-015A-C739-5F53BC3F8424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B5004A-29FD-4DBA-6460-DA775F1E61E4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80AA2F-F0F8-9818-4C79-08AB7F16E731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98E7C10-6CD6-E1D7-362B-86AB9F5CFBE6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DCE33A2-A8CE-BB26-DC41-8B059628BE9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A4AFB49-BFB0-146A-1CC1-7D1864A199B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DF4461-D40A-0D5D-74D0-304268CA71E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64C9797-7A19-468C-BF2B-128A646CDF6E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772BFD-B144-C05D-2947-B6C3C5EAF8FC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F5EA3D-E766-5D1B-3B9E-2A8565BA4C5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1DF728C-634A-3EF9-D2EA-A874E4FFE3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ABDA13-8033-2F94-6DD5-5A6685E7964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B553A7-1B50-2979-A01C-441CCEEFC3AE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61EF23A-5AD8-5151-2D10-93E2949D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23877DA-27E6-83A8-703B-BB35F85E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 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952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AF8AF-E269-5F06-F401-379ACE34B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36D916-2606-2A15-0AB4-0C19F7C4F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196064-016D-8086-0018-C2AE9F419EB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7AC0E53-9131-A006-8998-CF49550ACB2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6221AF-05E8-C661-7F1D-417147594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5B6985E-5FA2-5304-A423-030C015B9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B34FA69-7B9C-E9B4-17B7-E62650F81E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6FC812B-0798-6816-059A-DA7A348234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F354E2-B3AA-47F5-2319-570246DC448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2BF7EFA-E17C-FB62-03CC-8B635D32CF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5617A4E-E6BA-BAD4-38D8-08A61D2C0E68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DD2E1DA-B2F9-0C25-9952-2F6BADB63F9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7FD7BD2-7D5A-F6FE-9742-2733141C7654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FBC05E2-DBA1-D23B-0CC1-A45E3920DC7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6E1AD99-0FA6-7D04-2EB0-DC7A1F60B88C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23682E4-21FC-C2DE-2D65-710A7125980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EC5856A-E42C-B051-F2FD-881A9E254CBF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C1C90C9-BB5E-9B85-C0E3-F432EEB2E31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DEE8AD7-63B2-1D44-D9B7-0FA683223F05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6D2D4-85E8-0102-2BF4-D870D7A9811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BBC437F-6C59-9AFD-E45C-A4FF313332C0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86CD10-B187-4913-D293-C9C443426883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764BBF8-DA75-3B8A-A201-CE22CB7EE64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500D058-3839-7B28-6536-86EB100EAF7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65372C2-B312-2BB1-F810-452F3037A943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A22F224-0951-E741-2C30-C9E5831B6D19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8DB17B-304F-7794-45FA-D415D7DD71D1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3A92AA7-017C-67F6-1952-B4030EEB467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2B0F436-0DD4-2D72-1BCE-46E24B8D500F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C14336B-A56C-7152-61C5-132F33F595A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EEEED6-0463-9D18-7331-9FE4F4909F43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D4D541-8883-5064-3F1C-D3EFC90F4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31C3F-9442-00C2-4632-B5DC2B572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</a:rPr>
              <a:t>. 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43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ECFD6-C85E-691B-BE4F-26435E9FF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301D56-89B8-A64F-C6B4-8E261F474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430857-7BF9-5CF3-251B-6B618F674820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718BDB-B498-5179-7035-EC0F05AF4131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33E4CA9-81BD-5588-2B95-07050EBE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FF7573C-74C0-DEA9-225A-10C31281B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33C5C3A3-F69F-7CB5-4791-BB19BFA00E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F170BC3-68B0-510E-D64B-F77A96A0E0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46A91D-4E29-9D23-4DCA-96602B53D0B7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6C114AC-E112-6E54-05AB-CA75A16B1B1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DF69665-D0CC-34B9-9BDB-69F9D809B25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711B725-272B-6364-1EFE-E76564DFE97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05AD42B-440C-D904-9E53-CC2CC780A69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DB15BBC-8027-FA62-CAFB-66396F80B5D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7570E7-E191-1AF4-C154-42B511734A5B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28414D-9A02-5521-B02C-44B396FE854C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FC4618-5FB7-855E-C5BF-B180D510995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3D3ABF-3076-4E07-54ED-0A419D7046ED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B7CFCA-88DC-BC38-A578-C2E4DEE3DB43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DDB5B75-A936-C436-F9D9-489C5D3DE5F8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CF8EE3-EAED-3C8F-A163-2AC87438D4E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439AF2-31DE-8309-B935-3F4B5B157E4E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14AD2-5498-35A7-7DD2-F82673453B3F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436D9B-C32F-486B-C168-1EACCE6F671C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87AD60-0A61-67CF-28AE-FFF22CD311C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E02AA1C-418D-F592-B3A4-93D165971AF8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5F28CE-8A2E-D0CB-88BC-F149CD9FCFB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1BF2B43-7DAF-A299-81BB-04156AD7E92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CEC9EA8-2F58-8715-8FE0-EE177EC244B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D062CD-EE5A-4537-A054-C3F40E2A30D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E529AB6-85AC-FAA4-F9E7-9A36EC32B32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9834647-24BC-561B-7B6D-BF913B9AE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07A5DE-B245-E994-FEDC-1004E61C4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34901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6BFCC-A879-0D54-C476-1B7B87199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6922F7F-883A-BADE-B62F-2AEC4B8EF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87C2C08-7260-B4E8-A9AE-857CB633C7C9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83F663-20BB-1D97-973B-D76CF8DA398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385C3E-77A3-6C2E-73AD-B27134FBF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4A333E-B397-8496-4C96-CF2B10E40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246436-F60D-363A-EA6E-11DDD1257442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DE89536-9B80-3FB3-A702-96DDBA94DC2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13C7BD-D9D8-CB70-40DB-AFF967D418AB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C888576E-B4AA-350C-62EE-6FD94703DC44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E1F1163-82AF-B8E2-F7BA-A41FF11FB29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00CE6F5-DB70-360C-6FA3-CDC2D95FDD8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4CD9759-9B57-8561-1526-3602BDEC53E8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AE1C73-F1B0-B67A-CE96-11D2815F248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B59243-312A-4D3F-97B4-77C38987F12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8B5CDF-FDA2-F9F6-1C75-6A6C39373096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72A89D-AFCB-7815-8F10-6C5B2B191737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C5A9062-4CD2-BCCC-17A8-52C4C8A12446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54BD14-7F69-680A-E80D-1A5D7724FED8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20F5A5-D7B0-D03D-1082-D958B70C8999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F1F7F3A-05E6-5E4C-966E-B24547AEF92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A20E4E-081D-7517-A66C-CFB0B76B313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363F80-F7F9-1111-823B-BFB35AAC0B6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FD2ED97-A169-3D19-43B4-AF39D3C252E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32F660-84E5-D772-1F2C-69EEBE328E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E01133-9C6A-BC80-4F02-8E536626DBB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A654645-C27E-72DC-C904-6BDE52788C70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9A9D98-545C-A886-3A1B-FBDC6FC9CBA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E547CE-1A15-EBB6-C24F-B6A5B52331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1C81AD0-0F75-8C7B-F901-058BDB186B75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5CC0D2B-D002-97AC-7EC6-DB81055308C4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D0C29E-A994-55D1-12F5-6692BF992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0C3C2D-EF5D-22DF-6C12-9238F3043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</a:rPr>
              <a:t> 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87199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1F230-8CFE-5167-8663-5F1F57B68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A423EA1-9821-D946-294F-B28C25F04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882DEC8-04DF-706A-5798-23A4733C9086}"/>
              </a:ext>
            </a:extLst>
          </p:cNvPr>
          <p:cNvSpPr/>
          <p:nvPr/>
        </p:nvSpPr>
        <p:spPr>
          <a:xfrm>
            <a:off x="441848" y="1885493"/>
            <a:ext cx="11308304" cy="4240766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E53CF4-CB57-9792-39B4-D019D3C0F80B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56A573-4BC3-E1E1-5FA4-3E71EB71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17754A-DE8C-69AA-EA4F-A7612D6E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F0FB5CA1-9483-16D7-2F82-D1DB790AA5B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339A4A3-6D81-8808-F779-3B62FE46FED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6E426F-578D-F49B-D9AB-B70D88F0EEC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F73BE7-3BB1-6378-96FA-1FD64CB1864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734D547-C1B5-E644-1856-C1412D351BAD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9503366-5694-E9BA-C26D-2D65FE42D48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0632FB-B6B3-184D-93A2-0C10A5196BF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618403-6C32-1543-9C73-FCE221E9321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25DDE-72DC-AA64-8E0C-826375836C0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8A2E7-C9F9-678B-7956-BDEFE3ADE32B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C6A2C9-4E69-459B-8E51-E02E7031C3D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6FB182-C4AF-1A92-CE43-0F5DFDB08EE7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E00F9A7-6E5A-A796-C005-6C0C7BB1688E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3EA7CB0-02D8-F938-D2C6-5E764277F026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C5916D-F11F-7A59-B49B-0231DE13965B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A32C77-BE21-F2C4-B237-4C24C0E25C08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78CD06E-05A3-9887-CB75-AE3A5B198416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A41C24-CC00-C8CD-8A12-FF355DAF37A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59D1CC-CA13-BCD7-1C58-8F88F2B03C00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C345A2-2624-D211-1B6F-3EC80562C023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D9D641-29C3-C38E-C2C4-FD45E56F927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9335FE-A892-A1F4-1407-EFA86B56506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D369B4C-B0C3-9A5C-CA73-382C626E994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4B8474-D636-8CA7-8CD1-FCE5D3726989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13263F7-2E72-51DF-2265-3AF78AD73B5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386C017-CBA2-AC79-94B0-3E557DB35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62D844-B319-2937-E0C6-2E646191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1310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5A4AA-3310-A77A-D2B2-D835BC3B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C59E2B0-06AB-81F5-4039-4C8595EA0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E8FA768-50FC-EADE-D202-67EC5499A140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D3E026-81F4-B3B6-00F6-ACC3AF7772B0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424797-0CDB-06B2-CAC8-D2882A328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80C96F1-0C03-D3E3-A17E-0044BBB12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319E8A9-524E-7673-254E-6DC5F97210F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CC37636-FD51-9B5B-D7DB-DF86DFB2FC8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0C26D4-C17C-70D7-AB68-CC0872F6B463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210D9C-1918-9872-5E97-3A7D68F06B8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D85277-8692-B582-CBBC-CD88D7BBCE31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6A63863-7E05-A472-0D1F-EB22CA4FA67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D1FA2B-68F3-9E62-50B1-5482E0F2F17C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2A5AC-FBBC-AA90-77B2-AB94291D2C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8663C2-4A9F-03A7-A510-7B7D1755B361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FE0839-8E95-3E41-CFBB-36936971F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9EAA06-FE07-E639-2117-8CEBFADF6188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21EF9-D4B5-F8DD-60E8-3A6112630F9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CBE609-E2AD-480D-2B08-13D0E5D6929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640966-6777-C4BF-2987-7BC24916C6FC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E54E2A-6D6A-3DB6-ADE1-C1ABFBBF15B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EA5E9F-99B2-49F0-9862-F5ADB9523837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CD8A1FB-F483-47C9-9D71-F7A1D70AEBB4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89936E77-02C8-3EDD-E252-1543AB4A9312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69B9B2-B0EC-2ED3-3674-604E7BB6ED2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C47A36-FDB9-8D15-29B0-F81CEECC7B91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E5D2F6-48FA-9A8F-7086-EF4753A4A208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D342478-B2D9-3C3D-6EC3-173F2C41F6E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E5D759-30AD-4621-3AD7-610E5FE1CE4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F5F2566-F9E3-E7BC-93FB-285D6B78767D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281922-2356-D47D-7EC1-AED4C8FA385A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43168F-B3EF-75FE-7455-C4A3E6511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CBC7C7-B774-FCDA-18C3-E712AC13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39294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D2662-E6E7-94CA-D7E5-616FCC73B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4A750-02F7-BC1B-2ADF-795EC8099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CAB2FB-AA9C-6C09-5B50-B40B60F6F701}"/>
              </a:ext>
            </a:extLst>
          </p:cNvPr>
          <p:cNvSpPr/>
          <p:nvPr/>
        </p:nvSpPr>
        <p:spPr>
          <a:xfrm>
            <a:off x="441848" y="1885493"/>
            <a:ext cx="11308304" cy="4848682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4E254C-4DE2-F2EE-7A49-7235707D4708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speech?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0D0A86-6BFC-5FEE-D6F1-A7C72C87C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48694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3EA12AC-545F-3180-1B28-F4F0CBF5A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930952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2314A3D-5560-38F1-CBA0-8D5F4C92DD2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F4A7FE-F699-FBBE-E53E-1916E4A2865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F41A1-9C73-BA67-DEFC-3DE9059FB80E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C891C78-32A8-97C8-F5E2-68585331BC38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C93D53-3CDD-598B-84F0-F9621DD64719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1CD2A9A-AC5A-0B3F-FD49-7EAABCB718E0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B250-61E8-C6B8-3931-E1EEC187AD83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DB976-414C-D915-204D-AC535A0231E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4F90DA-D7EC-C83C-1042-63A100D76E42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F19ABAA-AE2E-C5E5-72BA-1D40C325D65E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ED4EEEE-8890-F142-E6BF-AD25B8ACFEFD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1403AD-835B-849A-8064-57B324B26E45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2A2A6E8-ED9B-9157-25CE-16CDB332DE8C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F72C2B-8A8C-2D6B-5F80-691C9FCD76CF}"/>
              </a:ext>
            </a:extLst>
          </p:cNvPr>
          <p:cNvCxnSpPr>
            <a:cxnSpLocks/>
          </p:cNvCxnSpPr>
          <p:nvPr/>
        </p:nvCxnSpPr>
        <p:spPr>
          <a:xfrm>
            <a:off x="2441926" y="431728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97D994-2430-8730-A1FD-314FD31307B5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14AF3C-69B9-6995-856C-383D2A5CCBD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717A6B7-8DBE-33D8-C1C2-5E7B08388363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03FBA0B-8C2C-1750-FEE7-D413BA5A5040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BE14D0-D7CE-21AB-6278-515B9BD7986F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77E333-7323-B17C-8028-2D7C894BDDA5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82BB57-6D30-8166-5BAB-7D626B40E55E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7D7C703-F22D-0B95-71BD-AFC0FB546E5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F25DBA9-552A-7665-3FA9-DCA4C3EE031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8C44730-F25B-600C-F5F2-03690820E6AA}"/>
              </a:ext>
            </a:extLst>
          </p:cNvPr>
          <p:cNvSpPr txBox="1"/>
          <p:nvPr/>
        </p:nvSpPr>
        <p:spPr>
          <a:xfrm>
            <a:off x="133853" y="58481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BDFBDA-8A94-1BC8-E4BF-B051D281D40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EA52FDC-97C1-7722-010F-93F5A9A27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2669837"/>
            <a:ext cx="750551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938F4B9-5F42-28DF-0DAA-0CD667E8A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6154" y="2421528"/>
            <a:ext cx="7505517" cy="3197701"/>
          </a:xfrm>
          <a:prstGeom prst="rect">
            <a:avLst/>
          </a:prstGeom>
          <a:noFill/>
          <a:ln>
            <a:noFill/>
          </a:ln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 must stop Scrambler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,”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said Aimee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 </a:t>
            </a: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br>
              <a:rPr lang="en-GB" altLang="en-US" sz="2800" dirty="0">
                <a:solidFill>
                  <a:srgbClr val="FFFF00"/>
                </a:solidFill>
                <a:latin typeface="+mn-lt"/>
              </a:rPr>
            </a:b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But how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?</a:t>
            </a:r>
            <a:r>
              <a:rPr lang="en-GB" altLang="en-US" sz="2800" dirty="0">
                <a:solidFill>
                  <a:srgbClr val="FFFF00"/>
                </a:solidFill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asked Emile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.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</a:t>
            </a: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 marL="85725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“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Well trap him near the crater</a:t>
            </a:r>
            <a:r>
              <a:rPr lang="en-GB" altLang="en-US" sz="2800" dirty="0">
                <a:solidFill>
                  <a:srgbClr val="FFFF00"/>
                </a:solidFill>
                <a:latin typeface="+mn-lt"/>
              </a:rPr>
              <a:t>”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 Aimee replied Lets do it shouted Emile</a:t>
            </a:r>
          </a:p>
        </p:txBody>
      </p:sp>
    </p:spTree>
    <p:extLst>
      <p:ext uri="{BB962C8B-B14F-4D97-AF65-F5344CB8AC3E}">
        <p14:creationId xmlns:p14="http://schemas.microsoft.com/office/powerpoint/2010/main" val="249319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Microsoft Office PowerPoint</Application>
  <PresentationFormat>Widescreen</PresentationFormat>
  <Paragraphs>142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2026-01-19T15:16:53Z</dcterms:modified>
</cp:coreProperties>
</file>