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390" r:id="rId2"/>
    <p:sldId id="274" r:id="rId3"/>
    <p:sldId id="443" r:id="rId4"/>
    <p:sldId id="469" r:id="rId5"/>
    <p:sldId id="416" r:id="rId6"/>
    <p:sldId id="419" r:id="rId7"/>
    <p:sldId id="470" r:id="rId8"/>
    <p:sldId id="471" r:id="rId9"/>
    <p:sldId id="473" r:id="rId10"/>
    <p:sldId id="474" r:id="rId11"/>
    <p:sldId id="475" r:id="rId12"/>
    <p:sldId id="476" r:id="rId13"/>
    <p:sldId id="363" r:id="rId14"/>
    <p:sldId id="378" r:id="rId15"/>
    <p:sldId id="379" r:id="rId16"/>
    <p:sldId id="381" r:id="rId17"/>
    <p:sldId id="380" r:id="rId18"/>
    <p:sldId id="382" r:id="rId19"/>
    <p:sldId id="383" r:id="rId20"/>
    <p:sldId id="384" r:id="rId21"/>
    <p:sldId id="482" r:id="rId22"/>
    <p:sldId id="483" r:id="rId23"/>
    <p:sldId id="472" r:id="rId24"/>
    <p:sldId id="484" r:id="rId25"/>
    <p:sldId id="485" r:id="rId26"/>
    <p:sldId id="486" r:id="rId27"/>
    <p:sldId id="499" r:id="rId28"/>
    <p:sldId id="500" r:id="rId29"/>
    <p:sldId id="501" r:id="rId30"/>
    <p:sldId id="502" r:id="rId31"/>
    <p:sldId id="465" r:id="rId32"/>
    <p:sldId id="503" r:id="rId33"/>
    <p:sldId id="504" r:id="rId34"/>
    <p:sldId id="505" r:id="rId35"/>
    <p:sldId id="506" r:id="rId36"/>
    <p:sldId id="507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46B70C-659A-4621-9A33-AE8A656E1C05}" v="1" dt="2026-01-19T15:16:36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9T15:16:39.355" v="274" actId="1076"/>
      <pc:docMkLst>
        <pc:docMk/>
      </pc:docMkLst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1087946739" sldId="438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3276151756" sldId="439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1587059761" sldId="440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1054672756" sldId="468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2477961378" sldId="488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279023637" sldId="489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1655494792" sldId="490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1526602201" sldId="491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3931467731" sldId="492"/>
        </pc:sldMkLst>
      </pc:sldChg>
      <pc:sldChg chg="addSp modSp mod">
        <pc:chgData name="Glen Jones" userId="e846aaca-4b24-4b13-b0d0-f2308e16b284" providerId="ADAL" clId="{ED47ACC3-9597-4D89-A1DC-43CF280EF274}" dt="2026-01-19T15:16:39.355" v="274" actId="1076"/>
        <pc:sldMkLst>
          <pc:docMk/>
          <pc:sldMk cId="2397463853" sldId="507"/>
        </pc:sldMkLst>
        <pc:spChg chg="add mod">
          <ac:chgData name="Glen Jones" userId="e846aaca-4b24-4b13-b0d0-f2308e16b284" providerId="ADAL" clId="{ED47ACC3-9597-4D89-A1DC-43CF280EF274}" dt="2026-01-19T15:16:39.355" v="274" actId="1076"/>
          <ac:spMkLst>
            <pc:docMk/>
            <pc:sldMk cId="2397463853" sldId="507"/>
            <ac:spMk id="6" creationId="{32E0E361-6287-DDF1-C9FA-0E54817CFEE8}"/>
          </ac:spMkLst>
        </pc:spChg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651794552" sldId="508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9T15:16:35.530" v="272" actId="47"/>
        <pc:sldMkLst>
          <pc:docMk/>
          <pc:sldMk cId="2288560741" sldId="519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2815279939" sldId="520"/>
        </pc:sldMkLst>
      </pc:sldChg>
      <pc:sldChg chg="addSp delSp modSp add del mod modAnim">
        <pc:chgData name="Glen Jones" userId="e846aaca-4b24-4b13-b0d0-f2308e16b284" providerId="ADAL" clId="{ED47ACC3-9597-4D89-A1DC-43CF280EF274}" dt="2026-01-19T15:16:29.439" v="271" actId="47"/>
        <pc:sldMkLst>
          <pc:docMk/>
          <pc:sldMk cId="1776717618" sldId="523"/>
        </pc:sldMkLst>
      </pc:sldChg>
      <pc:sldChg chg="addSp delSp 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2826632759" sldId="524"/>
        </pc:sldMkLst>
      </pc:sldChg>
      <pc:sldChg chg="delSp modSp add del mod delAnim">
        <pc:chgData name="Glen Jones" userId="e846aaca-4b24-4b13-b0d0-f2308e16b284" providerId="ADAL" clId="{ED47ACC3-9597-4D89-A1DC-43CF280EF274}" dt="2026-01-19T15:16:29.439" v="271" actId="47"/>
        <pc:sldMkLst>
          <pc:docMk/>
          <pc:sldMk cId="321734416" sldId="525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3956995330" sldId="526"/>
        </pc:sldMkLst>
      </pc:sldChg>
      <pc:sldChg chg="addSp modSp add del mod modAnim">
        <pc:chgData name="Glen Jones" userId="e846aaca-4b24-4b13-b0d0-f2308e16b284" providerId="ADAL" clId="{ED47ACC3-9597-4D89-A1DC-43CF280EF274}" dt="2026-01-19T15:16:29.439" v="271" actId="47"/>
        <pc:sldMkLst>
          <pc:docMk/>
          <pc:sldMk cId="2002509254" sldId="527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2254399447" sldId="528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3984657773" sldId="529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2988799121" sldId="530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1464685218" sldId="531"/>
        </pc:sldMkLst>
      </pc:sldChg>
      <pc:sldChg chg="modSp add del mod">
        <pc:chgData name="Glen Jones" userId="e846aaca-4b24-4b13-b0d0-f2308e16b284" providerId="ADAL" clId="{ED47ACC3-9597-4D89-A1DC-43CF280EF274}" dt="2026-01-19T15:16:29.439" v="271" actId="47"/>
        <pc:sldMkLst>
          <pc:docMk/>
          <pc:sldMk cId="3088428801" sldId="532"/>
        </pc:sldMkLst>
      </pc:sldChg>
      <pc:sldChg chg="add del">
        <pc:chgData name="Glen Jones" userId="e846aaca-4b24-4b13-b0d0-f2308e16b284" providerId="ADAL" clId="{ED47ACC3-9597-4D89-A1DC-43CF280EF274}" dt="2026-01-19T15:16:29.439" v="271" actId="47"/>
        <pc:sldMkLst>
          <pc:docMk/>
          <pc:sldMk cId="2206835003" sldId="533"/>
        </pc:sldMkLst>
      </pc:sldChg>
      <pc:sldMasterChg chg="delSldLayout">
        <pc:chgData name="Glen Jones" userId="e846aaca-4b24-4b13-b0d0-f2308e16b284" providerId="ADAL" clId="{ED47ACC3-9597-4D89-A1DC-43CF280EF274}" dt="2026-01-19T15:16:35.530" v="272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6:35.530" v="272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DE5539-4AAE-D1BC-BDD6-4484EFCB5433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424207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in a story we want to have our characters talk to one another.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407297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show speech by using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symbol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end of the speech.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CD40F-B2C0-DC59-DA4B-37E319D94890}"/>
              </a:ext>
            </a:extLst>
          </p:cNvPr>
          <p:cNvSpPr txBox="1">
            <a:spLocks/>
          </p:cNvSpPr>
          <p:nvPr/>
        </p:nvSpPr>
        <p:spPr>
          <a:xfrm>
            <a:off x="954233" y="4769556"/>
            <a:ext cx="10283534" cy="173494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symbols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“”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(sometimes called speech marks).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BA8D4-424B-5ED2-84F1-358EA7AB39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652F7AF-83BF-F56C-BD2C-8909BB862F75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35A253-7FD7-DD05-CA49-1C8B34C964FC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ED91CED-B224-9A71-0FD9-E3BC0CAD5497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306BEF1-82EF-0711-DD43-8779E3ADEF30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242E9D6-2DBF-CE09-A996-04269146235A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99183B8-9CA4-58FA-0A49-898E20D32F55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0" y="565727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inverted commas</a:t>
            </a:r>
            <a:r>
              <a:rPr lang="en-GB" sz="40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count?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C5DEBBE-193E-28D7-6E94-026CE729D344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4F01002-5072-CC89-CD50-6997516D3A8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4EADC53-89A6-003F-FD7B-F95E0EA596FB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7C48D9-DADB-B41D-FED0-95E14CFF2752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>
            <a:extLst>
              <a:ext uri="{FF2B5EF4-FFF2-40B4-BE49-F238E27FC236}">
                <a16:creationId xmlns:a16="http://schemas.microsoft.com/office/drawing/2014/main" id="{66DCEF0A-E3B9-A8D7-43D4-240B26B13CD0}"/>
              </a:ext>
            </a:extLst>
          </p:cNvPr>
          <p:cNvSpPr txBox="1">
            <a:spLocks/>
          </p:cNvSpPr>
          <p:nvPr/>
        </p:nvSpPr>
        <p:spPr>
          <a:xfrm>
            <a:off x="6530109" y="5192945"/>
            <a:ext cx="5192696" cy="1094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 inverted commas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(or 5 pairs of inverted commas)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AE2E96-C9A8-6FD3-8E90-461F7DC03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24"/>
          <a:stretch/>
        </p:blipFill>
        <p:spPr>
          <a:xfrm>
            <a:off x="1391873" y="2771327"/>
            <a:ext cx="9408253" cy="164827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 &amp; end speech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inverted commas.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EBBEA5-618A-3AA0-A29E-BCFFEED0CF38}"/>
              </a:ext>
            </a:extLst>
          </p:cNvPr>
          <p:cNvCxnSpPr/>
          <p:nvPr/>
        </p:nvCxnSpPr>
        <p:spPr>
          <a:xfrm>
            <a:off x="942110" y="1999799"/>
            <a:ext cx="526473" cy="8497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844AF3-1655-9057-06BD-A24C84E2E807}"/>
              </a:ext>
            </a:extLst>
          </p:cNvPr>
          <p:cNvCxnSpPr>
            <a:cxnSpLocks/>
          </p:cNvCxnSpPr>
          <p:nvPr/>
        </p:nvCxnSpPr>
        <p:spPr>
          <a:xfrm flipH="1">
            <a:off x="2747820" y="1960690"/>
            <a:ext cx="401781" cy="9030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393EC49-79DC-7D6B-038A-9351F44AAF16}"/>
              </a:ext>
            </a:extLst>
          </p:cNvPr>
          <p:cNvCxnSpPr>
            <a:cxnSpLocks/>
          </p:cNvCxnSpPr>
          <p:nvPr/>
        </p:nvCxnSpPr>
        <p:spPr>
          <a:xfrm>
            <a:off x="645825" y="3514563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23D2A29-9813-6D5F-EA30-197D621920E9}"/>
              </a:ext>
            </a:extLst>
          </p:cNvPr>
          <p:cNvCxnSpPr>
            <a:cxnSpLocks/>
          </p:cNvCxnSpPr>
          <p:nvPr/>
        </p:nvCxnSpPr>
        <p:spPr>
          <a:xfrm flipH="1" flipV="1">
            <a:off x="8091056" y="3128654"/>
            <a:ext cx="2872509" cy="19295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ED2CB38-F22D-449A-4C9F-3CF8AFD8608D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1721501" cy="14749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214D3C-B97C-4936-E2A1-6F5C7789584F}"/>
              </a:ext>
            </a:extLst>
          </p:cNvPr>
          <p:cNvCxnSpPr>
            <a:cxnSpLocks/>
          </p:cNvCxnSpPr>
          <p:nvPr/>
        </p:nvCxnSpPr>
        <p:spPr>
          <a:xfrm>
            <a:off x="627352" y="4156490"/>
            <a:ext cx="8227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DB99C1A-146D-2EBE-5027-A1E6A4A3FB59}"/>
              </a:ext>
            </a:extLst>
          </p:cNvPr>
          <p:cNvCxnSpPr>
            <a:cxnSpLocks/>
          </p:cNvCxnSpPr>
          <p:nvPr/>
        </p:nvCxnSpPr>
        <p:spPr>
          <a:xfrm flipH="1">
            <a:off x="3767599" y="2367562"/>
            <a:ext cx="771777" cy="11042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544726E-5E5D-5936-72B2-3511C8184B1F}"/>
              </a:ext>
            </a:extLst>
          </p:cNvPr>
          <p:cNvCxnSpPr>
            <a:cxnSpLocks/>
          </p:cNvCxnSpPr>
          <p:nvPr/>
        </p:nvCxnSpPr>
        <p:spPr>
          <a:xfrm>
            <a:off x="5121985" y="2459164"/>
            <a:ext cx="181912" cy="10203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A7F093-DC80-F691-85A2-32532D675C50}"/>
              </a:ext>
            </a:extLst>
          </p:cNvPr>
          <p:cNvCxnSpPr>
            <a:cxnSpLocks/>
          </p:cNvCxnSpPr>
          <p:nvPr/>
        </p:nvCxnSpPr>
        <p:spPr>
          <a:xfrm flipH="1" flipV="1">
            <a:off x="7504547" y="3763326"/>
            <a:ext cx="4041627" cy="2835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9E9731A-A67D-642E-E46F-F98B741F97AA}"/>
              </a:ext>
            </a:extLst>
          </p:cNvPr>
          <p:cNvCxnSpPr>
            <a:cxnSpLocks/>
          </p:cNvCxnSpPr>
          <p:nvPr/>
        </p:nvCxnSpPr>
        <p:spPr>
          <a:xfrm flipH="1" flipV="1">
            <a:off x="2530765" y="4234999"/>
            <a:ext cx="417945" cy="1234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96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8CC16EB0-8C0E-073B-E6D5-81F591A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Start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new line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a new speaker.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77"/>
          <a:stretch/>
        </p:blipFill>
        <p:spPr>
          <a:xfrm>
            <a:off x="1391873" y="2771327"/>
            <a:ext cx="9408253" cy="166732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21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65F3C1A-67E7-6E15-80E9-A37311B41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at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capital letters at the start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809264" y="2981163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>
            <a:off x="809264" y="3605200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809264" y="4192342"/>
            <a:ext cx="66340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2741596" y="3281794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>
            <a:off x="5550569" y="3347698"/>
            <a:ext cx="545430" cy="1217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Punctuate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at the end of each bit of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450"/>
          <a:stretch/>
        </p:blipFill>
        <p:spPr>
          <a:xfrm>
            <a:off x="1391873" y="2771326"/>
            <a:ext cx="9408253" cy="16577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2346036" y="2346036"/>
            <a:ext cx="290411" cy="50581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D5E42BA-2A28-6F11-4E3E-8E94F6C2CFC8}"/>
              </a:ext>
            </a:extLst>
          </p:cNvPr>
          <p:cNvCxnSpPr>
            <a:cxnSpLocks/>
          </p:cNvCxnSpPr>
          <p:nvPr/>
        </p:nvCxnSpPr>
        <p:spPr>
          <a:xfrm flipH="1">
            <a:off x="3614577" y="3347698"/>
            <a:ext cx="217590" cy="2772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2594DB-665D-ADC7-3C14-A41926B550D9}"/>
              </a:ext>
            </a:extLst>
          </p:cNvPr>
          <p:cNvCxnSpPr>
            <a:cxnSpLocks/>
          </p:cNvCxnSpPr>
          <p:nvPr/>
        </p:nvCxnSpPr>
        <p:spPr>
          <a:xfrm>
            <a:off x="1140964" y="3624922"/>
            <a:ext cx="1205072" cy="4755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H="1" flipV="1">
            <a:off x="7923196" y="3215890"/>
            <a:ext cx="434741" cy="1318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E44EA33-537B-DD62-AB36-720D3109379F}"/>
              </a:ext>
            </a:extLst>
          </p:cNvPr>
          <p:cNvCxnSpPr>
            <a:cxnSpLocks/>
          </p:cNvCxnSpPr>
          <p:nvPr/>
        </p:nvCxnSpPr>
        <p:spPr>
          <a:xfrm flipH="1" flipV="1">
            <a:off x="7377766" y="3899686"/>
            <a:ext cx="762800" cy="2926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AC58DF0-9912-82B8-81B1-8F08D3F34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5: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Punctuate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during some of the speech?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631"/>
          <a:stretch/>
        </p:blipFill>
        <p:spPr>
          <a:xfrm>
            <a:off x="1391873" y="2771327"/>
            <a:ext cx="9408253" cy="1686374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3BB728E-D46C-6C75-ACE9-30DA12E4E7D3}"/>
              </a:ext>
            </a:extLst>
          </p:cNvPr>
          <p:cNvCxnSpPr>
            <a:cxnSpLocks/>
          </p:cNvCxnSpPr>
          <p:nvPr/>
        </p:nvCxnSpPr>
        <p:spPr>
          <a:xfrm>
            <a:off x="7170941" y="2607992"/>
            <a:ext cx="481595" cy="9267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72D14E8-D60E-AEF4-355D-9B18F4879A25}"/>
              </a:ext>
            </a:extLst>
          </p:cNvPr>
          <p:cNvCxnSpPr>
            <a:cxnSpLocks/>
          </p:cNvCxnSpPr>
          <p:nvPr/>
        </p:nvCxnSpPr>
        <p:spPr>
          <a:xfrm flipV="1">
            <a:off x="795617" y="3900173"/>
            <a:ext cx="1319510" cy="36858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96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9361" y="2009159"/>
            <a:ext cx="7315199" cy="1581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Direct Speech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8CC2E5-36A2-EA27-6A28-24DDBA71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570345"/>
            <a:ext cx="11377035" cy="193271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6: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Report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saying the speech.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how to report who is the speaker?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A13FBE-B13C-25D2-35F5-38EAAFB032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578"/>
          <a:stretch/>
        </p:blipFill>
        <p:spPr>
          <a:xfrm>
            <a:off x="1391873" y="2771327"/>
            <a:ext cx="9408253" cy="15836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772302-0144-4592-D261-034CFAD31C1E}"/>
              </a:ext>
            </a:extLst>
          </p:cNvPr>
          <p:cNvCxnSpPr/>
          <p:nvPr/>
        </p:nvCxnSpPr>
        <p:spPr>
          <a:xfrm>
            <a:off x="2817091" y="3048000"/>
            <a:ext cx="120072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0BE07D-EB40-14A9-A0FA-AA75EC0C7234}"/>
              </a:ext>
            </a:extLst>
          </p:cNvPr>
          <p:cNvCxnSpPr>
            <a:cxnSpLocks/>
          </p:cNvCxnSpPr>
          <p:nvPr/>
        </p:nvCxnSpPr>
        <p:spPr>
          <a:xfrm>
            <a:off x="3773055" y="3699163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B5C676B-62E1-69E1-0AA5-8AD520A60B92}"/>
              </a:ext>
            </a:extLst>
          </p:cNvPr>
          <p:cNvCxnSpPr>
            <a:cxnSpLocks/>
          </p:cNvCxnSpPr>
          <p:nvPr/>
        </p:nvCxnSpPr>
        <p:spPr>
          <a:xfrm>
            <a:off x="2590800" y="4322617"/>
            <a:ext cx="142701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45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31523A-DA6F-C687-EFE2-8E1C968256DF}"/>
              </a:ext>
            </a:extLst>
          </p:cNvPr>
          <p:cNvSpPr txBox="1"/>
          <p:nvPr/>
        </p:nvSpPr>
        <p:spPr>
          <a:xfrm>
            <a:off x="342900" y="2122902"/>
            <a:ext cx="115965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“We must stop Scrambler,” Aimee warned.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DFC2D2-031F-1B58-5CB2-F456987FCAA0}"/>
              </a:ext>
            </a:extLst>
          </p:cNvPr>
          <p:cNvSpPr txBox="1"/>
          <p:nvPr/>
        </p:nvSpPr>
        <p:spPr>
          <a:xfrm>
            <a:off x="787625" y="207527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Is that a spaceship?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asked Emile.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crater.”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wasn’t punctuated.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9FE174-8A9B-1F26-6AE5-D953F76E7A16}"/>
              </a:ext>
            </a:extLst>
          </p:cNvPr>
          <p:cNvSpPr txBox="1"/>
          <p:nvPr/>
        </p:nvSpPr>
        <p:spPr>
          <a:xfrm>
            <a:off x="65814" y="2218421"/>
            <a:ext cx="12126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“Let’s hide behind that crater</a:t>
            </a:r>
            <a:r>
              <a:rPr lang="en-GB" sz="60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”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whispered Emile.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6ECBE6-ED7B-81C8-2B5E-5846817C3E8E}"/>
              </a:ext>
            </a:extLst>
          </p:cNvPr>
          <p:cNvSpPr txBox="1"/>
          <p:nvPr/>
        </p:nvSpPr>
        <p:spPr>
          <a:xfrm>
            <a:off x="832801" y="2287575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“Prepare for launch,” commanded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8F95F-A022-7B4B-F087-B81E89E8B518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87228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F627CD-2AD2-0101-1370-1055AEF3E8A8}"/>
              </a:ext>
            </a:extLst>
          </p:cNvPr>
          <p:cNvSpPr txBox="1"/>
          <p:nvPr/>
        </p:nvSpPr>
        <p:spPr>
          <a:xfrm>
            <a:off x="252549" y="2172146"/>
            <a:ext cx="116994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Aimee asked,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“Do you trust him?”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1C13D1-F142-4CB0-5D19-D92810A59881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was not punctuated.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111591-6AFB-338D-52BD-D55A6B94E973}"/>
              </a:ext>
            </a:extLst>
          </p:cNvPr>
          <p:cNvSpPr txBox="1"/>
          <p:nvPr/>
        </p:nvSpPr>
        <p:spPr>
          <a:xfrm>
            <a:off x="787625" y="2183953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growled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“You’ll never catch me!”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marks were missing!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FFD184-274A-8906-8410-F09A0F3A93F0}"/>
              </a:ext>
            </a:extLst>
          </p:cNvPr>
          <p:cNvSpPr txBox="1"/>
          <p:nvPr/>
        </p:nvSpPr>
        <p:spPr>
          <a:xfrm>
            <a:off x="781344" y="2094328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Not even a little,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”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Emile replied.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B389E7-69C8-CA00-EB67-58EF990494DD}"/>
              </a:ext>
            </a:extLst>
          </p:cNvPr>
          <p:cNvSpPr txBox="1"/>
          <p:nvPr/>
        </p:nvSpPr>
        <p:spPr>
          <a:xfrm>
            <a:off x="787625" y="2183101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Scrambler shouted, </a:t>
            </a:r>
            <a:b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“This planet will be mine!”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6F7AA-890A-CF07-BB01-CD1D48ABBF96}"/>
              </a:ext>
            </a:extLst>
          </p:cNvPr>
          <p:cNvSpPr txBox="1"/>
          <p:nvPr/>
        </p:nvSpPr>
        <p:spPr>
          <a:xfrm>
            <a:off x="583055" y="473453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Speech marks are used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speech is punctuated correctly.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reporting clause is punctuated correct. </a:t>
            </a:r>
          </a:p>
        </p:txBody>
      </p:sp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32E0E361-6287-DDF1-C9FA-0E54817CFEE8}"/>
              </a:ext>
            </a:extLst>
          </p:cNvPr>
          <p:cNvSpPr/>
          <p:nvPr/>
        </p:nvSpPr>
        <p:spPr>
          <a:xfrm>
            <a:off x="3312800" y="369135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648312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1925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0538122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the different types?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941</Words>
  <Application>Microsoft Office PowerPoint</Application>
  <PresentationFormat>Widescreen</PresentationFormat>
  <Paragraphs>171</Paragraphs>
  <Slides>36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Direct Speech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2026-01-19T15:16:40Z</dcterms:modified>
</cp:coreProperties>
</file>