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7"/>
  </p:notesMasterIdLst>
  <p:sldIdLst>
    <p:sldId id="390" r:id="rId2"/>
    <p:sldId id="274" r:id="rId3"/>
    <p:sldId id="443" r:id="rId4"/>
    <p:sldId id="469" r:id="rId5"/>
    <p:sldId id="416" r:id="rId6"/>
    <p:sldId id="419" r:id="rId7"/>
    <p:sldId id="534" r:id="rId8"/>
    <p:sldId id="470" r:id="rId9"/>
    <p:sldId id="471" r:id="rId10"/>
    <p:sldId id="473" r:id="rId11"/>
    <p:sldId id="474" r:id="rId12"/>
    <p:sldId id="475" r:id="rId13"/>
    <p:sldId id="476" r:id="rId14"/>
    <p:sldId id="363" r:id="rId15"/>
    <p:sldId id="378" r:id="rId16"/>
    <p:sldId id="535" r:id="rId17"/>
    <p:sldId id="536" r:id="rId18"/>
    <p:sldId id="449" r:id="rId19"/>
    <p:sldId id="537" r:id="rId20"/>
    <p:sldId id="482" r:id="rId21"/>
    <p:sldId id="483" r:id="rId22"/>
    <p:sldId id="472" r:id="rId23"/>
    <p:sldId id="484" r:id="rId24"/>
    <p:sldId id="485" r:id="rId25"/>
    <p:sldId id="486" r:id="rId26"/>
    <p:sldId id="499" r:id="rId27"/>
    <p:sldId id="500" r:id="rId28"/>
    <p:sldId id="501" r:id="rId29"/>
    <p:sldId id="502" r:id="rId30"/>
    <p:sldId id="465" r:id="rId31"/>
    <p:sldId id="503" r:id="rId32"/>
    <p:sldId id="504" r:id="rId33"/>
    <p:sldId id="505" r:id="rId34"/>
    <p:sldId id="506" r:id="rId35"/>
    <p:sldId id="507" r:id="rId36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3085A1-D954-4C88-B12F-9D9EB0AD43F7}" v="1" dt="2026-01-19T15:17:35.4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1-19T15:17:38.903" v="1635" actId="1076"/>
      <pc:docMkLst>
        <pc:docMk/>
      </pc:docMkLst>
      <pc:sldChg chg="modSp mod">
        <pc:chgData name="Glen Jones" userId="e846aaca-4b24-4b13-b0d0-f2308e16b284" providerId="ADAL" clId="{ED47ACC3-9597-4D89-A1DC-43CF280EF274}" dt="2026-01-15T11:20:10.988" v="275" actId="6549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5T11:20:10.988" v="275" actId="6549"/>
          <ac:spMkLst>
            <pc:docMk/>
            <pc:sldMk cId="4010327805" sldId="274"/>
            <ac:spMk id="2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1-19T15:17:34.379" v="1633" actId="47"/>
        <pc:sldMkLst>
          <pc:docMk/>
          <pc:sldMk cId="2138357973" sldId="385"/>
        </pc:sldMkLst>
      </pc:sldChg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</pc:sldChg>
      <pc:sldChg chg="modSp mod">
        <pc:chgData name="Glen Jones" userId="e846aaca-4b24-4b13-b0d0-f2308e16b284" providerId="ADAL" clId="{ED47ACC3-9597-4D89-A1DC-43CF280EF274}" dt="2026-01-15T11:20:21.820" v="276" actId="20577"/>
        <pc:sldMkLst>
          <pc:docMk/>
          <pc:sldMk cId="1144376670" sldId="419"/>
        </pc:sldMkLst>
        <pc:graphicFrameChg chg="modGraphic">
          <ac:chgData name="Glen Jones" userId="e846aaca-4b24-4b13-b0d0-f2308e16b284" providerId="ADAL" clId="{ED47ACC3-9597-4D89-A1DC-43CF280EF274}" dt="2026-01-15T11:20:21.820" v="276" actId="20577"/>
          <ac:graphicFrameMkLst>
            <pc:docMk/>
            <pc:sldMk cId="1144376670" sldId="419"/>
            <ac:graphicFrameMk id="4" creationId="{3E8D1C69-4287-CDF9-134F-C57591421FB6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1-19T15:17:27.777" v="1632" actId="47"/>
        <pc:sldMkLst>
          <pc:docMk/>
          <pc:sldMk cId="1087946739" sldId="438"/>
        </pc:sldMkLst>
      </pc:sldChg>
      <pc:sldChg chg="modSp add del mod">
        <pc:chgData name="Glen Jones" userId="e846aaca-4b24-4b13-b0d0-f2308e16b284" providerId="ADAL" clId="{ED47ACC3-9597-4D89-A1DC-43CF280EF274}" dt="2026-01-19T15:17:27.777" v="1632" actId="47"/>
        <pc:sldMkLst>
          <pc:docMk/>
          <pc:sldMk cId="3276151756" sldId="439"/>
        </pc:sldMkLst>
      </pc:sldChg>
      <pc:sldChg chg="modSp add del mod">
        <pc:chgData name="Glen Jones" userId="e846aaca-4b24-4b13-b0d0-f2308e16b284" providerId="ADAL" clId="{ED47ACC3-9597-4D89-A1DC-43CF280EF274}" dt="2026-01-19T15:17:27.777" v="1632" actId="47"/>
        <pc:sldMkLst>
          <pc:docMk/>
          <pc:sldMk cId="1587059761" sldId="440"/>
        </pc:sldMkLst>
      </pc:sldChg>
      <pc:sldChg chg="delSp modSp add mod delAnim modAnim">
        <pc:chgData name="Glen Jones" userId="e846aaca-4b24-4b13-b0d0-f2308e16b284" providerId="ADAL" clId="{ED47ACC3-9597-4D89-A1DC-43CF280EF274}" dt="2026-01-15T12:32:01.585" v="717" actId="1076"/>
        <pc:sldMkLst>
          <pc:docMk/>
          <pc:sldMk cId="1091252382" sldId="449"/>
        </pc:sldMkLst>
        <pc:spChg chg="mod">
          <ac:chgData name="Glen Jones" userId="e846aaca-4b24-4b13-b0d0-f2308e16b284" providerId="ADAL" clId="{ED47ACC3-9597-4D89-A1DC-43CF280EF274}" dt="2026-01-15T12:31:47.773" v="714" actId="27636"/>
          <ac:spMkLst>
            <pc:docMk/>
            <pc:sldMk cId="1091252382" sldId="449"/>
            <ac:spMk id="5" creationId="{C27B4371-F3AD-09AE-1A95-8C755872E7B3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6" creationId="{0FA6ADBD-C4DC-4FE5-8BDB-309AA9F5EDF9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7" creationId="{FA46E1B8-5F3C-73BD-F48A-F55EE30A1B57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8" creationId="{2CD10EAC-76CD-B09A-734A-291C5B2959F9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9" creationId="{E153DFE9-374D-5294-C543-BAAA80D459BE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10" creationId="{6A141799-03C2-AE43-17F1-89FE1F85BDD3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1" creationId="{B81F6791-386F-2B1B-4315-5A6410C5066F}"/>
          </ac:spMkLst>
        </pc:spChg>
        <pc:spChg chg="mod">
          <ac:chgData name="Glen Jones" userId="e846aaca-4b24-4b13-b0d0-f2308e16b284" providerId="ADAL" clId="{ED47ACC3-9597-4D89-A1DC-43CF280EF274}" dt="2026-01-15T12:31:38.855" v="708" actId="27636"/>
          <ac:spMkLst>
            <pc:docMk/>
            <pc:sldMk cId="1091252382" sldId="449"/>
            <ac:spMk id="22" creationId="{0598162A-672E-4471-F558-68D0BB8EBC68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3" creationId="{58139C3A-816F-DF09-AC31-FD3659F3C6D4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4" creationId="{E7EC5DED-E8A6-ECEE-FB42-05E78D0CECA3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5" creationId="{1EE2A0BF-AB96-31FA-F502-BD7DCDC349B0}"/>
          </ac:spMkLst>
        </pc:spChg>
        <pc:spChg chg="mod">
          <ac:chgData name="Glen Jones" userId="e846aaca-4b24-4b13-b0d0-f2308e16b284" providerId="ADAL" clId="{ED47ACC3-9597-4D89-A1DC-43CF280EF274}" dt="2026-01-15T12:32:01.585" v="717" actId="1076"/>
          <ac:spMkLst>
            <pc:docMk/>
            <pc:sldMk cId="1091252382" sldId="449"/>
            <ac:spMk id="26" creationId="{6F3F8EE8-2C33-C7F9-A4B1-E16AEC8C94DD}"/>
          </ac:spMkLst>
        </pc:spChg>
      </pc:sldChg>
      <pc:sldChg chg="modSp mod">
        <pc:chgData name="Glen Jones" userId="e846aaca-4b24-4b13-b0d0-f2308e16b284" providerId="ADAL" clId="{ED47ACC3-9597-4D89-A1DC-43CF280EF274}" dt="2026-01-15T13:16:43.692" v="1010" actId="20577"/>
        <pc:sldMkLst>
          <pc:docMk/>
          <pc:sldMk cId="3499639952" sldId="465"/>
        </pc:sldMkLst>
        <pc:spChg chg="mod">
          <ac:chgData name="Glen Jones" userId="e846aaca-4b24-4b13-b0d0-f2308e16b284" providerId="ADAL" clId="{ED47ACC3-9597-4D89-A1DC-43CF280EF274}" dt="2026-01-15T13:16:43.692" v="1010" actId="20577"/>
          <ac:spMkLst>
            <pc:docMk/>
            <pc:sldMk cId="3499639952" sldId="465"/>
            <ac:spMk id="2" creationId="{DFC9C5A2-446D-531F-5FDB-2F0E2CB5E4D5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3499639952" sldId="465"/>
            <ac:spMk id="4" creationId="{FDF82D31-9D8A-91BC-1580-AE9ED5719831}"/>
          </ac:spMkLst>
        </pc:spChg>
      </pc:sldChg>
      <pc:sldChg chg="modSp add del mod">
        <pc:chgData name="Glen Jones" userId="e846aaca-4b24-4b13-b0d0-f2308e16b284" providerId="ADAL" clId="{ED47ACC3-9597-4D89-A1DC-43CF280EF274}" dt="2026-01-19T15:17:27.777" v="1632" actId="47"/>
        <pc:sldMkLst>
          <pc:docMk/>
          <pc:sldMk cId="1054672756" sldId="468"/>
        </pc:sldMkLst>
      </pc:sldChg>
      <pc:sldChg chg="modSp mod">
        <pc:chgData name="Glen Jones" userId="e846aaca-4b24-4b13-b0d0-f2308e16b284" providerId="ADAL" clId="{ED47ACC3-9597-4D89-A1DC-43CF280EF274}" dt="2026-01-15T13:15:09.443" v="908" actId="20577"/>
        <pc:sldMkLst>
          <pc:docMk/>
          <pc:sldMk cId="1490931477" sldId="472"/>
        </pc:sldMkLst>
        <pc:spChg chg="mod">
          <ac:chgData name="Glen Jones" userId="e846aaca-4b24-4b13-b0d0-f2308e16b284" providerId="ADAL" clId="{ED47ACC3-9597-4D89-A1DC-43CF280EF274}" dt="2026-01-15T13:15:09.443" v="908" actId="20577"/>
          <ac:spMkLst>
            <pc:docMk/>
            <pc:sldMk cId="1490931477" sldId="472"/>
            <ac:spMk id="4" creationId="{C353D46B-5CCF-7D18-E75B-09D8CA5C61BE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490931477" sldId="472"/>
            <ac:spMk id="6" creationId="{34DDF9FC-115E-96C5-276A-24B0F22A0DD2}"/>
          </ac:spMkLst>
        </pc:spChg>
      </pc:sldChg>
      <pc:sldChg chg="modSp mod">
        <pc:chgData name="Glen Jones" userId="e846aaca-4b24-4b13-b0d0-f2308e16b284" providerId="ADAL" clId="{ED47ACC3-9597-4D89-A1DC-43CF280EF274}" dt="2026-01-15T12:40:30.067" v="768"/>
        <pc:sldMkLst>
          <pc:docMk/>
          <pc:sldMk cId="1188107512" sldId="482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188107512" sldId="482"/>
            <ac:spMk id="6" creationId="{B64E1795-DB4C-491B-6E45-2643C6493FAE}"/>
          </ac:spMkLst>
        </pc:spChg>
      </pc:sldChg>
      <pc:sldChg chg="modSp mod">
        <pc:chgData name="Glen Jones" userId="e846aaca-4b24-4b13-b0d0-f2308e16b284" providerId="ADAL" clId="{ED47ACC3-9597-4D89-A1DC-43CF280EF274}" dt="2026-01-15T12:41:07.027" v="839" actId="20577"/>
        <pc:sldMkLst>
          <pc:docMk/>
          <pc:sldMk cId="2193475781" sldId="483"/>
        </pc:sldMkLst>
        <pc:spChg chg="mod">
          <ac:chgData name="Glen Jones" userId="e846aaca-4b24-4b13-b0d0-f2308e16b284" providerId="ADAL" clId="{ED47ACC3-9597-4D89-A1DC-43CF280EF274}" dt="2026-01-15T12:41:07.027" v="839" actId="20577"/>
          <ac:spMkLst>
            <pc:docMk/>
            <pc:sldMk cId="2193475781" sldId="483"/>
            <ac:spMk id="5" creationId="{ED62A170-5EC0-06E6-9D76-D65C8AEC4CBA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3:15:16.994" v="909"/>
        <pc:sldMkLst>
          <pc:docMk/>
          <pc:sldMk cId="1454122617" sldId="484"/>
        </pc:sldMkLst>
        <pc:spChg chg="mod">
          <ac:chgData name="Glen Jones" userId="e846aaca-4b24-4b13-b0d0-f2308e16b284" providerId="ADAL" clId="{ED47ACC3-9597-4D89-A1DC-43CF280EF274}" dt="2026-01-15T13:15:16.994" v="909"/>
          <ac:spMkLst>
            <pc:docMk/>
            <pc:sldMk cId="1454122617" sldId="484"/>
            <ac:spMk id="2" creationId="{55DFC2D2-031F-1B58-5CB2-F456987FCAA0}"/>
          </ac:spMkLst>
        </pc:spChg>
        <pc:spChg chg="add mod">
          <ac:chgData name="Glen Jones" userId="e846aaca-4b24-4b13-b0d0-f2308e16b284" providerId="ADAL" clId="{ED47ACC3-9597-4D89-A1DC-43CF280EF274}" dt="2026-01-15T12:41:50.691" v="871" actId="1076"/>
          <ac:spMkLst>
            <pc:docMk/>
            <pc:sldMk cId="1454122617" sldId="484"/>
            <ac:spMk id="5" creationId="{45DFFA9C-42D1-0A20-228A-FC94A2E04202}"/>
          </ac:spMkLst>
        </pc:spChg>
      </pc:sldChg>
      <pc:sldChg chg="modSp mod">
        <pc:chgData name="Glen Jones" userId="e846aaca-4b24-4b13-b0d0-f2308e16b284" providerId="ADAL" clId="{ED47ACC3-9597-4D89-A1DC-43CF280EF274}" dt="2026-01-15T13:15:45.058" v="953" actId="20577"/>
        <pc:sldMkLst>
          <pc:docMk/>
          <pc:sldMk cId="2373258804" sldId="485"/>
        </pc:sldMkLst>
        <pc:spChg chg="mod">
          <ac:chgData name="Glen Jones" userId="e846aaca-4b24-4b13-b0d0-f2308e16b284" providerId="ADAL" clId="{ED47ACC3-9597-4D89-A1DC-43CF280EF274}" dt="2026-01-15T13:15:45.058" v="953" actId="20577"/>
          <ac:spMkLst>
            <pc:docMk/>
            <pc:sldMk cId="2373258804" sldId="485"/>
            <ac:spMk id="4" creationId="{4895A873-AA88-F402-EE4D-64D8A46473F1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2373258804" sldId="485"/>
            <ac:spMk id="6" creationId="{4B4AA367-B7FE-9445-9DB1-F569CDEB7B33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3:15:52.247" v="955" actId="1076"/>
        <pc:sldMkLst>
          <pc:docMk/>
          <pc:sldMk cId="3289701193" sldId="486"/>
        </pc:sldMkLst>
        <pc:spChg chg="mod">
          <ac:chgData name="Glen Jones" userId="e846aaca-4b24-4b13-b0d0-f2308e16b284" providerId="ADAL" clId="{ED47ACC3-9597-4D89-A1DC-43CF280EF274}" dt="2026-01-15T13:15:52.247" v="955" actId="1076"/>
          <ac:spMkLst>
            <pc:docMk/>
            <pc:sldMk cId="3289701193" sldId="486"/>
            <ac:spMk id="3" creationId="{719FE174-8A9B-1F26-6AE5-D953F76E7A16}"/>
          </ac:spMkLst>
        </pc:spChg>
        <pc:spChg chg="add mod">
          <ac:chgData name="Glen Jones" userId="e846aaca-4b24-4b13-b0d0-f2308e16b284" providerId="ADAL" clId="{ED47ACC3-9597-4D89-A1DC-43CF280EF274}" dt="2026-01-15T12:41:56.083" v="873"/>
          <ac:spMkLst>
            <pc:docMk/>
            <pc:sldMk cId="3289701193" sldId="486"/>
            <ac:spMk id="5" creationId="{99675431-2980-7F56-C054-8417CAE681BA}"/>
          </ac:spMkLst>
        </pc:spChg>
      </pc:sldChg>
      <pc:sldChg chg="modSp add del mod">
        <pc:chgData name="Glen Jones" userId="e846aaca-4b24-4b13-b0d0-f2308e16b284" providerId="ADAL" clId="{ED47ACC3-9597-4D89-A1DC-43CF280EF274}" dt="2026-01-19T15:17:27.777" v="1632" actId="47"/>
        <pc:sldMkLst>
          <pc:docMk/>
          <pc:sldMk cId="3931467731" sldId="492"/>
        </pc:sldMkLst>
      </pc:sldChg>
      <pc:sldChg chg="modSp mod">
        <pc:chgData name="Glen Jones" userId="e846aaca-4b24-4b13-b0d0-f2308e16b284" providerId="ADAL" clId="{ED47ACC3-9597-4D89-A1DC-43CF280EF274}" dt="2026-01-15T12:40:30.067" v="768"/>
        <pc:sldMkLst>
          <pc:docMk/>
          <pc:sldMk cId="950081946" sldId="499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950081946" sldId="499"/>
            <ac:spMk id="6" creationId="{F8421EE1-A8F3-8A52-47B4-CCE305CB8914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2:41:14.947" v="841"/>
        <pc:sldMkLst>
          <pc:docMk/>
          <pc:sldMk cId="2344308081" sldId="500"/>
        </pc:sldMkLst>
        <pc:spChg chg="add mod">
          <ac:chgData name="Glen Jones" userId="e846aaca-4b24-4b13-b0d0-f2308e16b284" providerId="ADAL" clId="{ED47ACC3-9597-4D89-A1DC-43CF280EF274}" dt="2026-01-15T12:41:14.947" v="841"/>
          <ac:spMkLst>
            <pc:docMk/>
            <pc:sldMk cId="2344308081" sldId="500"/>
            <ac:spMk id="6" creationId="{636E6E31-6E06-06EB-5839-BAE8E1B91395}"/>
          </ac:spMkLst>
        </pc:spChg>
      </pc:sldChg>
      <pc:sldChg chg="modSp mod">
        <pc:chgData name="Glen Jones" userId="e846aaca-4b24-4b13-b0d0-f2308e16b284" providerId="ADAL" clId="{ED47ACC3-9597-4D89-A1DC-43CF280EF274}" dt="2026-01-15T13:16:24.700" v="984" actId="20577"/>
        <pc:sldMkLst>
          <pc:docMk/>
          <pc:sldMk cId="1684118148" sldId="501"/>
        </pc:sldMkLst>
        <pc:spChg chg="mod">
          <ac:chgData name="Glen Jones" userId="e846aaca-4b24-4b13-b0d0-f2308e16b284" providerId="ADAL" clId="{ED47ACC3-9597-4D89-A1DC-43CF280EF274}" dt="2026-01-15T13:16:24.700" v="984" actId="20577"/>
          <ac:spMkLst>
            <pc:docMk/>
            <pc:sldMk cId="1684118148" sldId="501"/>
            <ac:spMk id="4" creationId="{EEF473C2-935B-D959-A5A0-18F5C51EE6F8}"/>
          </ac:spMkLst>
        </pc:spChg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684118148" sldId="501"/>
            <ac:spMk id="6" creationId="{3A9AC60A-7EB5-2D71-F6D8-8E27F61AEEA4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3:16:18.950" v="980" actId="478"/>
        <pc:sldMkLst>
          <pc:docMk/>
          <pc:sldMk cId="2378293759" sldId="502"/>
        </pc:sldMkLst>
        <pc:spChg chg="add del">
          <ac:chgData name="Glen Jones" userId="e846aaca-4b24-4b13-b0d0-f2308e16b284" providerId="ADAL" clId="{ED47ACC3-9597-4D89-A1DC-43CF280EF274}" dt="2026-01-15T13:16:18.950" v="980" actId="478"/>
          <ac:spMkLst>
            <pc:docMk/>
            <pc:sldMk cId="2378293759" sldId="502"/>
            <ac:spMk id="2" creationId="{15F627CD-2AD2-0101-1370-1055AEF3E8A8}"/>
          </ac:spMkLst>
        </pc:spChg>
        <pc:spChg chg="add mod">
          <ac:chgData name="Glen Jones" userId="e846aaca-4b24-4b13-b0d0-f2308e16b284" providerId="ADAL" clId="{ED47ACC3-9597-4D89-A1DC-43CF280EF274}" dt="2026-01-15T12:41:19.398" v="843"/>
          <ac:spMkLst>
            <pc:docMk/>
            <pc:sldMk cId="2378293759" sldId="502"/>
            <ac:spMk id="5" creationId="{4948BC64-081A-8E44-B897-EBEEDC1BC295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3:16:49.300" v="1012"/>
        <pc:sldMkLst>
          <pc:docMk/>
          <pc:sldMk cId="1496275698" sldId="503"/>
        </pc:sldMkLst>
        <pc:spChg chg="add mod">
          <ac:chgData name="Glen Jones" userId="e846aaca-4b24-4b13-b0d0-f2308e16b284" providerId="ADAL" clId="{ED47ACC3-9597-4D89-A1DC-43CF280EF274}" dt="2026-01-15T12:42:02.250" v="875"/>
          <ac:spMkLst>
            <pc:docMk/>
            <pc:sldMk cId="1496275698" sldId="503"/>
            <ac:spMk id="5" creationId="{4F585D55-2C6C-849A-7D08-69119A31D24A}"/>
          </ac:spMkLst>
        </pc:spChg>
        <pc:spChg chg="add mod">
          <ac:chgData name="Glen Jones" userId="e846aaca-4b24-4b13-b0d0-f2308e16b284" providerId="ADAL" clId="{ED47ACC3-9597-4D89-A1DC-43CF280EF274}" dt="2026-01-15T13:16:49.300" v="1012"/>
          <ac:spMkLst>
            <pc:docMk/>
            <pc:sldMk cId="1496275698" sldId="503"/>
            <ac:spMk id="6" creationId="{84194355-4F76-F6B3-8505-DC8657963860}"/>
          </ac:spMkLst>
        </pc:spChg>
      </pc:sldChg>
      <pc:sldChg chg="modSp mod">
        <pc:chgData name="Glen Jones" userId="e846aaca-4b24-4b13-b0d0-f2308e16b284" providerId="ADAL" clId="{ED47ACC3-9597-4D89-A1DC-43CF280EF274}" dt="2026-01-15T13:18:01.509" v="1052" actId="20577"/>
        <pc:sldMkLst>
          <pc:docMk/>
          <pc:sldMk cId="1844737360" sldId="504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844737360" sldId="504"/>
            <ac:spMk id="2" creationId="{4FF2E1F1-6779-1C52-940D-CCF6D163D44F}"/>
          </ac:spMkLst>
        </pc:spChg>
        <pc:spChg chg="mod">
          <ac:chgData name="Glen Jones" userId="e846aaca-4b24-4b13-b0d0-f2308e16b284" providerId="ADAL" clId="{ED47ACC3-9597-4D89-A1DC-43CF280EF274}" dt="2026-01-15T13:18:01.509" v="1052" actId="20577"/>
          <ac:spMkLst>
            <pc:docMk/>
            <pc:sldMk cId="1844737360" sldId="504"/>
            <ac:spMk id="4" creationId="{2405FE7A-54C9-87DC-C259-E6B70772A80E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5T13:18:08.430" v="1054"/>
        <pc:sldMkLst>
          <pc:docMk/>
          <pc:sldMk cId="3781783982" sldId="505"/>
        </pc:sldMkLst>
        <pc:spChg chg="add mod">
          <ac:chgData name="Glen Jones" userId="e846aaca-4b24-4b13-b0d0-f2308e16b284" providerId="ADAL" clId="{ED47ACC3-9597-4D89-A1DC-43CF280EF274}" dt="2026-01-15T12:42:06.818" v="877"/>
          <ac:spMkLst>
            <pc:docMk/>
            <pc:sldMk cId="3781783982" sldId="505"/>
            <ac:spMk id="5" creationId="{FE17D728-7241-F43B-D934-FDE37B27DE24}"/>
          </ac:spMkLst>
        </pc:spChg>
        <pc:spChg chg="add mod">
          <ac:chgData name="Glen Jones" userId="e846aaca-4b24-4b13-b0d0-f2308e16b284" providerId="ADAL" clId="{ED47ACC3-9597-4D89-A1DC-43CF280EF274}" dt="2026-01-15T13:18:08.430" v="1054"/>
          <ac:spMkLst>
            <pc:docMk/>
            <pc:sldMk cId="3781783982" sldId="505"/>
            <ac:spMk id="6" creationId="{11DDADFA-92A5-B1EC-C876-AB88A67EFE8D}"/>
          </ac:spMkLst>
        </pc:spChg>
      </pc:sldChg>
      <pc:sldChg chg="modSp mod">
        <pc:chgData name="Glen Jones" userId="e846aaca-4b24-4b13-b0d0-f2308e16b284" providerId="ADAL" clId="{ED47ACC3-9597-4D89-A1DC-43CF280EF274}" dt="2026-01-15T12:40:30.067" v="768"/>
        <pc:sldMkLst>
          <pc:docMk/>
          <pc:sldMk cId="1112111302" sldId="506"/>
        </pc:sldMkLst>
        <pc:spChg chg="mod">
          <ac:chgData name="Glen Jones" userId="e846aaca-4b24-4b13-b0d0-f2308e16b284" providerId="ADAL" clId="{ED47ACC3-9597-4D89-A1DC-43CF280EF274}" dt="2026-01-15T12:40:30.067" v="768"/>
          <ac:spMkLst>
            <pc:docMk/>
            <pc:sldMk cId="1112111302" sldId="506"/>
            <ac:spMk id="6" creationId="{68BC69BD-A790-3632-F22C-1ECF787AC42B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1-19T15:17:38.903" v="1635" actId="1076"/>
        <pc:sldMkLst>
          <pc:docMk/>
          <pc:sldMk cId="2397463853" sldId="507"/>
        </pc:sldMkLst>
        <pc:spChg chg="add mod">
          <ac:chgData name="Glen Jones" userId="e846aaca-4b24-4b13-b0d0-f2308e16b284" providerId="ADAL" clId="{ED47ACC3-9597-4D89-A1DC-43CF280EF274}" dt="2026-01-19T15:17:38.903" v="1635" actId="1076"/>
          <ac:spMkLst>
            <pc:docMk/>
            <pc:sldMk cId="2397463853" sldId="507"/>
            <ac:spMk id="5" creationId="{32E0E361-6287-DDF1-C9FA-0E54817CFEE8}"/>
          </ac:spMkLst>
        </pc:spChg>
        <pc:spChg chg="add mod">
          <ac:chgData name="Glen Jones" userId="e846aaca-4b24-4b13-b0d0-f2308e16b284" providerId="ADAL" clId="{ED47ACC3-9597-4D89-A1DC-43CF280EF274}" dt="2026-01-15T12:41:24.508" v="845"/>
          <ac:spMkLst>
            <pc:docMk/>
            <pc:sldMk cId="2397463853" sldId="507"/>
            <ac:spMk id="6" creationId="{88CDE812-00AF-8CD2-C1D5-23E7C0B3F75E}"/>
          </ac:spMkLst>
        </pc:spChg>
      </pc:sldChg>
      <pc:sldChg chg="addSp delSp modSp del mod delAnim modAnim">
        <pc:chgData name="Glen Jones" userId="e846aaca-4b24-4b13-b0d0-f2308e16b284" providerId="ADAL" clId="{ED47ACC3-9597-4D89-A1DC-43CF280EF274}" dt="2026-01-19T15:17:34.379" v="1633" actId="47"/>
        <pc:sldMkLst>
          <pc:docMk/>
          <pc:sldMk cId="2651794552" sldId="508"/>
        </pc:sldMkLst>
        <pc:spChg chg="mod">
          <ac:chgData name="Glen Jones" userId="e846aaca-4b24-4b13-b0d0-f2308e16b284" providerId="ADAL" clId="{ED47ACC3-9597-4D89-A1DC-43CF280EF274}" dt="2026-01-15T13:25:28.512" v="1201" actId="14100"/>
          <ac:spMkLst>
            <pc:docMk/>
            <pc:sldMk cId="2651794552" sldId="508"/>
            <ac:spMk id="6" creationId="{84E358B7-1617-E266-CAD3-FB2E115D086C}"/>
          </ac:spMkLst>
        </pc:spChg>
        <pc:spChg chg="add mod">
          <ac:chgData name="Glen Jones" userId="e846aaca-4b24-4b13-b0d0-f2308e16b284" providerId="ADAL" clId="{ED47ACC3-9597-4D89-A1DC-43CF280EF274}" dt="2026-01-15T13:25:23.507" v="1200"/>
          <ac:spMkLst>
            <pc:docMk/>
            <pc:sldMk cId="2651794552" sldId="508"/>
            <ac:spMk id="11" creationId="{751D7729-BE93-C026-6408-28A5806FF1CE}"/>
          </ac:spMkLst>
        </pc:spChg>
        <pc:spChg chg="mod">
          <ac:chgData name="Glen Jones" userId="e846aaca-4b24-4b13-b0d0-f2308e16b284" providerId="ADAL" clId="{ED47ACC3-9597-4D89-A1DC-43CF280EF274}" dt="2026-01-15T13:18:35.845" v="1109" actId="20577"/>
          <ac:spMkLst>
            <pc:docMk/>
            <pc:sldMk cId="2651794552" sldId="508"/>
            <ac:spMk id="12" creationId="{50D8FBDD-693E-2599-B803-20EABCEBDA34}"/>
          </ac:spMkLst>
        </pc:spChg>
      </pc:sldChg>
      <pc:sldChg chg="modSp add del mod">
        <pc:chgData name="Glen Jones" userId="e846aaca-4b24-4b13-b0d0-f2308e16b284" providerId="ADAL" clId="{ED47ACC3-9597-4D89-A1DC-43CF280EF274}" dt="2026-01-19T15:17:27.777" v="1632" actId="47"/>
        <pc:sldMkLst>
          <pc:docMk/>
          <pc:sldMk cId="2815279939" sldId="520"/>
        </pc:sldMkLst>
      </pc:sldChg>
      <pc:sldChg chg="addSp delSp modSp add del mod modAnim">
        <pc:chgData name="Glen Jones" userId="e846aaca-4b24-4b13-b0d0-f2308e16b284" providerId="ADAL" clId="{ED47ACC3-9597-4D89-A1DC-43CF280EF274}" dt="2026-01-19T15:17:27.777" v="1632" actId="47"/>
        <pc:sldMkLst>
          <pc:docMk/>
          <pc:sldMk cId="1776717618" sldId="523"/>
        </pc:sldMkLst>
      </pc:sldChg>
      <pc:sldChg chg="addSp delSp modSp add del mod">
        <pc:chgData name="Glen Jones" userId="e846aaca-4b24-4b13-b0d0-f2308e16b284" providerId="ADAL" clId="{ED47ACC3-9597-4D89-A1DC-43CF280EF274}" dt="2026-01-19T15:17:27.777" v="1632" actId="47"/>
        <pc:sldMkLst>
          <pc:docMk/>
          <pc:sldMk cId="2826632759" sldId="524"/>
        </pc:sldMkLst>
      </pc:sldChg>
      <pc:sldChg chg="delSp modSp add del mod delAnim">
        <pc:chgData name="Glen Jones" userId="e846aaca-4b24-4b13-b0d0-f2308e16b284" providerId="ADAL" clId="{ED47ACC3-9597-4D89-A1DC-43CF280EF274}" dt="2026-01-19T15:17:27.777" v="1632" actId="47"/>
        <pc:sldMkLst>
          <pc:docMk/>
          <pc:sldMk cId="321734416" sldId="525"/>
        </pc:sldMkLst>
      </pc:sldChg>
      <pc:sldChg chg="modSp add del mod">
        <pc:chgData name="Glen Jones" userId="e846aaca-4b24-4b13-b0d0-f2308e16b284" providerId="ADAL" clId="{ED47ACC3-9597-4D89-A1DC-43CF280EF274}" dt="2026-01-19T15:17:27.777" v="1632" actId="47"/>
        <pc:sldMkLst>
          <pc:docMk/>
          <pc:sldMk cId="3956995330" sldId="526"/>
        </pc:sldMkLst>
      </pc:sldChg>
      <pc:sldChg chg="addSp modSp add del mod modAnim">
        <pc:chgData name="Glen Jones" userId="e846aaca-4b24-4b13-b0d0-f2308e16b284" providerId="ADAL" clId="{ED47ACC3-9597-4D89-A1DC-43CF280EF274}" dt="2026-01-19T15:17:27.777" v="1632" actId="47"/>
        <pc:sldMkLst>
          <pc:docMk/>
          <pc:sldMk cId="2002509254" sldId="527"/>
        </pc:sldMkLst>
      </pc:sldChg>
      <pc:sldChg chg="modSp add del mod">
        <pc:chgData name="Glen Jones" userId="e846aaca-4b24-4b13-b0d0-f2308e16b284" providerId="ADAL" clId="{ED47ACC3-9597-4D89-A1DC-43CF280EF274}" dt="2026-01-19T15:17:27.777" v="1632" actId="47"/>
        <pc:sldMkLst>
          <pc:docMk/>
          <pc:sldMk cId="2206835003" sldId="533"/>
        </pc:sldMkLst>
      </pc:sldChg>
      <pc:sldChg chg="modSp add mod">
        <pc:chgData name="Glen Jones" userId="e846aaca-4b24-4b13-b0d0-f2308e16b284" providerId="ADAL" clId="{ED47ACC3-9597-4D89-A1DC-43CF280EF274}" dt="2026-01-15T11:20:37.727" v="298" actId="20577"/>
        <pc:sldMkLst>
          <pc:docMk/>
          <pc:sldMk cId="40565280" sldId="534"/>
        </pc:sldMkLst>
        <pc:graphicFrameChg chg="mod modGraphic">
          <ac:chgData name="Glen Jones" userId="e846aaca-4b24-4b13-b0d0-f2308e16b284" providerId="ADAL" clId="{ED47ACC3-9597-4D89-A1DC-43CF280EF274}" dt="2026-01-15T11:20:37.727" v="298" actId="20577"/>
          <ac:graphicFrameMkLst>
            <pc:docMk/>
            <pc:sldMk cId="40565280" sldId="534"/>
            <ac:graphicFrameMk id="4" creationId="{63E98F97-E4AD-D5F9-FCEC-51B30817A91E}"/>
          </ac:graphicFrameMkLst>
        </pc:graphicFrameChg>
      </pc:sldChg>
      <pc:sldChg chg="delSp modSp add mod ord delAnim">
        <pc:chgData name="Glen Jones" userId="e846aaca-4b24-4b13-b0d0-f2308e16b284" providerId="ADAL" clId="{ED47ACC3-9597-4D89-A1DC-43CF280EF274}" dt="2026-01-15T12:22:53.134" v="427" actId="115"/>
        <pc:sldMkLst>
          <pc:docMk/>
          <pc:sldMk cId="3073555623" sldId="535"/>
        </pc:sldMkLst>
        <pc:spChg chg="mod">
          <ac:chgData name="Glen Jones" userId="e846aaca-4b24-4b13-b0d0-f2308e16b284" providerId="ADAL" clId="{ED47ACC3-9597-4D89-A1DC-43CF280EF274}" dt="2026-01-15T12:22:53.134" v="427" actId="115"/>
          <ac:spMkLst>
            <pc:docMk/>
            <pc:sldMk cId="3073555623" sldId="535"/>
            <ac:spMk id="6" creationId="{4B5D2CD9-1561-6E9B-6EE2-DAE0265307DD}"/>
          </ac:spMkLst>
        </pc:spChg>
        <pc:spChg chg="mod">
          <ac:chgData name="Glen Jones" userId="e846aaca-4b24-4b13-b0d0-f2308e16b284" providerId="ADAL" clId="{ED47ACC3-9597-4D89-A1DC-43CF280EF274}" dt="2026-01-15T12:22:35.510" v="425" actId="14100"/>
          <ac:spMkLst>
            <pc:docMk/>
            <pc:sldMk cId="3073555623" sldId="535"/>
            <ac:spMk id="7" creationId="{63740A2E-C7A1-DDB2-1E06-399F420350EF}"/>
          </ac:spMkLst>
        </pc:spChg>
      </pc:sldChg>
      <pc:sldChg chg="addSp delSp modSp add mod delAnim modAnim">
        <pc:chgData name="Glen Jones" userId="e846aaca-4b24-4b13-b0d0-f2308e16b284" providerId="ADAL" clId="{ED47ACC3-9597-4D89-A1DC-43CF280EF274}" dt="2026-01-15T12:28:35.616" v="658" actId="1076"/>
        <pc:sldMkLst>
          <pc:docMk/>
          <pc:sldMk cId="3052087510" sldId="536"/>
        </pc:sldMkLst>
        <pc:spChg chg="add mod">
          <ac:chgData name="Glen Jones" userId="e846aaca-4b24-4b13-b0d0-f2308e16b284" providerId="ADAL" clId="{ED47ACC3-9597-4D89-A1DC-43CF280EF274}" dt="2026-01-15T12:28:35.616" v="658" actId="1076"/>
          <ac:spMkLst>
            <pc:docMk/>
            <pc:sldMk cId="3052087510" sldId="536"/>
            <ac:spMk id="2" creationId="{2ED5C74B-45F0-D3C8-FF63-3E5F8BCEF7DF}"/>
          </ac:spMkLst>
        </pc:spChg>
        <pc:spChg chg="add mod">
          <ac:chgData name="Glen Jones" userId="e846aaca-4b24-4b13-b0d0-f2308e16b284" providerId="ADAL" clId="{ED47ACC3-9597-4D89-A1DC-43CF280EF274}" dt="2026-01-15T12:28:35.616" v="658" actId="1076"/>
          <ac:spMkLst>
            <pc:docMk/>
            <pc:sldMk cId="3052087510" sldId="536"/>
            <ac:spMk id="3" creationId="{5B33BD21-06C8-12B5-40F4-5F21CED80DEA}"/>
          </ac:spMkLst>
        </pc:spChg>
        <pc:spChg chg="add mod">
          <ac:chgData name="Glen Jones" userId="e846aaca-4b24-4b13-b0d0-f2308e16b284" providerId="ADAL" clId="{ED47ACC3-9597-4D89-A1DC-43CF280EF274}" dt="2026-01-15T12:28:35.616" v="658" actId="1076"/>
          <ac:spMkLst>
            <pc:docMk/>
            <pc:sldMk cId="3052087510" sldId="536"/>
            <ac:spMk id="4" creationId="{77C08266-B95A-0777-B49C-795F8D850490}"/>
          </ac:spMkLst>
        </pc:spChg>
        <pc:spChg chg="mod">
          <ac:chgData name="Glen Jones" userId="e846aaca-4b24-4b13-b0d0-f2308e16b284" providerId="ADAL" clId="{ED47ACC3-9597-4D89-A1DC-43CF280EF274}" dt="2026-01-15T12:28:25.692" v="656" actId="1076"/>
          <ac:spMkLst>
            <pc:docMk/>
            <pc:sldMk cId="3052087510" sldId="536"/>
            <ac:spMk id="6" creationId="{15DB0F5D-91D0-0927-D27A-D134A7E60FCC}"/>
          </ac:spMkLst>
        </pc:spChg>
        <pc:spChg chg="mod">
          <ac:chgData name="Glen Jones" userId="e846aaca-4b24-4b13-b0d0-f2308e16b284" providerId="ADAL" clId="{ED47ACC3-9597-4D89-A1DC-43CF280EF274}" dt="2026-01-15T12:28:32.014" v="657" actId="14100"/>
          <ac:spMkLst>
            <pc:docMk/>
            <pc:sldMk cId="3052087510" sldId="536"/>
            <ac:spMk id="7" creationId="{516F073C-A460-2864-0EB1-D6394375D6AD}"/>
          </ac:spMkLst>
        </pc:spChg>
      </pc:sldChg>
      <pc:sldChg chg="modSp add mod">
        <pc:chgData name="Glen Jones" userId="e846aaca-4b24-4b13-b0d0-f2308e16b284" providerId="ADAL" clId="{ED47ACC3-9597-4D89-A1DC-43CF280EF274}" dt="2026-01-15T12:37:46.504" v="756"/>
        <pc:sldMkLst>
          <pc:docMk/>
          <pc:sldMk cId="1018118338" sldId="537"/>
        </pc:sldMkLst>
        <pc:spChg chg="mod">
          <ac:chgData name="Glen Jones" userId="e846aaca-4b24-4b13-b0d0-f2308e16b284" providerId="ADAL" clId="{ED47ACC3-9597-4D89-A1DC-43CF280EF274}" dt="2026-01-15T12:35:12.247" v="728" actId="27636"/>
          <ac:spMkLst>
            <pc:docMk/>
            <pc:sldMk cId="1018118338" sldId="537"/>
            <ac:spMk id="5" creationId="{C5436B72-0167-8E34-B944-B90B56B4BB1E}"/>
          </ac:spMkLst>
        </pc:spChg>
        <pc:spChg chg="mod">
          <ac:chgData name="Glen Jones" userId="e846aaca-4b24-4b13-b0d0-f2308e16b284" providerId="ADAL" clId="{ED47ACC3-9597-4D89-A1DC-43CF280EF274}" dt="2026-01-15T12:35:18.037" v="730"/>
          <ac:spMkLst>
            <pc:docMk/>
            <pc:sldMk cId="1018118338" sldId="537"/>
            <ac:spMk id="6" creationId="{9652DB2F-93D8-8EC1-D6E7-00E4569B4E6A}"/>
          </ac:spMkLst>
        </pc:spChg>
        <pc:spChg chg="mod">
          <ac:chgData name="Glen Jones" userId="e846aaca-4b24-4b13-b0d0-f2308e16b284" providerId="ADAL" clId="{ED47ACC3-9597-4D89-A1DC-43CF280EF274}" dt="2026-01-15T12:35:27.189" v="733" actId="27636"/>
          <ac:spMkLst>
            <pc:docMk/>
            <pc:sldMk cId="1018118338" sldId="537"/>
            <ac:spMk id="7" creationId="{0488F24C-38A0-FAFB-B25B-3D66211ECAF5}"/>
          </ac:spMkLst>
        </pc:spChg>
        <pc:spChg chg="mod">
          <ac:chgData name="Glen Jones" userId="e846aaca-4b24-4b13-b0d0-f2308e16b284" providerId="ADAL" clId="{ED47ACC3-9597-4D89-A1DC-43CF280EF274}" dt="2026-01-15T12:34:29.568" v="725" actId="6549"/>
          <ac:spMkLst>
            <pc:docMk/>
            <pc:sldMk cId="1018118338" sldId="537"/>
            <ac:spMk id="8" creationId="{8FCBEDFA-FF49-64AC-4DEE-AC9CC8B4E034}"/>
          </ac:spMkLst>
        </pc:spChg>
        <pc:spChg chg="mod">
          <ac:chgData name="Glen Jones" userId="e846aaca-4b24-4b13-b0d0-f2308e16b284" providerId="ADAL" clId="{ED47ACC3-9597-4D89-A1DC-43CF280EF274}" dt="2026-01-15T12:35:38.075" v="735"/>
          <ac:spMkLst>
            <pc:docMk/>
            <pc:sldMk cId="1018118338" sldId="537"/>
            <ac:spMk id="9" creationId="{1EE99FF7-B0D2-0B36-F9C9-BDC0D22D1AF8}"/>
          </ac:spMkLst>
        </pc:spChg>
        <pc:spChg chg="mod">
          <ac:chgData name="Glen Jones" userId="e846aaca-4b24-4b13-b0d0-f2308e16b284" providerId="ADAL" clId="{ED47ACC3-9597-4D89-A1DC-43CF280EF274}" dt="2026-01-15T12:35:44.156" v="737"/>
          <ac:spMkLst>
            <pc:docMk/>
            <pc:sldMk cId="1018118338" sldId="537"/>
            <ac:spMk id="10" creationId="{275056D8-5105-0033-CD6B-C14EB8C28AF4}"/>
          </ac:spMkLst>
        </pc:spChg>
        <pc:spChg chg="mod">
          <ac:chgData name="Glen Jones" userId="e846aaca-4b24-4b13-b0d0-f2308e16b284" providerId="ADAL" clId="{ED47ACC3-9597-4D89-A1DC-43CF280EF274}" dt="2026-01-15T12:36:08.988" v="739" actId="27636"/>
          <ac:spMkLst>
            <pc:docMk/>
            <pc:sldMk cId="1018118338" sldId="537"/>
            <ac:spMk id="21" creationId="{07209786-5370-0F06-7475-F43879E5DF81}"/>
          </ac:spMkLst>
        </pc:spChg>
        <pc:spChg chg="mod">
          <ac:chgData name="Glen Jones" userId="e846aaca-4b24-4b13-b0d0-f2308e16b284" providerId="ADAL" clId="{ED47ACC3-9597-4D89-A1DC-43CF280EF274}" dt="2026-01-15T12:36:16.519" v="740"/>
          <ac:spMkLst>
            <pc:docMk/>
            <pc:sldMk cId="1018118338" sldId="537"/>
            <ac:spMk id="22" creationId="{B90D409D-9956-0DE9-261F-194B72A5B825}"/>
          </ac:spMkLst>
        </pc:spChg>
        <pc:spChg chg="mod">
          <ac:chgData name="Glen Jones" userId="e846aaca-4b24-4b13-b0d0-f2308e16b284" providerId="ADAL" clId="{ED47ACC3-9597-4D89-A1DC-43CF280EF274}" dt="2026-01-15T12:37:25.369" v="753" actId="6549"/>
          <ac:spMkLst>
            <pc:docMk/>
            <pc:sldMk cId="1018118338" sldId="537"/>
            <ac:spMk id="23" creationId="{36E01B65-1E5E-E05F-E84C-D5A41553BB6E}"/>
          </ac:spMkLst>
        </pc:spChg>
        <pc:spChg chg="mod">
          <ac:chgData name="Glen Jones" userId="e846aaca-4b24-4b13-b0d0-f2308e16b284" providerId="ADAL" clId="{ED47ACC3-9597-4D89-A1DC-43CF280EF274}" dt="2026-01-15T12:37:39.227" v="755" actId="27636"/>
          <ac:spMkLst>
            <pc:docMk/>
            <pc:sldMk cId="1018118338" sldId="537"/>
            <ac:spMk id="24" creationId="{974B3AE6-F6D4-0D10-F9BF-F25153B7A3B1}"/>
          </ac:spMkLst>
        </pc:spChg>
        <pc:spChg chg="mod">
          <ac:chgData name="Glen Jones" userId="e846aaca-4b24-4b13-b0d0-f2308e16b284" providerId="ADAL" clId="{ED47ACC3-9597-4D89-A1DC-43CF280EF274}" dt="2026-01-15T12:37:46.504" v="756"/>
          <ac:spMkLst>
            <pc:docMk/>
            <pc:sldMk cId="1018118338" sldId="537"/>
            <ac:spMk id="25" creationId="{E86ED004-0A1C-E0FB-1DDA-C58085AD7300}"/>
          </ac:spMkLst>
        </pc:spChg>
      </pc:sldChg>
      <pc:sldChg chg="addSp delSp modSp add del mod modAnim">
        <pc:chgData name="Glen Jones" userId="e846aaca-4b24-4b13-b0d0-f2308e16b284" providerId="ADAL" clId="{ED47ACC3-9597-4D89-A1DC-43CF280EF274}" dt="2026-01-19T15:17:34.379" v="1633" actId="47"/>
        <pc:sldMkLst>
          <pc:docMk/>
          <pc:sldMk cId="3748936356" sldId="538"/>
        </pc:sldMkLst>
        <pc:spChg chg="ord">
          <ac:chgData name="Glen Jones" userId="e846aaca-4b24-4b13-b0d0-f2308e16b284" providerId="ADAL" clId="{ED47ACC3-9597-4D89-A1DC-43CF280EF274}" dt="2026-01-15T13:21:16.436" v="1130" actId="13244"/>
          <ac:spMkLst>
            <pc:docMk/>
            <pc:sldMk cId="3748936356" sldId="538"/>
            <ac:spMk id="3" creationId="{F698E0D0-004E-E106-96B5-C7C8A313284A}"/>
          </ac:spMkLst>
        </pc:spChg>
        <pc:spChg chg="mod">
          <ac:chgData name="Glen Jones" userId="e846aaca-4b24-4b13-b0d0-f2308e16b284" providerId="ADAL" clId="{ED47ACC3-9597-4D89-A1DC-43CF280EF274}" dt="2026-01-15T13:25:32.013" v="1202" actId="14100"/>
          <ac:spMkLst>
            <pc:docMk/>
            <pc:sldMk cId="3748936356" sldId="538"/>
            <ac:spMk id="6" creationId="{C06E7D38-494D-6ED0-4B23-2AE7D2969BDC}"/>
          </ac:spMkLst>
        </pc:spChg>
        <pc:spChg chg="ord">
          <ac:chgData name="Glen Jones" userId="e846aaca-4b24-4b13-b0d0-f2308e16b284" providerId="ADAL" clId="{ED47ACC3-9597-4D89-A1DC-43CF280EF274}" dt="2026-01-15T13:21:53.642" v="1134" actId="13244"/>
          <ac:spMkLst>
            <pc:docMk/>
            <pc:sldMk cId="3748936356" sldId="538"/>
            <ac:spMk id="8" creationId="{D56C25DF-173D-8155-6C64-043E8C3B297C}"/>
          </ac:spMkLst>
        </pc:spChg>
        <pc:spChg chg="mod">
          <ac:chgData name="Glen Jones" userId="e846aaca-4b24-4b13-b0d0-f2308e16b284" providerId="ADAL" clId="{ED47ACC3-9597-4D89-A1DC-43CF280EF274}" dt="2026-01-15T13:22:00.103" v="1136" actId="1076"/>
          <ac:spMkLst>
            <pc:docMk/>
            <pc:sldMk cId="3748936356" sldId="538"/>
            <ac:spMk id="9" creationId="{5E41D53F-A426-D55A-C7AE-C7F2011C5B56}"/>
          </ac:spMkLst>
        </pc:spChg>
        <pc:spChg chg="add mod">
          <ac:chgData name="Glen Jones" userId="e846aaca-4b24-4b13-b0d0-f2308e16b284" providerId="ADAL" clId="{ED47ACC3-9597-4D89-A1DC-43CF280EF274}" dt="2026-01-15T13:25:18.681" v="1198" actId="1076"/>
          <ac:spMkLst>
            <pc:docMk/>
            <pc:sldMk cId="3748936356" sldId="538"/>
            <ac:spMk id="11" creationId="{9E0CD25A-FD0A-242D-ACD1-C37CCEC95831}"/>
          </ac:spMkLst>
        </pc:spChg>
        <pc:spChg chg="mod">
          <ac:chgData name="Glen Jones" userId="e846aaca-4b24-4b13-b0d0-f2308e16b284" providerId="ADAL" clId="{ED47ACC3-9597-4D89-A1DC-43CF280EF274}" dt="2026-01-15T13:21:58.083" v="1135" actId="1076"/>
          <ac:spMkLst>
            <pc:docMk/>
            <pc:sldMk cId="3748936356" sldId="538"/>
            <ac:spMk id="26" creationId="{53AC4A3B-83A3-8E50-E5E5-79461A411B53}"/>
          </ac:spMkLst>
        </pc:spChg>
        <pc:spChg chg="mod">
          <ac:chgData name="Glen Jones" userId="e846aaca-4b24-4b13-b0d0-f2308e16b284" providerId="ADAL" clId="{ED47ACC3-9597-4D89-A1DC-43CF280EF274}" dt="2026-01-15T13:22:01.933" v="1137" actId="1076"/>
          <ac:spMkLst>
            <pc:docMk/>
            <pc:sldMk cId="3748936356" sldId="538"/>
            <ac:spMk id="32" creationId="{6EAD15C3-28AD-36FD-243F-C9222ADF6ED3}"/>
          </ac:spMkLst>
        </pc:spChg>
        <pc:picChg chg="mod">
          <ac:chgData name="Glen Jones" userId="e846aaca-4b24-4b13-b0d0-f2308e16b284" providerId="ADAL" clId="{ED47ACC3-9597-4D89-A1DC-43CF280EF274}" dt="2026-01-15T13:22:23.025" v="1140" actId="1076"/>
          <ac:picMkLst>
            <pc:docMk/>
            <pc:sldMk cId="3748936356" sldId="538"/>
            <ac:picMk id="13" creationId="{7FDD5240-1CE8-B13D-4461-C1700BA6F148}"/>
          </ac:picMkLst>
        </pc:picChg>
      </pc:sldChg>
      <pc:sldChg chg="addSp delSp modSp add del mod">
        <pc:chgData name="Glen Jones" userId="e846aaca-4b24-4b13-b0d0-f2308e16b284" providerId="ADAL" clId="{ED47ACC3-9597-4D89-A1DC-43CF280EF274}" dt="2026-01-19T15:17:34.379" v="1633" actId="47"/>
        <pc:sldMkLst>
          <pc:docMk/>
          <pc:sldMk cId="3169298359" sldId="539"/>
        </pc:sldMkLst>
        <pc:spChg chg="mod">
          <ac:chgData name="Glen Jones" userId="e846aaca-4b24-4b13-b0d0-f2308e16b284" providerId="ADAL" clId="{ED47ACC3-9597-4D89-A1DC-43CF280EF274}" dt="2026-01-15T13:25:43.894" v="1206" actId="14100"/>
          <ac:spMkLst>
            <pc:docMk/>
            <pc:sldMk cId="3169298359" sldId="539"/>
            <ac:spMk id="6" creationId="{477CDFAC-59CA-07E9-8F61-99E11B815161}"/>
          </ac:spMkLst>
        </pc:spChg>
        <pc:spChg chg="add mod">
          <ac:chgData name="Glen Jones" userId="e846aaca-4b24-4b13-b0d0-f2308e16b284" providerId="ADAL" clId="{ED47ACC3-9597-4D89-A1DC-43CF280EF274}" dt="2026-01-15T13:26:01.175" v="1250" actId="20577"/>
          <ac:spMkLst>
            <pc:docMk/>
            <pc:sldMk cId="3169298359" sldId="539"/>
            <ac:spMk id="11" creationId="{797127E5-A056-42DA-F04A-FE7687203EE1}"/>
          </ac:spMkLst>
        </pc:spChg>
      </pc:sldChg>
      <pc:sldChg chg="modSp add del mod">
        <pc:chgData name="Glen Jones" userId="e846aaca-4b24-4b13-b0d0-f2308e16b284" providerId="ADAL" clId="{ED47ACC3-9597-4D89-A1DC-43CF280EF274}" dt="2026-01-19T15:17:34.379" v="1633" actId="47"/>
        <pc:sldMkLst>
          <pc:docMk/>
          <pc:sldMk cId="2141537633" sldId="540"/>
        </pc:sldMkLst>
        <pc:spChg chg="mod">
          <ac:chgData name="Glen Jones" userId="e846aaca-4b24-4b13-b0d0-f2308e16b284" providerId="ADAL" clId="{ED47ACC3-9597-4D89-A1DC-43CF280EF274}" dt="2026-01-15T13:26:14.848" v="1269" actId="20577"/>
          <ac:spMkLst>
            <pc:docMk/>
            <pc:sldMk cId="2141537633" sldId="540"/>
            <ac:spMk id="11" creationId="{AD6495D6-801E-938D-2DE8-0F8CCD31C049}"/>
          </ac:spMkLst>
        </pc:spChg>
      </pc:sldChg>
      <pc:sldChg chg="modSp add del mod">
        <pc:chgData name="Glen Jones" userId="e846aaca-4b24-4b13-b0d0-f2308e16b284" providerId="ADAL" clId="{ED47ACC3-9597-4D89-A1DC-43CF280EF274}" dt="2026-01-19T15:17:34.379" v="1633" actId="47"/>
        <pc:sldMkLst>
          <pc:docMk/>
          <pc:sldMk cId="1567471262" sldId="541"/>
        </pc:sldMkLst>
        <pc:spChg chg="mod">
          <ac:chgData name="Glen Jones" userId="e846aaca-4b24-4b13-b0d0-f2308e16b284" providerId="ADAL" clId="{ED47ACC3-9597-4D89-A1DC-43CF280EF274}" dt="2026-01-15T13:26:44.210" v="1330" actId="14100"/>
          <ac:spMkLst>
            <pc:docMk/>
            <pc:sldMk cId="1567471262" sldId="541"/>
            <ac:spMk id="11" creationId="{EC69D1FD-1BBC-BFCF-D297-BAE72BD12EBF}"/>
          </ac:spMkLst>
        </pc:spChg>
      </pc:sldChg>
      <pc:sldChg chg="modSp add del mod">
        <pc:chgData name="Glen Jones" userId="e846aaca-4b24-4b13-b0d0-f2308e16b284" providerId="ADAL" clId="{ED47ACC3-9597-4D89-A1DC-43CF280EF274}" dt="2026-01-19T15:17:34.379" v="1633" actId="47"/>
        <pc:sldMkLst>
          <pc:docMk/>
          <pc:sldMk cId="689366203" sldId="542"/>
        </pc:sldMkLst>
        <pc:spChg chg="mod">
          <ac:chgData name="Glen Jones" userId="e846aaca-4b24-4b13-b0d0-f2308e16b284" providerId="ADAL" clId="{ED47ACC3-9597-4D89-A1DC-43CF280EF274}" dt="2026-01-15T13:27:01.767" v="1372" actId="20577"/>
          <ac:spMkLst>
            <pc:docMk/>
            <pc:sldMk cId="689366203" sldId="542"/>
            <ac:spMk id="11" creationId="{C3B9A018-3CFB-2639-7F75-272CC6057148}"/>
          </ac:spMkLst>
        </pc:spChg>
      </pc:sldChg>
      <pc:sldChg chg="modSp add del">
        <pc:chgData name="Glen Jones" userId="e846aaca-4b24-4b13-b0d0-f2308e16b284" providerId="ADAL" clId="{ED47ACC3-9597-4D89-A1DC-43CF280EF274}" dt="2026-01-19T15:17:27.777" v="1632" actId="47"/>
        <pc:sldMkLst>
          <pc:docMk/>
          <pc:sldMk cId="1976888972" sldId="543"/>
        </pc:sldMkLst>
      </pc:sldChg>
      <pc:sldChg chg="modSp add del mod">
        <pc:chgData name="Glen Jones" userId="e846aaca-4b24-4b13-b0d0-f2308e16b284" providerId="ADAL" clId="{ED47ACC3-9597-4D89-A1DC-43CF280EF274}" dt="2026-01-19T15:17:27.777" v="1632" actId="47"/>
        <pc:sldMkLst>
          <pc:docMk/>
          <pc:sldMk cId="2969811262" sldId="544"/>
        </pc:sldMkLst>
      </pc:sldChg>
      <pc:sldChg chg="modSp add del mod">
        <pc:chgData name="Glen Jones" userId="e846aaca-4b24-4b13-b0d0-f2308e16b284" providerId="ADAL" clId="{ED47ACC3-9597-4D89-A1DC-43CF280EF274}" dt="2026-01-19T15:17:27.777" v="1632" actId="47"/>
        <pc:sldMkLst>
          <pc:docMk/>
          <pc:sldMk cId="3999212127" sldId="545"/>
        </pc:sldMkLst>
      </pc:sldChg>
      <pc:sldChg chg="modSp add del mod">
        <pc:chgData name="Glen Jones" userId="e846aaca-4b24-4b13-b0d0-f2308e16b284" providerId="ADAL" clId="{ED47ACC3-9597-4D89-A1DC-43CF280EF274}" dt="2026-01-19T15:17:27.777" v="1632" actId="47"/>
        <pc:sldMkLst>
          <pc:docMk/>
          <pc:sldMk cId="643930653" sldId="546"/>
        </pc:sldMkLst>
      </pc:sldChg>
      <pc:sldChg chg="modSp add del mod">
        <pc:chgData name="Glen Jones" userId="e846aaca-4b24-4b13-b0d0-f2308e16b284" providerId="ADAL" clId="{ED47ACC3-9597-4D89-A1DC-43CF280EF274}" dt="2026-01-19T15:17:27.777" v="1632" actId="47"/>
        <pc:sldMkLst>
          <pc:docMk/>
          <pc:sldMk cId="3116215925" sldId="547"/>
        </pc:sldMkLst>
      </pc:sldChg>
      <pc:sldChg chg="modSp add del mod">
        <pc:chgData name="Glen Jones" userId="e846aaca-4b24-4b13-b0d0-f2308e16b284" providerId="ADAL" clId="{ED47ACC3-9597-4D89-A1DC-43CF280EF274}" dt="2026-01-19T15:17:27.777" v="1632" actId="47"/>
        <pc:sldMkLst>
          <pc:docMk/>
          <pc:sldMk cId="3990499620" sldId="548"/>
        </pc:sldMkLst>
      </pc:sldChg>
      <pc:sldChg chg="modSp add del mod">
        <pc:chgData name="Glen Jones" userId="e846aaca-4b24-4b13-b0d0-f2308e16b284" providerId="ADAL" clId="{ED47ACC3-9597-4D89-A1DC-43CF280EF274}" dt="2026-01-19T15:17:27.777" v="1632" actId="47"/>
        <pc:sldMkLst>
          <pc:docMk/>
          <pc:sldMk cId="2847970345" sldId="549"/>
        </pc:sldMkLst>
      </pc:sldChg>
      <pc:sldChg chg="modSp add del mod">
        <pc:chgData name="Glen Jones" userId="e846aaca-4b24-4b13-b0d0-f2308e16b284" providerId="ADAL" clId="{ED47ACC3-9597-4D89-A1DC-43CF280EF274}" dt="2026-01-19T15:17:27.777" v="1632" actId="47"/>
        <pc:sldMkLst>
          <pc:docMk/>
          <pc:sldMk cId="2940823043" sldId="550"/>
        </pc:sldMkLst>
      </pc:sldChg>
      <pc:sldChg chg="modSp add del mod">
        <pc:chgData name="Glen Jones" userId="e846aaca-4b24-4b13-b0d0-f2308e16b284" providerId="ADAL" clId="{ED47ACC3-9597-4D89-A1DC-43CF280EF274}" dt="2026-01-19T15:17:27.777" v="1632" actId="47"/>
        <pc:sldMkLst>
          <pc:docMk/>
          <pc:sldMk cId="203293357" sldId="551"/>
        </pc:sldMkLst>
      </pc:sldChg>
      <pc:sldMasterChg chg="delSldLayout">
        <pc:chgData name="Glen Jones" userId="e846aaca-4b24-4b13-b0d0-f2308e16b284" providerId="ADAL" clId="{ED47ACC3-9597-4D89-A1DC-43CF280EF274}" dt="2026-01-19T15:17:34.379" v="1633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19T15:17:34.379" v="1633" actId="47"/>
          <pc:sldLayoutMkLst>
            <pc:docMk/>
            <pc:sldMasterMk cId="451012602" sldId="2147483648"/>
            <pc:sldLayoutMk cId="2179138885" sldId="2147483660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  <a:br>
            <a:rPr lang="en-GB" sz="1400" dirty="0"/>
          </a:br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the reader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  <a:br>
            <a:rPr lang="en-GB" sz="1400" dirty="0"/>
          </a:br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  <a:br>
            <a:rPr lang="en-GB" sz="1400" kern="1200" dirty="0"/>
          </a:b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  <a:br>
            <a:rPr lang="en-GB" sz="1400" kern="1200" dirty="0"/>
          </a:b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the reader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19/01/2026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DE5539-4AAE-D1BC-BDD6-4484EFCB5433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 we want to have our characters talk to one another.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407297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show speech by using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start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end of the speech.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DCD40F-B2C0-DC59-DA4B-37E319D94890}"/>
              </a:ext>
            </a:extLst>
          </p:cNvPr>
          <p:cNvSpPr txBox="1">
            <a:spLocks/>
          </p:cNvSpPr>
          <p:nvPr/>
        </p:nvSpPr>
        <p:spPr>
          <a:xfrm>
            <a:off x="954233" y="4769556"/>
            <a:ext cx="10283534" cy="173494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symbols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“”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(sometimes called speech marks).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1BA8D4-424B-5ED2-84F1-358EA7AB39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652F7AF-83BF-F56C-BD2C-8909BB862F75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835A253-7FD7-DD05-CA49-1C8B34C964FC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ED91CED-B224-9A71-0FD9-E3BC0CAD5497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306BEF1-82EF-0711-DD43-8779E3ADEF30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242E9D6-2DBF-CE09-A996-04269146235A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99183B8-9CA4-58FA-0A49-898E20D32F55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0" y="565727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count?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C5DEBBE-193E-28D7-6E94-026CE729D344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F01002-5072-CC89-CD50-6997516D3A8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4EADC53-89A6-003F-FD7B-F95E0EA596FB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7C48D9-DADB-B41D-FED0-95E14CFF2752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extLst>
              <a:ext uri="{FF2B5EF4-FFF2-40B4-BE49-F238E27FC236}">
                <a16:creationId xmlns:a16="http://schemas.microsoft.com/office/drawing/2014/main" id="{66DCEF0A-E3B9-A8D7-43D4-240B26B13CD0}"/>
              </a:ext>
            </a:extLst>
          </p:cNvPr>
          <p:cNvSpPr txBox="1">
            <a:spLocks/>
          </p:cNvSpPr>
          <p:nvPr/>
        </p:nvSpPr>
        <p:spPr>
          <a:xfrm>
            <a:off x="6530109" y="5192945"/>
            <a:ext cx="5192696" cy="1094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 inverted commas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(or 5 pairs of inverted commas)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719F5-8DB8-1BB0-4EB6-5DFF97E67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591B486-B803-05BB-9B28-B88A0E8B81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B5D2CD9-1561-6E9B-6EE2-DAE0265307DD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261737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 we want to tell a character what was said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another character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740A2E-C7A1-DDB2-1E06-399F420350EF}"/>
              </a:ext>
            </a:extLst>
          </p:cNvPr>
          <p:cNvSpPr txBox="1">
            <a:spLocks/>
          </p:cNvSpPr>
          <p:nvPr/>
        </p:nvSpPr>
        <p:spPr>
          <a:xfrm>
            <a:off x="954233" y="3330341"/>
            <a:ext cx="10283534" cy="202190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want to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report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speech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(called “indirect speech”).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4DCF94-1FDE-A640-4674-A8A3498000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7355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78531A-C54C-9A8A-2DEE-6DD6CD5E2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EC6F88E-3CE5-BC28-42DC-8CAD456306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5DB0F5D-91D0-0927-D27A-D134A7E60FCC}"/>
              </a:ext>
            </a:extLst>
          </p:cNvPr>
          <p:cNvSpPr txBox="1">
            <a:spLocks/>
          </p:cNvSpPr>
          <p:nvPr/>
        </p:nvSpPr>
        <p:spPr>
          <a:xfrm>
            <a:off x="1068533" y="427623"/>
            <a:ext cx="10283535" cy="81745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Direct: "We must stop Scrambler," said Aimee.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6F073C-A460-2864-0EB1-D6394375D6AD}"/>
              </a:ext>
            </a:extLst>
          </p:cNvPr>
          <p:cNvSpPr txBox="1">
            <a:spLocks/>
          </p:cNvSpPr>
          <p:nvPr/>
        </p:nvSpPr>
        <p:spPr>
          <a:xfrm>
            <a:off x="1068533" y="1425111"/>
            <a:ext cx="10283534" cy="94749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Indirect: Aimee said that they had to stop Scrambler.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77A0994-446B-7E31-5839-BF06706364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D5C74B-45F0-D3C8-FF63-3E5F8BCEF7DF}"/>
              </a:ext>
            </a:extLst>
          </p:cNvPr>
          <p:cNvSpPr txBox="1">
            <a:spLocks/>
          </p:cNvSpPr>
          <p:nvPr/>
        </p:nvSpPr>
        <p:spPr>
          <a:xfrm>
            <a:off x="2741061" y="2586554"/>
            <a:ext cx="7421078" cy="947492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any differences?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B33BD21-06C8-12B5-40F4-5F21CED80DEA}"/>
              </a:ext>
            </a:extLst>
          </p:cNvPr>
          <p:cNvSpPr txBox="1">
            <a:spLocks/>
          </p:cNvSpPr>
          <p:nvPr/>
        </p:nvSpPr>
        <p:spPr>
          <a:xfrm>
            <a:off x="2741061" y="3745713"/>
            <a:ext cx="7421079" cy="754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Indirect speech doesn’t use speech marks!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C08266-B95A-0777-B49C-795F8D850490}"/>
              </a:ext>
            </a:extLst>
          </p:cNvPr>
          <p:cNvSpPr txBox="1">
            <a:spLocks/>
          </p:cNvSpPr>
          <p:nvPr/>
        </p:nvSpPr>
        <p:spPr>
          <a:xfrm>
            <a:off x="2741061" y="4677903"/>
            <a:ext cx="7421078" cy="754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Indirect speech uses the word “that”.</a:t>
            </a:r>
          </a:p>
        </p:txBody>
      </p:sp>
    </p:spTree>
    <p:extLst>
      <p:ext uri="{BB962C8B-B14F-4D97-AF65-F5344CB8AC3E}">
        <p14:creationId xmlns:p14="http://schemas.microsoft.com/office/powerpoint/2010/main" val="305208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93555" y="5548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93555" y="5377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93555" y="5548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speech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direct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indirect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84625" y="1981532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“Do you trust him?” Aimee asked.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84625" y="2845672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“Let’s do it!” shouted Emile.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84625" y="3709814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“But how?” asked Emile.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84625" y="4573957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growled, “You’ll never catch me!”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84625" y="5438101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shouted, “This planet will be mine!”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6248400" y="1981532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asked if they trusted him.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6248400" y="2845672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shouted that they should do it.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6248400" y="3709814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asked how they would do it.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6248400" y="4573957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Scrambler growled that they would never catch him.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6248400" y="5438101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Scrambler shouted that the planet would be his.</a:t>
            </a:r>
          </a:p>
        </p:txBody>
      </p:sp>
    </p:spTree>
    <p:extLst>
      <p:ext uri="{BB962C8B-B14F-4D97-AF65-F5344CB8AC3E}">
        <p14:creationId xmlns:p14="http://schemas.microsoft.com/office/powerpoint/2010/main" val="1091252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B751D3-B676-49DE-CA51-C8DCC942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81019CC-474E-D563-C383-BA25EFB77F99}"/>
              </a:ext>
            </a:extLst>
          </p:cNvPr>
          <p:cNvSpPr txBox="1">
            <a:spLocks/>
          </p:cNvSpPr>
          <p:nvPr/>
        </p:nvSpPr>
        <p:spPr>
          <a:xfrm>
            <a:off x="393555" y="5548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3E918531-029A-8E46-7481-4453DA20F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8CE7F011-EE57-1D57-8966-33C180486765}"/>
              </a:ext>
            </a:extLst>
          </p:cNvPr>
          <p:cNvSpPr txBox="1">
            <a:spLocks/>
          </p:cNvSpPr>
          <p:nvPr/>
        </p:nvSpPr>
        <p:spPr>
          <a:xfrm>
            <a:off x="393555" y="5377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FCBEDFA-FF49-64AC-4DEE-AC9CC8B4E034}"/>
              </a:ext>
            </a:extLst>
          </p:cNvPr>
          <p:cNvSpPr txBox="1">
            <a:spLocks/>
          </p:cNvSpPr>
          <p:nvPr/>
        </p:nvSpPr>
        <p:spPr>
          <a:xfrm>
            <a:off x="393555" y="5548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speech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indirect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direct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5436B72-0167-8E34-B944-B90B56B4BB1E}"/>
              </a:ext>
            </a:extLst>
          </p:cNvPr>
          <p:cNvSpPr txBox="1">
            <a:spLocks/>
          </p:cNvSpPr>
          <p:nvPr/>
        </p:nvSpPr>
        <p:spPr>
          <a:xfrm>
            <a:off x="584625" y="1981532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said that they had to stop Scrambler.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652DB2F-93D8-8EC1-D6E7-00E4569B4E6A}"/>
              </a:ext>
            </a:extLst>
          </p:cNvPr>
          <p:cNvSpPr txBox="1">
            <a:spLocks/>
          </p:cNvSpPr>
          <p:nvPr/>
        </p:nvSpPr>
        <p:spPr>
          <a:xfrm>
            <a:off x="584625" y="2845672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asked if they could trust him.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8F24C-38A0-FAFB-B25B-3D66211ECAF5}"/>
              </a:ext>
            </a:extLst>
          </p:cNvPr>
          <p:cNvSpPr txBox="1">
            <a:spLocks/>
          </p:cNvSpPr>
          <p:nvPr/>
        </p:nvSpPr>
        <p:spPr>
          <a:xfrm>
            <a:off x="584625" y="3709814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explained that they would trap Scrambler near the crater.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E99FF7-B0D2-0B36-F9C9-BDC0D22D1AF8}"/>
              </a:ext>
            </a:extLst>
          </p:cNvPr>
          <p:cNvSpPr txBox="1">
            <a:spLocks/>
          </p:cNvSpPr>
          <p:nvPr/>
        </p:nvSpPr>
        <p:spPr>
          <a:xfrm>
            <a:off x="584625" y="4573957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told Emile that they needed to prepare for launch.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75056D8-5105-0033-CD6B-C14EB8C28AF4}"/>
              </a:ext>
            </a:extLst>
          </p:cNvPr>
          <p:cNvSpPr txBox="1">
            <a:spLocks/>
          </p:cNvSpPr>
          <p:nvPr/>
        </p:nvSpPr>
        <p:spPr>
          <a:xfrm>
            <a:off x="584625" y="5438101"/>
            <a:ext cx="54468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boasted that no one could defeat him.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7209786-5370-0F06-7475-F43879E5DF81}"/>
              </a:ext>
            </a:extLst>
          </p:cNvPr>
          <p:cNvSpPr txBox="1">
            <a:spLocks/>
          </p:cNvSpPr>
          <p:nvPr/>
        </p:nvSpPr>
        <p:spPr>
          <a:xfrm>
            <a:off x="6248400" y="1981532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“We have to stop Scrambler,” said Aimee.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90D409D-9956-0DE9-261F-194B72A5B825}"/>
              </a:ext>
            </a:extLst>
          </p:cNvPr>
          <p:cNvSpPr txBox="1">
            <a:spLocks/>
          </p:cNvSpPr>
          <p:nvPr/>
        </p:nvSpPr>
        <p:spPr>
          <a:xfrm>
            <a:off x="6248400" y="2845672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“Can we trust him?” asked Emile.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6E01B65-1E5E-E05F-E84C-D5A41553BB6E}"/>
              </a:ext>
            </a:extLst>
          </p:cNvPr>
          <p:cNvSpPr txBox="1">
            <a:spLocks/>
          </p:cNvSpPr>
          <p:nvPr/>
        </p:nvSpPr>
        <p:spPr>
          <a:xfrm>
            <a:off x="6248400" y="3709814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Aimee explained ,“We’ll trap Scrambler near the crater.”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74B3AE6-F6D4-0D10-F9BF-F25153B7A3B1}"/>
              </a:ext>
            </a:extLst>
          </p:cNvPr>
          <p:cNvSpPr txBox="1">
            <a:spLocks/>
          </p:cNvSpPr>
          <p:nvPr/>
        </p:nvSpPr>
        <p:spPr>
          <a:xfrm>
            <a:off x="6248400" y="4573957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“Prepare for launch,” Aimee told Emile.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E86ED004-0A1C-E0FB-1DDA-C58085AD7300}"/>
              </a:ext>
            </a:extLst>
          </p:cNvPr>
          <p:cNvSpPr txBox="1">
            <a:spLocks/>
          </p:cNvSpPr>
          <p:nvPr/>
        </p:nvSpPr>
        <p:spPr>
          <a:xfrm>
            <a:off x="6248400" y="5438101"/>
            <a:ext cx="544678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“No one can defeat me!” boasted Scrambler.</a:t>
            </a:r>
          </a:p>
        </p:txBody>
      </p:sp>
    </p:spTree>
    <p:extLst>
      <p:ext uri="{BB962C8B-B14F-4D97-AF65-F5344CB8AC3E}">
        <p14:creationId xmlns:p14="http://schemas.microsoft.com/office/powerpoint/2010/main" val="1018118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9361" y="2009159"/>
            <a:ext cx="7315199" cy="158176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Indirect Speech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does feature direct speech.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31523A-DA6F-C687-EFE2-8E1C968256DF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Emiles asked if it was a spaceship.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5DFC2D2-031F-1B58-5CB2-F456987FCAA0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Emiles asked if it was a spaceship.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DFFA9C-42D1-0A20-228A-FC94A2E04202}"/>
              </a:ext>
            </a:extLst>
          </p:cNvPr>
          <p:cNvSpPr txBox="1"/>
          <p:nvPr/>
        </p:nvSpPr>
        <p:spPr>
          <a:xfrm>
            <a:off x="646066" y="522998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indirect speech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NOT direct speech.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65814" y="2218421"/>
            <a:ext cx="121261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whispered that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they should hide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behind a crater.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9FE174-8A9B-1F26-6AE5-D953F76E7A16}"/>
              </a:ext>
            </a:extLst>
          </p:cNvPr>
          <p:cNvSpPr txBox="1"/>
          <p:nvPr/>
        </p:nvSpPr>
        <p:spPr>
          <a:xfrm>
            <a:off x="78082" y="1671773"/>
            <a:ext cx="121261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whispered that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they should hide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behind a crater.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675431-2980-7F56-C054-8417CAE681BA}"/>
              </a:ext>
            </a:extLst>
          </p:cNvPr>
          <p:cNvSpPr txBox="1"/>
          <p:nvPr/>
        </p:nvSpPr>
        <p:spPr>
          <a:xfrm>
            <a:off x="646066" y="522998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indirect speech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NOT direct speech.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6ECBE6-ED7B-81C8-2B5E-5846817C3E8E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6E6E31-6E06-06EB-5839-BAE8E1B91395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does feature direct speech.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F627CD-2AD2-0101-1370-1055AEF3E8A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48BC64-081A-8E44-B897-EBEEDC1BC295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does feature direct speech.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887228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 that they will never catch him.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585D55-2C6C-849A-7D08-69119A31D24A}"/>
              </a:ext>
            </a:extLst>
          </p:cNvPr>
          <p:cNvSpPr txBox="1"/>
          <p:nvPr/>
        </p:nvSpPr>
        <p:spPr>
          <a:xfrm>
            <a:off x="646066" y="522998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indirect speech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NOT direct speech.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194355-4F76-F6B3-8505-DC8657963860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 that they will never catch him.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 that hew wasn’t afraid.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17D728-7241-F43B-D934-FDE37B27DE24}"/>
              </a:ext>
            </a:extLst>
          </p:cNvPr>
          <p:cNvSpPr txBox="1"/>
          <p:nvPr/>
        </p:nvSpPr>
        <p:spPr>
          <a:xfrm>
            <a:off x="646066" y="522998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indirect speech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NOT direct speech.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DDADFA-92A5-B1EC-C876-AB88A67EFE8D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 that hew wasn’t afraid.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features direct speech?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B389E7-69C8-CA00-EB67-58EF990494DD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CDE812-00AF-8CD2-C1D5-23E7C0B3F75E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does feature direct speech.</a:t>
            </a:r>
          </a:p>
        </p:txBody>
      </p:sp>
      <p:sp>
        <p:nvSpPr>
          <p:cNvPr id="5" name="Rectangle: Rounded Corners 4">
            <a:hlinkClick r:id="rId6"/>
            <a:extLst>
              <a:ext uri="{FF2B5EF4-FFF2-40B4-BE49-F238E27FC236}">
                <a16:creationId xmlns:a16="http://schemas.microsoft.com/office/drawing/2014/main" id="{32E0E361-6287-DDF1-C9FA-0E54817CFEE8}"/>
              </a:ext>
            </a:extLst>
          </p:cNvPr>
          <p:cNvSpPr/>
          <p:nvPr/>
        </p:nvSpPr>
        <p:spPr>
          <a:xfrm>
            <a:off x="3330634" y="6256332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648312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8192522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4478944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3C49E-03FA-9B2F-43A7-FFFEE81C4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AA607E1-1AD8-8E92-75EB-2D6801B5C6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1B53AC1-24D1-13EA-8961-9FEB1762A6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C659EC-AB5F-D1A9-B478-830F2EE059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E98F97-E4AD-D5F9-FCEC-51B30817A9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851437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855D3B6-9715-6C05-1BDD-5098B56F2DD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1ACFB85-C56C-12AB-FC35-0A0A4C602F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405652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1169</Words>
  <Application>Microsoft Office PowerPoint</Application>
  <PresentationFormat>Widescreen</PresentationFormat>
  <Paragraphs>207</Paragraphs>
  <Slides>35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Andika</vt:lpstr>
      <vt:lpstr>Office Theme</vt:lpstr>
      <vt:lpstr> How to Use this PowerPoint</vt:lpstr>
      <vt:lpstr>Indirect Speech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2026-01-19T15:17:40Z</dcterms:modified>
</cp:coreProperties>
</file>