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8" r:id="rId3"/>
    <p:sldId id="439" r:id="rId4"/>
    <p:sldId id="440" r:id="rId5"/>
    <p:sldId id="543" r:id="rId6"/>
    <p:sldId id="520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213EA-2BE2-4FDE-A4F6-F1928CD30B88}" v="1" dt="2026-01-19T15:17:10.9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9T15:17:13.557" v="1634" actId="1076"/>
      <pc:docMkLst>
        <pc:docMk/>
      </pc:docMkLst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818189174" sldId="416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144376670" sldId="419"/>
        </pc:sldMkLst>
      </pc:sldChg>
      <pc:sldChg chg="modSp add mod">
        <pc:chgData name="Glen Jones" userId="e846aaca-4b24-4b13-b0d0-f2308e16b284" providerId="ADAL" clId="{ED47ACC3-9597-4D89-A1DC-43CF280EF274}" dt="2026-01-15T13:33:47.786" v="1391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3:33:58.743" v="1394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3:33:58.743" v="1394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3:35:01.925" v="1456" actId="6549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3:33:32.379" v="1390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3:35:01.925" v="1456" actId="6549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1419257661" sldId="443"/>
        </pc:sldMkLst>
      </pc:sldChg>
      <pc:sldChg chg="delSp modSp add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1091252382" sldId="449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3499639952" sldId="465"/>
        </pc:sldMkLst>
      </pc:sldChg>
      <pc:sldChg chg="modSp add mod">
        <pc:chgData name="Glen Jones" userId="e846aaca-4b24-4b13-b0d0-f2308e16b284" providerId="ADAL" clId="{ED47ACC3-9597-4D89-A1DC-43CF280EF274}" dt="2026-01-15T13:41:38.648" v="1583" actId="1076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3:41:38.648" v="1583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3:41:31.178" v="1580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898871633" sldId="471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7:09.499" v="1632" actId="47"/>
        <pc:sldMkLst>
          <pc:docMk/>
          <pc:sldMk cId="2143435582" sldId="476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188107512" sldId="482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2193475781" sldId="483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1454122617" sldId="484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2373258804" sldId="485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3289701193" sldId="486"/>
        </pc:sldMkLst>
      </pc:sldChg>
      <pc:sldChg chg="modSp add mod">
        <pc:chgData name="Glen Jones" userId="e846aaca-4b24-4b13-b0d0-f2308e16b284" providerId="ADAL" clId="{ED47ACC3-9597-4D89-A1DC-43CF280EF274}" dt="2026-01-15T13:42:40.523" v="1625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3:42:40.523" v="162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3:42:34.381" v="162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950081946" sldId="499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2344308081" sldId="500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684118148" sldId="501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2378293759" sldId="502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1496275698" sldId="503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844737360" sldId="504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3781783982" sldId="505"/>
        </pc:sldMkLst>
      </pc:sldChg>
      <pc:sldChg chg="modSp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112111302" sldId="506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2397463853" sldId="507"/>
        </pc:sldMkLst>
      </pc:sldChg>
      <pc:sldChg chg="addSp delSp modSp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2651794552" sldId="508"/>
        </pc:sldMkLst>
      </pc:sldChg>
      <pc:sldChg chg="modSp add mod">
        <pc:chgData name="Glen Jones" userId="e846aaca-4b24-4b13-b0d0-f2308e16b284" providerId="ADAL" clId="{ED47ACC3-9597-4D89-A1DC-43CF280EF274}" dt="2026-01-15T13:36:18.334" v="1480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3:36:18.334" v="1480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3:33:47.786" v="1391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3:35:10.143" v="1458" actId="27636"/>
          <ac:spMkLst>
            <pc:docMk/>
            <pc:sldMk cId="2815279939" sldId="520"/>
            <ac:spMk id="6" creationId="{BC05898B-C18F-48E1-CB60-D65F712CD384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3:41:48.556" v="1587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1776717618" sldId="523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6" creationId="{94930588-A2EA-E97E-8E9D-2083A5C940BC}"/>
          </ac:spMkLst>
        </pc:spChg>
        <pc:spChg chg="add mod">
          <ac:chgData name="Glen Jones" userId="e846aaca-4b24-4b13-b0d0-f2308e16b284" providerId="ADAL" clId="{ED47ACC3-9597-4D89-A1DC-43CF280EF274}" dt="2026-01-15T13:41:46.706" v="1586"/>
          <ac:spMkLst>
            <pc:docMk/>
            <pc:sldMk cId="1776717618" sldId="523"/>
            <ac:spMk id="8" creationId="{FF7F5147-92D5-CD1E-C722-3F3135292F0C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3:41:53.887" v="1590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826632759" sldId="524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5" creationId="{0084398E-8F94-6E3E-A06D-094315741D36}"/>
          </ac:spMkLst>
        </pc:spChg>
        <pc:spChg chg="add mod">
          <ac:chgData name="Glen Jones" userId="e846aaca-4b24-4b13-b0d0-f2308e16b284" providerId="ADAL" clId="{ED47ACC3-9597-4D89-A1DC-43CF280EF274}" dt="2026-01-15T13:41:53.887" v="1590"/>
          <ac:spMkLst>
            <pc:docMk/>
            <pc:sldMk cId="2826632759" sldId="524"/>
            <ac:spMk id="8" creationId="{23BAD05A-CB5B-06F6-A4C7-AB8311EB1E00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3:42:17.889" v="1609" actId="27636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3:42:17.889" v="1609" actId="27636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3:42:12.102" v="1596" actId="20577"/>
          <ac:spMkLst>
            <pc:docMk/>
            <pc:sldMk cId="321734416" sldId="525"/>
            <ac:spMk id="6" creationId="{A5A5D1F0-9416-227B-D6C0-7B7D01B06DB1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3:42:23.270" v="161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3:42:23.270" v="1617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9T15:17:13.557" v="1634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3:42:50.002" v="1629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3:42:55.911" v="1631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3:42:46.966" v="1628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3:42:52.907" v="1630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3:42:45.670" v="1627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3:42:43.952" v="1626" actId="1076"/>
          <ac:spMkLst>
            <pc:docMk/>
            <pc:sldMk cId="2002509254" sldId="527"/>
            <ac:spMk id="17" creationId="{D77E481F-9F87-3A82-75F4-526C7FAAAAEA}"/>
          </ac:spMkLst>
        </pc:spChg>
        <pc:spChg chg="add mod">
          <ac:chgData name="Glen Jones" userId="e846aaca-4b24-4b13-b0d0-f2308e16b284" providerId="ADAL" clId="{ED47ACC3-9597-4D89-A1DC-43CF280EF274}" dt="2026-01-19T15:17:13.557" v="1634" actId="1076"/>
          <ac:spMkLst>
            <pc:docMk/>
            <pc:sldMk cId="2002509254" sldId="527"/>
            <ac:spMk id="18" creationId="{32E0E361-6287-DDF1-C9FA-0E54817CFEE8}"/>
          </ac:spMkLst>
        </pc:spChg>
      </pc:sldChg>
      <pc:sldChg chg="modSp add mod">
        <pc:chgData name="Glen Jones" userId="e846aaca-4b24-4b13-b0d0-f2308e16b284" providerId="ADAL" clId="{ED47ACC3-9597-4D89-A1DC-43CF280EF274}" dt="2026-01-15T13:42:28.780" v="1623" actId="20577"/>
        <pc:sldMkLst>
          <pc:docMk/>
          <pc:sldMk cId="2206835003" sldId="533"/>
        </pc:sldMkLst>
        <pc:spChg chg="mod">
          <ac:chgData name="Glen Jones" userId="e846aaca-4b24-4b13-b0d0-f2308e16b284" providerId="ADAL" clId="{ED47ACC3-9597-4D89-A1DC-43CF280EF274}" dt="2026-01-15T13:41:25.284" v="1579"/>
          <ac:spMkLst>
            <pc:docMk/>
            <pc:sldMk cId="2206835003" sldId="533"/>
            <ac:spMk id="2" creationId="{276A1F83-BFE0-E4BB-FA0E-7C29A5576E66}"/>
          </ac:spMkLst>
        </pc:spChg>
        <pc:spChg chg="mod">
          <ac:chgData name="Glen Jones" userId="e846aaca-4b24-4b13-b0d0-f2308e16b284" providerId="ADAL" clId="{ED47ACC3-9597-4D89-A1DC-43CF280EF274}" dt="2026-01-15T13:42:28.780" v="1623" actId="20577"/>
          <ac:spMkLst>
            <pc:docMk/>
            <pc:sldMk cId="2206835003" sldId="533"/>
            <ac:spMk id="7" creationId="{AE3E290F-3959-4D6B-D2FF-CB08B4408A1B}"/>
          </ac:spMkLst>
        </pc:spChg>
      </pc:sldChg>
      <pc:sldChg chg="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40565280" sldId="534"/>
        </pc:sldMkLst>
      </pc:sldChg>
      <pc:sldChg chg="delSp modSp add del mod ord delAnim">
        <pc:chgData name="Glen Jones" userId="e846aaca-4b24-4b13-b0d0-f2308e16b284" providerId="ADAL" clId="{ED47ACC3-9597-4D89-A1DC-43CF280EF274}" dt="2026-01-19T15:17:09.499" v="1632" actId="47"/>
        <pc:sldMkLst>
          <pc:docMk/>
          <pc:sldMk cId="3073555623" sldId="535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5:17:09.499" v="1632" actId="47"/>
        <pc:sldMkLst>
          <pc:docMk/>
          <pc:sldMk cId="3052087510" sldId="536"/>
        </pc:sldMkLst>
      </pc:sldChg>
      <pc:sldChg chg="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018118338" sldId="537"/>
        </pc:sldMkLst>
      </pc:sldChg>
      <pc:sldChg chg="addSp delSp modSp add del mod modAnim">
        <pc:chgData name="Glen Jones" userId="e846aaca-4b24-4b13-b0d0-f2308e16b284" providerId="ADAL" clId="{ED47ACC3-9597-4D89-A1DC-43CF280EF274}" dt="2026-01-19T15:17:09.499" v="1632" actId="47"/>
        <pc:sldMkLst>
          <pc:docMk/>
          <pc:sldMk cId="3748936356" sldId="538"/>
        </pc:sldMkLst>
      </pc:sldChg>
      <pc:sldChg chg="addSp delSp 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3169298359" sldId="539"/>
        </pc:sldMkLst>
      </pc:sldChg>
      <pc:sldChg chg="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2141537633" sldId="540"/>
        </pc:sldMkLst>
      </pc:sldChg>
      <pc:sldChg chg="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1567471262" sldId="541"/>
        </pc:sldMkLst>
      </pc:sldChg>
      <pc:sldChg chg="modSp add del mod">
        <pc:chgData name="Glen Jones" userId="e846aaca-4b24-4b13-b0d0-f2308e16b284" providerId="ADAL" clId="{ED47ACC3-9597-4D89-A1DC-43CF280EF274}" dt="2026-01-19T15:17:09.499" v="1632" actId="47"/>
        <pc:sldMkLst>
          <pc:docMk/>
          <pc:sldMk cId="689366203" sldId="542"/>
        </pc:sldMkLst>
      </pc:sldChg>
      <pc:sldChg chg="modSp add">
        <pc:chgData name="Glen Jones" userId="e846aaca-4b24-4b13-b0d0-f2308e16b284" providerId="ADAL" clId="{ED47ACC3-9597-4D89-A1DC-43CF280EF274}" dt="2026-01-15T13:36:05.182" v="1475"/>
        <pc:sldMkLst>
          <pc:docMk/>
          <pc:sldMk cId="1976888972" sldId="543"/>
        </pc:sldMkLst>
        <pc:spChg chg="mod">
          <ac:chgData name="Glen Jones" userId="e846aaca-4b24-4b13-b0d0-f2308e16b284" providerId="ADAL" clId="{ED47ACC3-9597-4D89-A1DC-43CF280EF274}" dt="2026-01-15T13:36:05.182" v="1475"/>
          <ac:spMkLst>
            <pc:docMk/>
            <pc:sldMk cId="1976888972" sldId="543"/>
            <ac:spMk id="6" creationId="{D664DC35-075A-AAF6-03A1-D853294919D2}"/>
          </ac:spMkLst>
        </pc:spChg>
      </pc:sldChg>
      <pc:sldChg chg="modSp add mod">
        <pc:chgData name="Glen Jones" userId="e846aaca-4b24-4b13-b0d0-f2308e16b284" providerId="ADAL" clId="{ED47ACC3-9597-4D89-A1DC-43CF280EF274}" dt="2026-01-15T13:36:29.726" v="1486" actId="207"/>
        <pc:sldMkLst>
          <pc:docMk/>
          <pc:sldMk cId="2969811262" sldId="544"/>
        </pc:sldMkLst>
        <pc:spChg chg="mod">
          <ac:chgData name="Glen Jones" userId="e846aaca-4b24-4b13-b0d0-f2308e16b284" providerId="ADAL" clId="{ED47ACC3-9597-4D89-A1DC-43CF280EF274}" dt="2026-01-15T13:36:29.726" v="1486" actId="207"/>
          <ac:spMkLst>
            <pc:docMk/>
            <pc:sldMk cId="2969811262" sldId="544"/>
            <ac:spMk id="2" creationId="{66A72F86-74B2-E359-76DB-FB195574019E}"/>
          </ac:spMkLst>
        </pc:spChg>
      </pc:sldChg>
      <pc:sldChg chg="modSp add mod">
        <pc:chgData name="Glen Jones" userId="e846aaca-4b24-4b13-b0d0-f2308e16b284" providerId="ADAL" clId="{ED47ACC3-9597-4D89-A1DC-43CF280EF274}" dt="2026-01-15T13:36:36.633" v="1490" actId="207"/>
        <pc:sldMkLst>
          <pc:docMk/>
          <pc:sldMk cId="3999212127" sldId="545"/>
        </pc:sldMkLst>
        <pc:spChg chg="mod">
          <ac:chgData name="Glen Jones" userId="e846aaca-4b24-4b13-b0d0-f2308e16b284" providerId="ADAL" clId="{ED47ACC3-9597-4D89-A1DC-43CF280EF274}" dt="2026-01-15T13:36:36.633" v="1490" actId="207"/>
          <ac:spMkLst>
            <pc:docMk/>
            <pc:sldMk cId="3999212127" sldId="545"/>
            <ac:spMk id="2" creationId="{3EA99432-6601-2518-7A29-5C01EE50A0D9}"/>
          </ac:spMkLst>
        </pc:spChg>
      </pc:sldChg>
      <pc:sldChg chg="modSp add mod">
        <pc:chgData name="Glen Jones" userId="e846aaca-4b24-4b13-b0d0-f2308e16b284" providerId="ADAL" clId="{ED47ACC3-9597-4D89-A1DC-43CF280EF274}" dt="2026-01-15T13:36:43.617" v="1494" actId="207"/>
        <pc:sldMkLst>
          <pc:docMk/>
          <pc:sldMk cId="643930653" sldId="546"/>
        </pc:sldMkLst>
        <pc:spChg chg="mod">
          <ac:chgData name="Glen Jones" userId="e846aaca-4b24-4b13-b0d0-f2308e16b284" providerId="ADAL" clId="{ED47ACC3-9597-4D89-A1DC-43CF280EF274}" dt="2026-01-15T13:36:43.617" v="1494" actId="207"/>
          <ac:spMkLst>
            <pc:docMk/>
            <pc:sldMk cId="643930653" sldId="546"/>
            <ac:spMk id="2" creationId="{8A28283D-B9FE-908B-1ADD-C16261EC1075}"/>
          </ac:spMkLst>
        </pc:spChg>
      </pc:sldChg>
      <pc:sldChg chg="modSp add mod">
        <pc:chgData name="Glen Jones" userId="e846aaca-4b24-4b13-b0d0-f2308e16b284" providerId="ADAL" clId="{ED47ACC3-9597-4D89-A1DC-43CF280EF274}" dt="2026-01-15T13:36:50.028" v="1497" actId="207"/>
        <pc:sldMkLst>
          <pc:docMk/>
          <pc:sldMk cId="3116215925" sldId="547"/>
        </pc:sldMkLst>
        <pc:spChg chg="mod">
          <ac:chgData name="Glen Jones" userId="e846aaca-4b24-4b13-b0d0-f2308e16b284" providerId="ADAL" clId="{ED47ACC3-9597-4D89-A1DC-43CF280EF274}" dt="2026-01-15T13:36:50.028" v="1497" actId="207"/>
          <ac:spMkLst>
            <pc:docMk/>
            <pc:sldMk cId="3116215925" sldId="547"/>
            <ac:spMk id="2" creationId="{13AD1F78-BD98-3498-075F-04A7647D644D}"/>
          </ac:spMkLst>
        </pc:spChg>
      </pc:sldChg>
      <pc:sldChg chg="modSp add mod">
        <pc:chgData name="Glen Jones" userId="e846aaca-4b24-4b13-b0d0-f2308e16b284" providerId="ADAL" clId="{ED47ACC3-9597-4D89-A1DC-43CF280EF274}" dt="2026-01-15T13:37:41.833" v="1514" actId="20577"/>
        <pc:sldMkLst>
          <pc:docMk/>
          <pc:sldMk cId="3990499620" sldId="548"/>
        </pc:sldMkLst>
        <pc:spChg chg="mod">
          <ac:chgData name="Glen Jones" userId="e846aaca-4b24-4b13-b0d0-f2308e16b284" providerId="ADAL" clId="{ED47ACC3-9597-4D89-A1DC-43CF280EF274}" dt="2026-01-15T13:37:41.833" v="1514" actId="20577"/>
          <ac:spMkLst>
            <pc:docMk/>
            <pc:sldMk cId="3990499620" sldId="548"/>
            <ac:spMk id="4" creationId="{2825AE34-1043-C942-3519-41AA9CD2F17D}"/>
          </ac:spMkLst>
        </pc:spChg>
      </pc:sldChg>
      <pc:sldChg chg="modSp add mod">
        <pc:chgData name="Glen Jones" userId="e846aaca-4b24-4b13-b0d0-f2308e16b284" providerId="ADAL" clId="{ED47ACC3-9597-4D89-A1DC-43CF280EF274}" dt="2026-01-15T13:37:56.324" v="1542" actId="20577"/>
        <pc:sldMkLst>
          <pc:docMk/>
          <pc:sldMk cId="2847970345" sldId="549"/>
        </pc:sldMkLst>
        <pc:spChg chg="mod">
          <ac:chgData name="Glen Jones" userId="e846aaca-4b24-4b13-b0d0-f2308e16b284" providerId="ADAL" clId="{ED47ACC3-9597-4D89-A1DC-43CF280EF274}" dt="2026-01-15T13:37:56.324" v="1542" actId="20577"/>
          <ac:spMkLst>
            <pc:docMk/>
            <pc:sldMk cId="2847970345" sldId="549"/>
            <ac:spMk id="4" creationId="{EF19DBEC-CC93-272D-D9DB-E4F3BB5A3B52}"/>
          </ac:spMkLst>
        </pc:spChg>
      </pc:sldChg>
      <pc:sldChg chg="modSp add mod">
        <pc:chgData name="Glen Jones" userId="e846aaca-4b24-4b13-b0d0-f2308e16b284" providerId="ADAL" clId="{ED47ACC3-9597-4D89-A1DC-43CF280EF274}" dt="2026-01-15T13:38:13.166" v="1575" actId="207"/>
        <pc:sldMkLst>
          <pc:docMk/>
          <pc:sldMk cId="2940823043" sldId="550"/>
        </pc:sldMkLst>
        <pc:spChg chg="mod">
          <ac:chgData name="Glen Jones" userId="e846aaca-4b24-4b13-b0d0-f2308e16b284" providerId="ADAL" clId="{ED47ACC3-9597-4D89-A1DC-43CF280EF274}" dt="2026-01-15T13:38:13.166" v="1575" actId="207"/>
          <ac:spMkLst>
            <pc:docMk/>
            <pc:sldMk cId="2940823043" sldId="550"/>
            <ac:spMk id="4" creationId="{4266D2F3-E19F-3954-115B-E98AACF83146}"/>
          </ac:spMkLst>
        </pc:spChg>
      </pc:sldChg>
      <pc:sldChg chg="modSp add mod">
        <pc:chgData name="Glen Jones" userId="e846aaca-4b24-4b13-b0d0-f2308e16b284" providerId="ADAL" clId="{ED47ACC3-9597-4D89-A1DC-43CF280EF274}" dt="2026-01-15T13:38:23.963" v="1578" actId="207"/>
        <pc:sldMkLst>
          <pc:docMk/>
          <pc:sldMk cId="203293357" sldId="551"/>
        </pc:sldMkLst>
        <pc:spChg chg="mod">
          <ac:chgData name="Glen Jones" userId="e846aaca-4b24-4b13-b0d0-f2308e16b284" providerId="ADAL" clId="{ED47ACC3-9597-4D89-A1DC-43CF280EF274}" dt="2026-01-15T13:38:23.963" v="1578" actId="207"/>
          <ac:spMkLst>
            <pc:docMk/>
            <pc:sldMk cId="203293357" sldId="551"/>
            <ac:spMk id="5" creationId="{29F411E5-86CF-E235-BF27-4CED258A01E0}"/>
          </ac:spMkLst>
        </pc:spChg>
      </pc:sldChg>
      <pc:sldMasterChg chg="delSldLayout">
        <pc:chgData name="Glen Jones" userId="e846aaca-4b24-4b13-b0d0-f2308e16b284" providerId="ADAL" clId="{ED47ACC3-9597-4D89-A1DC-43CF280EF274}" dt="2026-01-19T15:17:09.499" v="1632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7:09.499" v="1632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F7EF3-B298-44C1-B399-3C9217EB6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C37C8-4C9D-D72A-664D-CCF19EB4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AD1F78-BD98-3498-075F-04A7647D644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537C63-DC1D-980C-D861-81ABDB64C5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A3E1FF-FE73-9A75-6FA2-0A17F5BE45D2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7F305-8986-FE72-4894-2D37D666BD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2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0EBA7-8498-992A-D2BC-2926C9E3A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A2C68F-E904-6537-91E7-A249AC8B1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71731-C353-B39E-07B4-31E7881955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25AE34-1043-C942-3519-41AA9CD2F1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0AEF37-89C8-3025-C290-9D6A0DB6A63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CF24E5-B4A0-55B8-2068-7614E45C91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04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D4B04-85EB-C1C1-A925-57B7BB20C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A8BEF0-4C3E-CF17-A3F1-F5423C4FB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B799BE-3622-36B1-B830-D95582AB6A4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19DBEC-CC93-272D-D9DB-E4F3BB5A3B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F33B03-6B77-FBF0-720B-3C5AF1A7C6E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4FC4D2-75A6-4EA7-172A-E7F5E77080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797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C9C85-0817-7C5A-2367-B2738A1C8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6173E0C-65C2-3338-8615-959BD9F63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00C98-79AE-677F-5824-6B285AE5C40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66D2F3-E19F-3954-115B-E98AACF831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1EA22E-3090-C102-55DF-625237E2370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C1617-235E-7F7D-A10E-AAE0CD39F9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08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D764D-878E-2B00-3400-668B26D7F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B3803-3C97-1688-560E-E6F41BB0D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32CE26-C10D-8677-E2B4-A8772DE6F2E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9ADFAA-11D1-7FCB-EFAF-0BBBD532EA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vibrate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F411E5-86CF-E235-BF27-4CED258A01E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softly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9E9C6-9F28-DB3E-2571-3951A76644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9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930588-A2EA-E97E-8E9D-2083A5C940BC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7F5147-92D5-CD1E-C722-3F3135292F0C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84398E-8F94-6E3E-A06D-094315741D36}"/>
              </a:ext>
            </a:extLst>
          </p:cNvPr>
          <p:cNvSpPr/>
          <p:nvPr/>
        </p:nvSpPr>
        <p:spPr>
          <a:xfrm>
            <a:off x="9342603" y="3851786"/>
            <a:ext cx="880898" cy="8554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BAD05A-CB5B-06F6-A4C7-AB8311EB1E00}"/>
              </a:ext>
            </a:extLst>
          </p:cNvPr>
          <p:cNvSpPr/>
          <p:nvPr/>
        </p:nvSpPr>
        <p:spPr>
          <a:xfrm>
            <a:off x="1867766" y="3842671"/>
            <a:ext cx="2094634" cy="9466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“guards”?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“sneakily”?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gems vibrate softly with power.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“gold”?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799423" y="53486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707166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499434" y="5348679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sneakily guards the gold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886831" y="1658908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089444" y="2760598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9182308" y="429309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7189172" y="438922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90957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4242025" y="433725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4"/>
            <a:extLst>
              <a:ext uri="{FF2B5EF4-FFF2-40B4-BE49-F238E27FC236}">
                <a16:creationId xmlns:a16="http://schemas.microsoft.com/office/drawing/2014/main" id="{32E0E361-6287-DDF1-C9FA-0E54817CFEE8}"/>
              </a:ext>
            </a:extLst>
          </p:cNvPr>
          <p:cNvSpPr/>
          <p:nvPr/>
        </p:nvSpPr>
        <p:spPr>
          <a:xfrm>
            <a:off x="3478087" y="6193729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vibrate softly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61442-7D07-EA64-EB3D-DC9408206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34BD5D-66E5-C924-14EA-67CBB96AC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A0ECAD-22BC-061E-A455-FB897B92667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itwas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turn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1C301F-37F3-9C5B-A417-E00FAA0C63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997FDF-648B-B4C4-20B8-ED76AA66EF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64DC35-075A-AAF6-03A1-D853294919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688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E9AE5-2C06-D378-C0AD-20A13FEC5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5EE144F-B998-49AB-AA42-D917F7B81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A72F86-74B2-E359-76DB-FB19557401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FECAC9-FFCA-4C4E-3BBF-BAEDE7EFBA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09E1B2-BF1D-97F5-E95B-B6799A2AA98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62779D-0958-9310-C663-7500E25CECC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8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D506E-0CEB-7914-6323-377F18C14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2DE8A-9A65-A90D-7570-D0CC7FB4C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A99432-6601-2518-7A29-5C01EE50A0D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2D682D-5C45-42AF-382D-9BC07EAC0C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A99FEA-A297-E924-FACF-7C1EC134BFE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539CAC-C29D-6775-CA24-B9A55E7560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92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8B0E5-FD82-552E-B916-F4B154F55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368EE6-9C7E-1404-AC10-E21AC199D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28283D-B9FE-908B-1ADD-C16261EC107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58514B-4874-D2C8-F6D8-CB7AE9BA32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A6BE0A-D6C7-6A4D-5927-2395B3B80E8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gems vibrate softly with power.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62365F-C977-6A96-95A5-F7DA0800AB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nouns are they?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“Gems” is a common, concrete plural noun.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“Power” is a common, abstract singular noun.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gems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vibrate softly with 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power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3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Microsoft Office PowerPoint</Application>
  <PresentationFormat>Widescreen</PresentationFormat>
  <Paragraphs>288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2026-01-19T15:17:14Z</dcterms:modified>
</cp:coreProperties>
</file>