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0"/>
  </p:notesMasterIdLst>
  <p:sldIdLst>
    <p:sldId id="390" r:id="rId2"/>
    <p:sldId id="508" r:id="rId3"/>
    <p:sldId id="538" r:id="rId4"/>
    <p:sldId id="539" r:id="rId5"/>
    <p:sldId id="540" r:id="rId6"/>
    <p:sldId id="541" r:id="rId7"/>
    <p:sldId id="542" r:id="rId8"/>
    <p:sldId id="385" r:id="rId9"/>
  </p:sldIdLst>
  <p:sldSz cx="12192000" cy="6858000"/>
  <p:notesSz cx="6858000" cy="9144000"/>
  <p:embeddedFontLst>
    <p:embeddedFont>
      <p:font typeface="Andika" panose="02000000000000000000" pitchFamily="2" charset="0"/>
      <p:regular r:id="rId11"/>
      <p:bold r:id="rId12"/>
      <p:italic r:id="rId13"/>
      <p:boldItalic r:id="rId1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114" y="13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9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1-19T15:17:56.402" v="1633" actId="47"/>
      <pc:docMkLst>
        <pc:docMk/>
      </pc:docMkLst>
      <pc:sldChg chg="modSp del mod">
        <pc:chgData name="Glen Jones" userId="e846aaca-4b24-4b13-b0d0-f2308e16b284" providerId="ADAL" clId="{ED47ACC3-9597-4D89-A1DC-43CF280EF274}" dt="2026-01-19T15:17:56.402" v="1633" actId="47"/>
        <pc:sldMkLst>
          <pc:docMk/>
          <pc:sldMk cId="4010327805" sldId="274"/>
        </pc:sldMkLst>
        <pc:spChg chg="mod">
          <ac:chgData name="Glen Jones" userId="e846aaca-4b24-4b13-b0d0-f2308e16b284" providerId="ADAL" clId="{ED47ACC3-9597-4D89-A1DC-43CF280EF274}" dt="2026-01-15T11:20:10.988" v="275" actId="6549"/>
          <ac:spMkLst>
            <pc:docMk/>
            <pc:sldMk cId="4010327805" sldId="274"/>
            <ac:spMk id="2" creationId="{702E7211-B3C0-8C62-17A1-5F712D739FBA}"/>
          </ac:spMkLst>
        </pc:spChg>
      </pc:sldChg>
      <pc:sldChg chg="del">
        <pc:chgData name="Glen Jones" userId="e846aaca-4b24-4b13-b0d0-f2308e16b284" providerId="ADAL" clId="{ED47ACC3-9597-4D89-A1DC-43CF280EF274}" dt="2026-01-19T15:17:56.402" v="1633" actId="47"/>
        <pc:sldMkLst>
          <pc:docMk/>
          <pc:sldMk cId="2861103671" sldId="363"/>
        </pc:sldMkLst>
      </pc:sldChg>
      <pc:sldChg chg="del">
        <pc:chgData name="Glen Jones" userId="e846aaca-4b24-4b13-b0d0-f2308e16b284" providerId="ADAL" clId="{ED47ACC3-9597-4D89-A1DC-43CF280EF274}" dt="2026-01-19T15:17:56.402" v="1633" actId="47"/>
        <pc:sldMkLst>
          <pc:docMk/>
          <pc:sldMk cId="4068823137" sldId="378"/>
        </pc:sldMkLst>
      </pc:sldChg>
      <pc:sldChg chg="addSp delSp modSp mod">
        <pc:chgData name="Glen Jones" userId="e846aaca-4b24-4b13-b0d0-f2308e16b284" providerId="ADAL" clId="{ED47ACC3-9597-4D89-A1DC-43CF280EF274}" dt="2026-01-15T10:56:49.045" v="4"/>
        <pc:sldMkLst>
          <pc:docMk/>
          <pc:sldMk cId="2515382227" sldId="390"/>
        </pc:sldMkLst>
        <pc:picChg chg="add mod">
          <ac:chgData name="Glen Jones" userId="e846aaca-4b24-4b13-b0d0-f2308e16b284" providerId="ADAL" clId="{ED47ACC3-9597-4D89-A1DC-43CF280EF274}" dt="2026-01-15T10:56:49.045" v="4"/>
          <ac:picMkLst>
            <pc:docMk/>
            <pc:sldMk cId="2515382227" sldId="390"/>
            <ac:picMk id="7" creationId="{2681D4E3-8A17-74B2-640B-39CBD3FDA4B9}"/>
          </ac:picMkLst>
        </pc:picChg>
      </pc:sldChg>
      <pc:sldChg chg="del">
        <pc:chgData name="Glen Jones" userId="e846aaca-4b24-4b13-b0d0-f2308e16b284" providerId="ADAL" clId="{ED47ACC3-9597-4D89-A1DC-43CF280EF274}" dt="2026-01-19T15:17:56.402" v="1633" actId="47"/>
        <pc:sldMkLst>
          <pc:docMk/>
          <pc:sldMk cId="818189174" sldId="416"/>
        </pc:sldMkLst>
      </pc:sldChg>
      <pc:sldChg chg="modSp del mod">
        <pc:chgData name="Glen Jones" userId="e846aaca-4b24-4b13-b0d0-f2308e16b284" providerId="ADAL" clId="{ED47ACC3-9597-4D89-A1DC-43CF280EF274}" dt="2026-01-19T15:17:56.402" v="1633" actId="47"/>
        <pc:sldMkLst>
          <pc:docMk/>
          <pc:sldMk cId="1144376670" sldId="419"/>
        </pc:sldMkLst>
        <pc:graphicFrameChg chg="modGraphic">
          <ac:chgData name="Glen Jones" userId="e846aaca-4b24-4b13-b0d0-f2308e16b284" providerId="ADAL" clId="{ED47ACC3-9597-4D89-A1DC-43CF280EF274}" dt="2026-01-15T11:20:21.820" v="276" actId="20577"/>
          <ac:graphicFrameMkLst>
            <pc:docMk/>
            <pc:sldMk cId="1144376670" sldId="419"/>
            <ac:graphicFrameMk id="4" creationId="{3E8D1C69-4287-CDF9-134F-C57591421FB6}"/>
          </ac:graphicFrameMkLst>
        </pc:graphicFrameChg>
      </pc:sldChg>
      <pc:sldChg chg="modSp add del mod">
        <pc:chgData name="Glen Jones" userId="e846aaca-4b24-4b13-b0d0-f2308e16b284" providerId="ADAL" clId="{ED47ACC3-9597-4D89-A1DC-43CF280EF274}" dt="2026-01-19T15:17:50.329" v="1632" actId="47"/>
        <pc:sldMkLst>
          <pc:docMk/>
          <pc:sldMk cId="1087946739" sldId="438"/>
        </pc:sldMkLst>
      </pc:sldChg>
      <pc:sldChg chg="modSp add del mod">
        <pc:chgData name="Glen Jones" userId="e846aaca-4b24-4b13-b0d0-f2308e16b284" providerId="ADAL" clId="{ED47ACC3-9597-4D89-A1DC-43CF280EF274}" dt="2026-01-19T15:17:50.329" v="1632" actId="47"/>
        <pc:sldMkLst>
          <pc:docMk/>
          <pc:sldMk cId="3276151756" sldId="439"/>
        </pc:sldMkLst>
      </pc:sldChg>
      <pc:sldChg chg="modSp add del mod">
        <pc:chgData name="Glen Jones" userId="e846aaca-4b24-4b13-b0d0-f2308e16b284" providerId="ADAL" clId="{ED47ACC3-9597-4D89-A1DC-43CF280EF274}" dt="2026-01-19T15:17:50.329" v="1632" actId="47"/>
        <pc:sldMkLst>
          <pc:docMk/>
          <pc:sldMk cId="1587059761" sldId="440"/>
        </pc:sldMkLst>
      </pc:sldChg>
      <pc:sldChg chg="del">
        <pc:chgData name="Glen Jones" userId="e846aaca-4b24-4b13-b0d0-f2308e16b284" providerId="ADAL" clId="{ED47ACC3-9597-4D89-A1DC-43CF280EF274}" dt="2026-01-19T15:17:56.402" v="1633" actId="47"/>
        <pc:sldMkLst>
          <pc:docMk/>
          <pc:sldMk cId="1419257661" sldId="443"/>
        </pc:sldMkLst>
      </pc:sldChg>
      <pc:sldChg chg="delSp modSp add del mod delAnim modAnim">
        <pc:chgData name="Glen Jones" userId="e846aaca-4b24-4b13-b0d0-f2308e16b284" providerId="ADAL" clId="{ED47ACC3-9597-4D89-A1DC-43CF280EF274}" dt="2026-01-19T15:17:56.402" v="1633" actId="47"/>
        <pc:sldMkLst>
          <pc:docMk/>
          <pc:sldMk cId="1091252382" sldId="449"/>
        </pc:sldMkLst>
        <pc:spChg chg="mod">
          <ac:chgData name="Glen Jones" userId="e846aaca-4b24-4b13-b0d0-f2308e16b284" providerId="ADAL" clId="{ED47ACC3-9597-4D89-A1DC-43CF280EF274}" dt="2026-01-15T12:31:47.773" v="714" actId="27636"/>
          <ac:spMkLst>
            <pc:docMk/>
            <pc:sldMk cId="1091252382" sldId="449"/>
            <ac:spMk id="5" creationId="{C27B4371-F3AD-09AE-1A95-8C755872E7B3}"/>
          </ac:spMkLst>
        </pc:spChg>
        <pc:spChg chg="mod">
          <ac:chgData name="Glen Jones" userId="e846aaca-4b24-4b13-b0d0-f2308e16b284" providerId="ADAL" clId="{ED47ACC3-9597-4D89-A1DC-43CF280EF274}" dt="2026-01-15T12:32:01.585" v="717" actId="1076"/>
          <ac:spMkLst>
            <pc:docMk/>
            <pc:sldMk cId="1091252382" sldId="449"/>
            <ac:spMk id="6" creationId="{0FA6ADBD-C4DC-4FE5-8BDB-309AA9F5EDF9}"/>
          </ac:spMkLst>
        </pc:spChg>
        <pc:spChg chg="mod">
          <ac:chgData name="Glen Jones" userId="e846aaca-4b24-4b13-b0d0-f2308e16b284" providerId="ADAL" clId="{ED47ACC3-9597-4D89-A1DC-43CF280EF274}" dt="2026-01-15T12:32:01.585" v="717" actId="1076"/>
          <ac:spMkLst>
            <pc:docMk/>
            <pc:sldMk cId="1091252382" sldId="449"/>
            <ac:spMk id="7" creationId="{FA46E1B8-5F3C-73BD-F48A-F55EE30A1B57}"/>
          </ac:spMkLst>
        </pc:spChg>
        <pc:spChg chg="mod">
          <ac:chgData name="Glen Jones" userId="e846aaca-4b24-4b13-b0d0-f2308e16b284" providerId="ADAL" clId="{ED47ACC3-9597-4D89-A1DC-43CF280EF274}" dt="2026-01-15T12:32:01.585" v="717" actId="1076"/>
          <ac:spMkLst>
            <pc:docMk/>
            <pc:sldMk cId="1091252382" sldId="449"/>
            <ac:spMk id="8" creationId="{2CD10EAC-76CD-B09A-734A-291C5B2959F9}"/>
          </ac:spMkLst>
        </pc:spChg>
        <pc:spChg chg="mod">
          <ac:chgData name="Glen Jones" userId="e846aaca-4b24-4b13-b0d0-f2308e16b284" providerId="ADAL" clId="{ED47ACC3-9597-4D89-A1DC-43CF280EF274}" dt="2026-01-15T12:32:01.585" v="717" actId="1076"/>
          <ac:spMkLst>
            <pc:docMk/>
            <pc:sldMk cId="1091252382" sldId="449"/>
            <ac:spMk id="9" creationId="{E153DFE9-374D-5294-C543-BAAA80D459BE}"/>
          </ac:spMkLst>
        </pc:spChg>
        <pc:spChg chg="mod">
          <ac:chgData name="Glen Jones" userId="e846aaca-4b24-4b13-b0d0-f2308e16b284" providerId="ADAL" clId="{ED47ACC3-9597-4D89-A1DC-43CF280EF274}" dt="2026-01-15T12:32:01.585" v="717" actId="1076"/>
          <ac:spMkLst>
            <pc:docMk/>
            <pc:sldMk cId="1091252382" sldId="449"/>
            <ac:spMk id="10" creationId="{6A141799-03C2-AE43-17F1-89FE1F85BDD3}"/>
          </ac:spMkLst>
        </pc:spChg>
        <pc:spChg chg="mod">
          <ac:chgData name="Glen Jones" userId="e846aaca-4b24-4b13-b0d0-f2308e16b284" providerId="ADAL" clId="{ED47ACC3-9597-4D89-A1DC-43CF280EF274}" dt="2026-01-15T12:32:01.585" v="717" actId="1076"/>
          <ac:spMkLst>
            <pc:docMk/>
            <pc:sldMk cId="1091252382" sldId="449"/>
            <ac:spMk id="21" creationId="{B81F6791-386F-2B1B-4315-5A6410C5066F}"/>
          </ac:spMkLst>
        </pc:spChg>
        <pc:spChg chg="mod">
          <ac:chgData name="Glen Jones" userId="e846aaca-4b24-4b13-b0d0-f2308e16b284" providerId="ADAL" clId="{ED47ACC3-9597-4D89-A1DC-43CF280EF274}" dt="2026-01-15T12:31:38.855" v="708" actId="27636"/>
          <ac:spMkLst>
            <pc:docMk/>
            <pc:sldMk cId="1091252382" sldId="449"/>
            <ac:spMk id="22" creationId="{0598162A-672E-4471-F558-68D0BB8EBC68}"/>
          </ac:spMkLst>
        </pc:spChg>
        <pc:spChg chg="mod">
          <ac:chgData name="Glen Jones" userId="e846aaca-4b24-4b13-b0d0-f2308e16b284" providerId="ADAL" clId="{ED47ACC3-9597-4D89-A1DC-43CF280EF274}" dt="2026-01-15T12:32:01.585" v="717" actId="1076"/>
          <ac:spMkLst>
            <pc:docMk/>
            <pc:sldMk cId="1091252382" sldId="449"/>
            <ac:spMk id="23" creationId="{58139C3A-816F-DF09-AC31-FD3659F3C6D4}"/>
          </ac:spMkLst>
        </pc:spChg>
        <pc:spChg chg="mod">
          <ac:chgData name="Glen Jones" userId="e846aaca-4b24-4b13-b0d0-f2308e16b284" providerId="ADAL" clId="{ED47ACC3-9597-4D89-A1DC-43CF280EF274}" dt="2026-01-15T12:32:01.585" v="717" actId="1076"/>
          <ac:spMkLst>
            <pc:docMk/>
            <pc:sldMk cId="1091252382" sldId="449"/>
            <ac:spMk id="24" creationId="{E7EC5DED-E8A6-ECEE-FB42-05E78D0CECA3}"/>
          </ac:spMkLst>
        </pc:spChg>
        <pc:spChg chg="mod">
          <ac:chgData name="Glen Jones" userId="e846aaca-4b24-4b13-b0d0-f2308e16b284" providerId="ADAL" clId="{ED47ACC3-9597-4D89-A1DC-43CF280EF274}" dt="2026-01-15T12:32:01.585" v="717" actId="1076"/>
          <ac:spMkLst>
            <pc:docMk/>
            <pc:sldMk cId="1091252382" sldId="449"/>
            <ac:spMk id="25" creationId="{1EE2A0BF-AB96-31FA-F502-BD7DCDC349B0}"/>
          </ac:spMkLst>
        </pc:spChg>
        <pc:spChg chg="mod">
          <ac:chgData name="Glen Jones" userId="e846aaca-4b24-4b13-b0d0-f2308e16b284" providerId="ADAL" clId="{ED47ACC3-9597-4D89-A1DC-43CF280EF274}" dt="2026-01-15T12:32:01.585" v="717" actId="1076"/>
          <ac:spMkLst>
            <pc:docMk/>
            <pc:sldMk cId="1091252382" sldId="449"/>
            <ac:spMk id="26" creationId="{6F3F8EE8-2C33-C7F9-A4B1-E16AEC8C94DD}"/>
          </ac:spMkLst>
        </pc:spChg>
      </pc:sldChg>
      <pc:sldChg chg="modSp del mod">
        <pc:chgData name="Glen Jones" userId="e846aaca-4b24-4b13-b0d0-f2308e16b284" providerId="ADAL" clId="{ED47ACC3-9597-4D89-A1DC-43CF280EF274}" dt="2026-01-19T15:17:56.402" v="1633" actId="47"/>
        <pc:sldMkLst>
          <pc:docMk/>
          <pc:sldMk cId="3499639952" sldId="465"/>
        </pc:sldMkLst>
        <pc:spChg chg="mod">
          <ac:chgData name="Glen Jones" userId="e846aaca-4b24-4b13-b0d0-f2308e16b284" providerId="ADAL" clId="{ED47ACC3-9597-4D89-A1DC-43CF280EF274}" dt="2026-01-15T13:16:43.692" v="1010" actId="20577"/>
          <ac:spMkLst>
            <pc:docMk/>
            <pc:sldMk cId="3499639952" sldId="465"/>
            <ac:spMk id="2" creationId="{DFC9C5A2-446D-531F-5FDB-2F0E2CB5E4D5}"/>
          </ac:spMkLst>
        </pc:spChg>
        <pc:spChg chg="mod">
          <ac:chgData name="Glen Jones" userId="e846aaca-4b24-4b13-b0d0-f2308e16b284" providerId="ADAL" clId="{ED47ACC3-9597-4D89-A1DC-43CF280EF274}" dt="2026-01-15T12:40:30.067" v="768"/>
          <ac:spMkLst>
            <pc:docMk/>
            <pc:sldMk cId="3499639952" sldId="465"/>
            <ac:spMk id="4" creationId="{FDF82D31-9D8A-91BC-1580-AE9ED5719831}"/>
          </ac:spMkLst>
        </pc:spChg>
      </pc:sldChg>
      <pc:sldChg chg="modSp add del mod">
        <pc:chgData name="Glen Jones" userId="e846aaca-4b24-4b13-b0d0-f2308e16b284" providerId="ADAL" clId="{ED47ACC3-9597-4D89-A1DC-43CF280EF274}" dt="2026-01-19T15:17:50.329" v="1632" actId="47"/>
        <pc:sldMkLst>
          <pc:docMk/>
          <pc:sldMk cId="1054672756" sldId="468"/>
        </pc:sldMkLst>
      </pc:sldChg>
      <pc:sldChg chg="del">
        <pc:chgData name="Glen Jones" userId="e846aaca-4b24-4b13-b0d0-f2308e16b284" providerId="ADAL" clId="{ED47ACC3-9597-4D89-A1DC-43CF280EF274}" dt="2026-01-19T15:17:56.402" v="1633" actId="47"/>
        <pc:sldMkLst>
          <pc:docMk/>
          <pc:sldMk cId="3849219962" sldId="469"/>
        </pc:sldMkLst>
      </pc:sldChg>
      <pc:sldChg chg="del">
        <pc:chgData name="Glen Jones" userId="e846aaca-4b24-4b13-b0d0-f2308e16b284" providerId="ADAL" clId="{ED47ACC3-9597-4D89-A1DC-43CF280EF274}" dt="2026-01-19T15:17:56.402" v="1633" actId="47"/>
        <pc:sldMkLst>
          <pc:docMk/>
          <pc:sldMk cId="3862629912" sldId="470"/>
        </pc:sldMkLst>
      </pc:sldChg>
      <pc:sldChg chg="del">
        <pc:chgData name="Glen Jones" userId="e846aaca-4b24-4b13-b0d0-f2308e16b284" providerId="ADAL" clId="{ED47ACC3-9597-4D89-A1DC-43CF280EF274}" dt="2026-01-19T15:17:56.402" v="1633" actId="47"/>
        <pc:sldMkLst>
          <pc:docMk/>
          <pc:sldMk cId="898871633" sldId="471"/>
        </pc:sldMkLst>
      </pc:sldChg>
      <pc:sldChg chg="modSp del mod">
        <pc:chgData name="Glen Jones" userId="e846aaca-4b24-4b13-b0d0-f2308e16b284" providerId="ADAL" clId="{ED47ACC3-9597-4D89-A1DC-43CF280EF274}" dt="2026-01-19T15:17:56.402" v="1633" actId="47"/>
        <pc:sldMkLst>
          <pc:docMk/>
          <pc:sldMk cId="1490931477" sldId="472"/>
        </pc:sldMkLst>
        <pc:spChg chg="mod">
          <ac:chgData name="Glen Jones" userId="e846aaca-4b24-4b13-b0d0-f2308e16b284" providerId="ADAL" clId="{ED47ACC3-9597-4D89-A1DC-43CF280EF274}" dt="2026-01-15T13:15:09.443" v="908" actId="20577"/>
          <ac:spMkLst>
            <pc:docMk/>
            <pc:sldMk cId="1490931477" sldId="472"/>
            <ac:spMk id="4" creationId="{C353D46B-5CCF-7D18-E75B-09D8CA5C61BE}"/>
          </ac:spMkLst>
        </pc:spChg>
        <pc:spChg chg="mod">
          <ac:chgData name="Glen Jones" userId="e846aaca-4b24-4b13-b0d0-f2308e16b284" providerId="ADAL" clId="{ED47ACC3-9597-4D89-A1DC-43CF280EF274}" dt="2026-01-15T12:40:30.067" v="768"/>
          <ac:spMkLst>
            <pc:docMk/>
            <pc:sldMk cId="1490931477" sldId="472"/>
            <ac:spMk id="6" creationId="{34DDF9FC-115E-96C5-276A-24B0F22A0DD2}"/>
          </ac:spMkLst>
        </pc:spChg>
      </pc:sldChg>
      <pc:sldChg chg="del">
        <pc:chgData name="Glen Jones" userId="e846aaca-4b24-4b13-b0d0-f2308e16b284" providerId="ADAL" clId="{ED47ACC3-9597-4D89-A1DC-43CF280EF274}" dt="2026-01-19T15:17:56.402" v="1633" actId="47"/>
        <pc:sldMkLst>
          <pc:docMk/>
          <pc:sldMk cId="3671765987" sldId="473"/>
        </pc:sldMkLst>
      </pc:sldChg>
      <pc:sldChg chg="del">
        <pc:chgData name="Glen Jones" userId="e846aaca-4b24-4b13-b0d0-f2308e16b284" providerId="ADAL" clId="{ED47ACC3-9597-4D89-A1DC-43CF280EF274}" dt="2026-01-19T15:17:56.402" v="1633" actId="47"/>
        <pc:sldMkLst>
          <pc:docMk/>
          <pc:sldMk cId="2178630609" sldId="474"/>
        </pc:sldMkLst>
      </pc:sldChg>
      <pc:sldChg chg="del">
        <pc:chgData name="Glen Jones" userId="e846aaca-4b24-4b13-b0d0-f2308e16b284" providerId="ADAL" clId="{ED47ACC3-9597-4D89-A1DC-43CF280EF274}" dt="2026-01-19T15:17:56.402" v="1633" actId="47"/>
        <pc:sldMkLst>
          <pc:docMk/>
          <pc:sldMk cId="1085603585" sldId="475"/>
        </pc:sldMkLst>
      </pc:sldChg>
      <pc:sldChg chg="del">
        <pc:chgData name="Glen Jones" userId="e846aaca-4b24-4b13-b0d0-f2308e16b284" providerId="ADAL" clId="{ED47ACC3-9597-4D89-A1DC-43CF280EF274}" dt="2026-01-19T15:17:56.402" v="1633" actId="47"/>
        <pc:sldMkLst>
          <pc:docMk/>
          <pc:sldMk cId="2143435582" sldId="476"/>
        </pc:sldMkLst>
      </pc:sldChg>
      <pc:sldChg chg="modSp del mod">
        <pc:chgData name="Glen Jones" userId="e846aaca-4b24-4b13-b0d0-f2308e16b284" providerId="ADAL" clId="{ED47ACC3-9597-4D89-A1DC-43CF280EF274}" dt="2026-01-19T15:17:56.402" v="1633" actId="47"/>
        <pc:sldMkLst>
          <pc:docMk/>
          <pc:sldMk cId="1188107512" sldId="482"/>
        </pc:sldMkLst>
        <pc:spChg chg="mod">
          <ac:chgData name="Glen Jones" userId="e846aaca-4b24-4b13-b0d0-f2308e16b284" providerId="ADAL" clId="{ED47ACC3-9597-4D89-A1DC-43CF280EF274}" dt="2026-01-15T12:40:30.067" v="768"/>
          <ac:spMkLst>
            <pc:docMk/>
            <pc:sldMk cId="1188107512" sldId="482"/>
            <ac:spMk id="6" creationId="{B64E1795-DB4C-491B-6E45-2643C6493FAE}"/>
          </ac:spMkLst>
        </pc:spChg>
      </pc:sldChg>
      <pc:sldChg chg="modSp del mod">
        <pc:chgData name="Glen Jones" userId="e846aaca-4b24-4b13-b0d0-f2308e16b284" providerId="ADAL" clId="{ED47ACC3-9597-4D89-A1DC-43CF280EF274}" dt="2026-01-19T15:17:56.402" v="1633" actId="47"/>
        <pc:sldMkLst>
          <pc:docMk/>
          <pc:sldMk cId="2193475781" sldId="483"/>
        </pc:sldMkLst>
        <pc:spChg chg="mod">
          <ac:chgData name="Glen Jones" userId="e846aaca-4b24-4b13-b0d0-f2308e16b284" providerId="ADAL" clId="{ED47ACC3-9597-4D89-A1DC-43CF280EF274}" dt="2026-01-15T12:41:07.027" v="839" actId="20577"/>
          <ac:spMkLst>
            <pc:docMk/>
            <pc:sldMk cId="2193475781" sldId="483"/>
            <ac:spMk id="5" creationId="{ED62A170-5EC0-06E6-9D76-D65C8AEC4CBA}"/>
          </ac:spMkLst>
        </pc:spChg>
      </pc:sldChg>
      <pc:sldChg chg="addSp delSp modSp del mod delAnim modAnim">
        <pc:chgData name="Glen Jones" userId="e846aaca-4b24-4b13-b0d0-f2308e16b284" providerId="ADAL" clId="{ED47ACC3-9597-4D89-A1DC-43CF280EF274}" dt="2026-01-19T15:17:56.402" v="1633" actId="47"/>
        <pc:sldMkLst>
          <pc:docMk/>
          <pc:sldMk cId="1454122617" sldId="484"/>
        </pc:sldMkLst>
        <pc:spChg chg="mod">
          <ac:chgData name="Glen Jones" userId="e846aaca-4b24-4b13-b0d0-f2308e16b284" providerId="ADAL" clId="{ED47ACC3-9597-4D89-A1DC-43CF280EF274}" dt="2026-01-15T13:15:16.994" v="909"/>
          <ac:spMkLst>
            <pc:docMk/>
            <pc:sldMk cId="1454122617" sldId="484"/>
            <ac:spMk id="2" creationId="{55DFC2D2-031F-1B58-5CB2-F456987FCAA0}"/>
          </ac:spMkLst>
        </pc:spChg>
        <pc:spChg chg="add mod">
          <ac:chgData name="Glen Jones" userId="e846aaca-4b24-4b13-b0d0-f2308e16b284" providerId="ADAL" clId="{ED47ACC3-9597-4D89-A1DC-43CF280EF274}" dt="2026-01-15T12:41:50.691" v="871" actId="1076"/>
          <ac:spMkLst>
            <pc:docMk/>
            <pc:sldMk cId="1454122617" sldId="484"/>
            <ac:spMk id="5" creationId="{45DFFA9C-42D1-0A20-228A-FC94A2E04202}"/>
          </ac:spMkLst>
        </pc:spChg>
      </pc:sldChg>
      <pc:sldChg chg="modSp del mod">
        <pc:chgData name="Glen Jones" userId="e846aaca-4b24-4b13-b0d0-f2308e16b284" providerId="ADAL" clId="{ED47ACC3-9597-4D89-A1DC-43CF280EF274}" dt="2026-01-19T15:17:56.402" v="1633" actId="47"/>
        <pc:sldMkLst>
          <pc:docMk/>
          <pc:sldMk cId="2373258804" sldId="485"/>
        </pc:sldMkLst>
        <pc:spChg chg="mod">
          <ac:chgData name="Glen Jones" userId="e846aaca-4b24-4b13-b0d0-f2308e16b284" providerId="ADAL" clId="{ED47ACC3-9597-4D89-A1DC-43CF280EF274}" dt="2026-01-15T13:15:45.058" v="953" actId="20577"/>
          <ac:spMkLst>
            <pc:docMk/>
            <pc:sldMk cId="2373258804" sldId="485"/>
            <ac:spMk id="4" creationId="{4895A873-AA88-F402-EE4D-64D8A46473F1}"/>
          </ac:spMkLst>
        </pc:spChg>
        <pc:spChg chg="mod">
          <ac:chgData name="Glen Jones" userId="e846aaca-4b24-4b13-b0d0-f2308e16b284" providerId="ADAL" clId="{ED47ACC3-9597-4D89-A1DC-43CF280EF274}" dt="2026-01-15T12:40:30.067" v="768"/>
          <ac:spMkLst>
            <pc:docMk/>
            <pc:sldMk cId="2373258804" sldId="485"/>
            <ac:spMk id="6" creationId="{4B4AA367-B7FE-9445-9DB1-F569CDEB7B33}"/>
          </ac:spMkLst>
        </pc:spChg>
      </pc:sldChg>
      <pc:sldChg chg="addSp delSp modSp del mod delAnim modAnim">
        <pc:chgData name="Glen Jones" userId="e846aaca-4b24-4b13-b0d0-f2308e16b284" providerId="ADAL" clId="{ED47ACC3-9597-4D89-A1DC-43CF280EF274}" dt="2026-01-19T15:17:56.402" v="1633" actId="47"/>
        <pc:sldMkLst>
          <pc:docMk/>
          <pc:sldMk cId="3289701193" sldId="486"/>
        </pc:sldMkLst>
        <pc:spChg chg="mod">
          <ac:chgData name="Glen Jones" userId="e846aaca-4b24-4b13-b0d0-f2308e16b284" providerId="ADAL" clId="{ED47ACC3-9597-4D89-A1DC-43CF280EF274}" dt="2026-01-15T13:15:52.247" v="955" actId="1076"/>
          <ac:spMkLst>
            <pc:docMk/>
            <pc:sldMk cId="3289701193" sldId="486"/>
            <ac:spMk id="3" creationId="{719FE174-8A9B-1F26-6AE5-D953F76E7A16}"/>
          </ac:spMkLst>
        </pc:spChg>
        <pc:spChg chg="add mod">
          <ac:chgData name="Glen Jones" userId="e846aaca-4b24-4b13-b0d0-f2308e16b284" providerId="ADAL" clId="{ED47ACC3-9597-4D89-A1DC-43CF280EF274}" dt="2026-01-15T12:41:56.083" v="873"/>
          <ac:spMkLst>
            <pc:docMk/>
            <pc:sldMk cId="3289701193" sldId="486"/>
            <ac:spMk id="5" creationId="{99675431-2980-7F56-C054-8417CAE681BA}"/>
          </ac:spMkLst>
        </pc:spChg>
      </pc:sldChg>
      <pc:sldChg chg="modSp add del mod">
        <pc:chgData name="Glen Jones" userId="e846aaca-4b24-4b13-b0d0-f2308e16b284" providerId="ADAL" clId="{ED47ACC3-9597-4D89-A1DC-43CF280EF274}" dt="2026-01-19T15:17:50.329" v="1632" actId="47"/>
        <pc:sldMkLst>
          <pc:docMk/>
          <pc:sldMk cId="3931467731" sldId="492"/>
        </pc:sldMkLst>
      </pc:sldChg>
      <pc:sldChg chg="modSp del mod">
        <pc:chgData name="Glen Jones" userId="e846aaca-4b24-4b13-b0d0-f2308e16b284" providerId="ADAL" clId="{ED47ACC3-9597-4D89-A1DC-43CF280EF274}" dt="2026-01-19T15:17:56.402" v="1633" actId="47"/>
        <pc:sldMkLst>
          <pc:docMk/>
          <pc:sldMk cId="950081946" sldId="499"/>
        </pc:sldMkLst>
        <pc:spChg chg="mod">
          <ac:chgData name="Glen Jones" userId="e846aaca-4b24-4b13-b0d0-f2308e16b284" providerId="ADAL" clId="{ED47ACC3-9597-4D89-A1DC-43CF280EF274}" dt="2026-01-15T12:40:30.067" v="768"/>
          <ac:spMkLst>
            <pc:docMk/>
            <pc:sldMk cId="950081946" sldId="499"/>
            <ac:spMk id="6" creationId="{F8421EE1-A8F3-8A52-47B4-CCE305CB8914}"/>
          </ac:spMkLst>
        </pc:spChg>
      </pc:sldChg>
      <pc:sldChg chg="addSp delSp modSp del mod delAnim modAnim">
        <pc:chgData name="Glen Jones" userId="e846aaca-4b24-4b13-b0d0-f2308e16b284" providerId="ADAL" clId="{ED47ACC3-9597-4D89-A1DC-43CF280EF274}" dt="2026-01-19T15:17:56.402" v="1633" actId="47"/>
        <pc:sldMkLst>
          <pc:docMk/>
          <pc:sldMk cId="2344308081" sldId="500"/>
        </pc:sldMkLst>
        <pc:spChg chg="add mod">
          <ac:chgData name="Glen Jones" userId="e846aaca-4b24-4b13-b0d0-f2308e16b284" providerId="ADAL" clId="{ED47ACC3-9597-4D89-A1DC-43CF280EF274}" dt="2026-01-15T12:41:14.947" v="841"/>
          <ac:spMkLst>
            <pc:docMk/>
            <pc:sldMk cId="2344308081" sldId="500"/>
            <ac:spMk id="6" creationId="{636E6E31-6E06-06EB-5839-BAE8E1B91395}"/>
          </ac:spMkLst>
        </pc:spChg>
      </pc:sldChg>
      <pc:sldChg chg="modSp del mod">
        <pc:chgData name="Glen Jones" userId="e846aaca-4b24-4b13-b0d0-f2308e16b284" providerId="ADAL" clId="{ED47ACC3-9597-4D89-A1DC-43CF280EF274}" dt="2026-01-19T15:17:56.402" v="1633" actId="47"/>
        <pc:sldMkLst>
          <pc:docMk/>
          <pc:sldMk cId="1684118148" sldId="501"/>
        </pc:sldMkLst>
        <pc:spChg chg="mod">
          <ac:chgData name="Glen Jones" userId="e846aaca-4b24-4b13-b0d0-f2308e16b284" providerId="ADAL" clId="{ED47ACC3-9597-4D89-A1DC-43CF280EF274}" dt="2026-01-15T13:16:24.700" v="984" actId="20577"/>
          <ac:spMkLst>
            <pc:docMk/>
            <pc:sldMk cId="1684118148" sldId="501"/>
            <ac:spMk id="4" creationId="{EEF473C2-935B-D959-A5A0-18F5C51EE6F8}"/>
          </ac:spMkLst>
        </pc:spChg>
        <pc:spChg chg="mod">
          <ac:chgData name="Glen Jones" userId="e846aaca-4b24-4b13-b0d0-f2308e16b284" providerId="ADAL" clId="{ED47ACC3-9597-4D89-A1DC-43CF280EF274}" dt="2026-01-15T12:40:30.067" v="768"/>
          <ac:spMkLst>
            <pc:docMk/>
            <pc:sldMk cId="1684118148" sldId="501"/>
            <ac:spMk id="6" creationId="{3A9AC60A-7EB5-2D71-F6D8-8E27F61AEEA4}"/>
          </ac:spMkLst>
        </pc:spChg>
      </pc:sldChg>
      <pc:sldChg chg="addSp delSp modSp del mod delAnim modAnim">
        <pc:chgData name="Glen Jones" userId="e846aaca-4b24-4b13-b0d0-f2308e16b284" providerId="ADAL" clId="{ED47ACC3-9597-4D89-A1DC-43CF280EF274}" dt="2026-01-19T15:17:56.402" v="1633" actId="47"/>
        <pc:sldMkLst>
          <pc:docMk/>
          <pc:sldMk cId="2378293759" sldId="502"/>
        </pc:sldMkLst>
        <pc:spChg chg="add del">
          <ac:chgData name="Glen Jones" userId="e846aaca-4b24-4b13-b0d0-f2308e16b284" providerId="ADAL" clId="{ED47ACC3-9597-4D89-A1DC-43CF280EF274}" dt="2026-01-15T13:16:18.950" v="980" actId="478"/>
          <ac:spMkLst>
            <pc:docMk/>
            <pc:sldMk cId="2378293759" sldId="502"/>
            <ac:spMk id="2" creationId="{15F627CD-2AD2-0101-1370-1055AEF3E8A8}"/>
          </ac:spMkLst>
        </pc:spChg>
        <pc:spChg chg="add mod">
          <ac:chgData name="Glen Jones" userId="e846aaca-4b24-4b13-b0d0-f2308e16b284" providerId="ADAL" clId="{ED47ACC3-9597-4D89-A1DC-43CF280EF274}" dt="2026-01-15T12:41:19.398" v="843"/>
          <ac:spMkLst>
            <pc:docMk/>
            <pc:sldMk cId="2378293759" sldId="502"/>
            <ac:spMk id="5" creationId="{4948BC64-081A-8E44-B897-EBEEDC1BC295}"/>
          </ac:spMkLst>
        </pc:spChg>
      </pc:sldChg>
      <pc:sldChg chg="addSp delSp modSp del mod delAnim modAnim">
        <pc:chgData name="Glen Jones" userId="e846aaca-4b24-4b13-b0d0-f2308e16b284" providerId="ADAL" clId="{ED47ACC3-9597-4D89-A1DC-43CF280EF274}" dt="2026-01-19T15:17:56.402" v="1633" actId="47"/>
        <pc:sldMkLst>
          <pc:docMk/>
          <pc:sldMk cId="1496275698" sldId="503"/>
        </pc:sldMkLst>
        <pc:spChg chg="add mod">
          <ac:chgData name="Glen Jones" userId="e846aaca-4b24-4b13-b0d0-f2308e16b284" providerId="ADAL" clId="{ED47ACC3-9597-4D89-A1DC-43CF280EF274}" dt="2026-01-15T12:42:02.250" v="875"/>
          <ac:spMkLst>
            <pc:docMk/>
            <pc:sldMk cId="1496275698" sldId="503"/>
            <ac:spMk id="5" creationId="{4F585D55-2C6C-849A-7D08-69119A31D24A}"/>
          </ac:spMkLst>
        </pc:spChg>
        <pc:spChg chg="add mod">
          <ac:chgData name="Glen Jones" userId="e846aaca-4b24-4b13-b0d0-f2308e16b284" providerId="ADAL" clId="{ED47ACC3-9597-4D89-A1DC-43CF280EF274}" dt="2026-01-15T13:16:49.300" v="1012"/>
          <ac:spMkLst>
            <pc:docMk/>
            <pc:sldMk cId="1496275698" sldId="503"/>
            <ac:spMk id="6" creationId="{84194355-4F76-F6B3-8505-DC8657963860}"/>
          </ac:spMkLst>
        </pc:spChg>
      </pc:sldChg>
      <pc:sldChg chg="modSp del mod">
        <pc:chgData name="Glen Jones" userId="e846aaca-4b24-4b13-b0d0-f2308e16b284" providerId="ADAL" clId="{ED47ACC3-9597-4D89-A1DC-43CF280EF274}" dt="2026-01-19T15:17:56.402" v="1633" actId="47"/>
        <pc:sldMkLst>
          <pc:docMk/>
          <pc:sldMk cId="1844737360" sldId="504"/>
        </pc:sldMkLst>
        <pc:spChg chg="mod">
          <ac:chgData name="Glen Jones" userId="e846aaca-4b24-4b13-b0d0-f2308e16b284" providerId="ADAL" clId="{ED47ACC3-9597-4D89-A1DC-43CF280EF274}" dt="2026-01-15T12:40:30.067" v="768"/>
          <ac:spMkLst>
            <pc:docMk/>
            <pc:sldMk cId="1844737360" sldId="504"/>
            <ac:spMk id="2" creationId="{4FF2E1F1-6779-1C52-940D-CCF6D163D44F}"/>
          </ac:spMkLst>
        </pc:spChg>
        <pc:spChg chg="mod">
          <ac:chgData name="Glen Jones" userId="e846aaca-4b24-4b13-b0d0-f2308e16b284" providerId="ADAL" clId="{ED47ACC3-9597-4D89-A1DC-43CF280EF274}" dt="2026-01-15T13:18:01.509" v="1052" actId="20577"/>
          <ac:spMkLst>
            <pc:docMk/>
            <pc:sldMk cId="1844737360" sldId="504"/>
            <ac:spMk id="4" creationId="{2405FE7A-54C9-87DC-C259-E6B70772A80E}"/>
          </ac:spMkLst>
        </pc:spChg>
      </pc:sldChg>
      <pc:sldChg chg="addSp delSp modSp del mod delAnim modAnim">
        <pc:chgData name="Glen Jones" userId="e846aaca-4b24-4b13-b0d0-f2308e16b284" providerId="ADAL" clId="{ED47ACC3-9597-4D89-A1DC-43CF280EF274}" dt="2026-01-19T15:17:56.402" v="1633" actId="47"/>
        <pc:sldMkLst>
          <pc:docMk/>
          <pc:sldMk cId="3781783982" sldId="505"/>
        </pc:sldMkLst>
        <pc:spChg chg="add mod">
          <ac:chgData name="Glen Jones" userId="e846aaca-4b24-4b13-b0d0-f2308e16b284" providerId="ADAL" clId="{ED47ACC3-9597-4D89-A1DC-43CF280EF274}" dt="2026-01-15T12:42:06.818" v="877"/>
          <ac:spMkLst>
            <pc:docMk/>
            <pc:sldMk cId="3781783982" sldId="505"/>
            <ac:spMk id="5" creationId="{FE17D728-7241-F43B-D934-FDE37B27DE24}"/>
          </ac:spMkLst>
        </pc:spChg>
        <pc:spChg chg="add mod">
          <ac:chgData name="Glen Jones" userId="e846aaca-4b24-4b13-b0d0-f2308e16b284" providerId="ADAL" clId="{ED47ACC3-9597-4D89-A1DC-43CF280EF274}" dt="2026-01-15T13:18:08.430" v="1054"/>
          <ac:spMkLst>
            <pc:docMk/>
            <pc:sldMk cId="3781783982" sldId="505"/>
            <ac:spMk id="6" creationId="{11DDADFA-92A5-B1EC-C876-AB88A67EFE8D}"/>
          </ac:spMkLst>
        </pc:spChg>
      </pc:sldChg>
      <pc:sldChg chg="modSp del mod">
        <pc:chgData name="Glen Jones" userId="e846aaca-4b24-4b13-b0d0-f2308e16b284" providerId="ADAL" clId="{ED47ACC3-9597-4D89-A1DC-43CF280EF274}" dt="2026-01-19T15:17:56.402" v="1633" actId="47"/>
        <pc:sldMkLst>
          <pc:docMk/>
          <pc:sldMk cId="1112111302" sldId="506"/>
        </pc:sldMkLst>
        <pc:spChg chg="mod">
          <ac:chgData name="Glen Jones" userId="e846aaca-4b24-4b13-b0d0-f2308e16b284" providerId="ADAL" clId="{ED47ACC3-9597-4D89-A1DC-43CF280EF274}" dt="2026-01-15T12:40:30.067" v="768"/>
          <ac:spMkLst>
            <pc:docMk/>
            <pc:sldMk cId="1112111302" sldId="506"/>
            <ac:spMk id="6" creationId="{68BC69BD-A790-3632-F22C-1ECF787AC42B}"/>
          </ac:spMkLst>
        </pc:spChg>
      </pc:sldChg>
      <pc:sldChg chg="addSp delSp modSp del mod delAnim modAnim">
        <pc:chgData name="Glen Jones" userId="e846aaca-4b24-4b13-b0d0-f2308e16b284" providerId="ADAL" clId="{ED47ACC3-9597-4D89-A1DC-43CF280EF274}" dt="2026-01-19T15:17:56.402" v="1633" actId="47"/>
        <pc:sldMkLst>
          <pc:docMk/>
          <pc:sldMk cId="2397463853" sldId="507"/>
        </pc:sldMkLst>
        <pc:spChg chg="add mod">
          <ac:chgData name="Glen Jones" userId="e846aaca-4b24-4b13-b0d0-f2308e16b284" providerId="ADAL" clId="{ED47ACC3-9597-4D89-A1DC-43CF280EF274}" dt="2026-01-15T12:41:24.508" v="845"/>
          <ac:spMkLst>
            <pc:docMk/>
            <pc:sldMk cId="2397463853" sldId="507"/>
            <ac:spMk id="6" creationId="{88CDE812-00AF-8CD2-C1D5-23E7C0B3F75E}"/>
          </ac:spMkLst>
        </pc:spChg>
      </pc:sldChg>
      <pc:sldChg chg="addSp delSp modSp mod delAnim modAnim">
        <pc:chgData name="Glen Jones" userId="e846aaca-4b24-4b13-b0d0-f2308e16b284" providerId="ADAL" clId="{ED47ACC3-9597-4D89-A1DC-43CF280EF274}" dt="2026-01-15T13:25:28.512" v="1201" actId="14100"/>
        <pc:sldMkLst>
          <pc:docMk/>
          <pc:sldMk cId="2651794552" sldId="508"/>
        </pc:sldMkLst>
        <pc:spChg chg="mod">
          <ac:chgData name="Glen Jones" userId="e846aaca-4b24-4b13-b0d0-f2308e16b284" providerId="ADAL" clId="{ED47ACC3-9597-4D89-A1DC-43CF280EF274}" dt="2026-01-15T13:25:28.512" v="1201" actId="14100"/>
          <ac:spMkLst>
            <pc:docMk/>
            <pc:sldMk cId="2651794552" sldId="508"/>
            <ac:spMk id="6" creationId="{84E358B7-1617-E266-CAD3-FB2E115D086C}"/>
          </ac:spMkLst>
        </pc:spChg>
        <pc:spChg chg="add mod">
          <ac:chgData name="Glen Jones" userId="e846aaca-4b24-4b13-b0d0-f2308e16b284" providerId="ADAL" clId="{ED47ACC3-9597-4D89-A1DC-43CF280EF274}" dt="2026-01-15T13:25:23.507" v="1200"/>
          <ac:spMkLst>
            <pc:docMk/>
            <pc:sldMk cId="2651794552" sldId="508"/>
            <ac:spMk id="11" creationId="{751D7729-BE93-C026-6408-28A5806FF1CE}"/>
          </ac:spMkLst>
        </pc:spChg>
        <pc:spChg chg="mod">
          <ac:chgData name="Glen Jones" userId="e846aaca-4b24-4b13-b0d0-f2308e16b284" providerId="ADAL" clId="{ED47ACC3-9597-4D89-A1DC-43CF280EF274}" dt="2026-01-15T13:18:35.845" v="1109" actId="20577"/>
          <ac:spMkLst>
            <pc:docMk/>
            <pc:sldMk cId="2651794552" sldId="508"/>
            <ac:spMk id="12" creationId="{50D8FBDD-693E-2599-B803-20EABCEBDA34}"/>
          </ac:spMkLst>
        </pc:spChg>
      </pc:sldChg>
      <pc:sldChg chg="modSp add del mod">
        <pc:chgData name="Glen Jones" userId="e846aaca-4b24-4b13-b0d0-f2308e16b284" providerId="ADAL" clId="{ED47ACC3-9597-4D89-A1DC-43CF280EF274}" dt="2026-01-19T15:17:50.329" v="1632" actId="47"/>
        <pc:sldMkLst>
          <pc:docMk/>
          <pc:sldMk cId="2815279939" sldId="520"/>
        </pc:sldMkLst>
      </pc:sldChg>
      <pc:sldChg chg="addSp delSp modSp add del mod modAnim">
        <pc:chgData name="Glen Jones" userId="e846aaca-4b24-4b13-b0d0-f2308e16b284" providerId="ADAL" clId="{ED47ACC3-9597-4D89-A1DC-43CF280EF274}" dt="2026-01-19T15:17:50.329" v="1632" actId="47"/>
        <pc:sldMkLst>
          <pc:docMk/>
          <pc:sldMk cId="1776717618" sldId="523"/>
        </pc:sldMkLst>
      </pc:sldChg>
      <pc:sldChg chg="addSp delSp modSp add del mod">
        <pc:chgData name="Glen Jones" userId="e846aaca-4b24-4b13-b0d0-f2308e16b284" providerId="ADAL" clId="{ED47ACC3-9597-4D89-A1DC-43CF280EF274}" dt="2026-01-19T15:17:50.329" v="1632" actId="47"/>
        <pc:sldMkLst>
          <pc:docMk/>
          <pc:sldMk cId="2826632759" sldId="524"/>
        </pc:sldMkLst>
      </pc:sldChg>
      <pc:sldChg chg="delSp modSp add del mod delAnim">
        <pc:chgData name="Glen Jones" userId="e846aaca-4b24-4b13-b0d0-f2308e16b284" providerId="ADAL" clId="{ED47ACC3-9597-4D89-A1DC-43CF280EF274}" dt="2026-01-19T15:17:50.329" v="1632" actId="47"/>
        <pc:sldMkLst>
          <pc:docMk/>
          <pc:sldMk cId="321734416" sldId="525"/>
        </pc:sldMkLst>
      </pc:sldChg>
      <pc:sldChg chg="modSp add del mod">
        <pc:chgData name="Glen Jones" userId="e846aaca-4b24-4b13-b0d0-f2308e16b284" providerId="ADAL" clId="{ED47ACC3-9597-4D89-A1DC-43CF280EF274}" dt="2026-01-19T15:17:50.329" v="1632" actId="47"/>
        <pc:sldMkLst>
          <pc:docMk/>
          <pc:sldMk cId="3956995330" sldId="526"/>
        </pc:sldMkLst>
      </pc:sldChg>
      <pc:sldChg chg="addSp modSp add del mod modAnim">
        <pc:chgData name="Glen Jones" userId="e846aaca-4b24-4b13-b0d0-f2308e16b284" providerId="ADAL" clId="{ED47ACC3-9597-4D89-A1DC-43CF280EF274}" dt="2026-01-19T15:17:50.329" v="1632" actId="47"/>
        <pc:sldMkLst>
          <pc:docMk/>
          <pc:sldMk cId="2002509254" sldId="527"/>
        </pc:sldMkLst>
      </pc:sldChg>
      <pc:sldChg chg="modSp add del mod">
        <pc:chgData name="Glen Jones" userId="e846aaca-4b24-4b13-b0d0-f2308e16b284" providerId="ADAL" clId="{ED47ACC3-9597-4D89-A1DC-43CF280EF274}" dt="2026-01-19T15:17:50.329" v="1632" actId="47"/>
        <pc:sldMkLst>
          <pc:docMk/>
          <pc:sldMk cId="2206835003" sldId="533"/>
        </pc:sldMkLst>
      </pc:sldChg>
      <pc:sldChg chg="modSp add del mod">
        <pc:chgData name="Glen Jones" userId="e846aaca-4b24-4b13-b0d0-f2308e16b284" providerId="ADAL" clId="{ED47ACC3-9597-4D89-A1DC-43CF280EF274}" dt="2026-01-19T15:17:56.402" v="1633" actId="47"/>
        <pc:sldMkLst>
          <pc:docMk/>
          <pc:sldMk cId="40565280" sldId="534"/>
        </pc:sldMkLst>
        <pc:graphicFrameChg chg="mod modGraphic">
          <ac:chgData name="Glen Jones" userId="e846aaca-4b24-4b13-b0d0-f2308e16b284" providerId="ADAL" clId="{ED47ACC3-9597-4D89-A1DC-43CF280EF274}" dt="2026-01-15T11:20:37.727" v="298" actId="20577"/>
          <ac:graphicFrameMkLst>
            <pc:docMk/>
            <pc:sldMk cId="40565280" sldId="534"/>
            <ac:graphicFrameMk id="4" creationId="{63E98F97-E4AD-D5F9-FCEC-51B30817A91E}"/>
          </ac:graphicFrameMkLst>
        </pc:graphicFrameChg>
      </pc:sldChg>
      <pc:sldChg chg="delSp modSp add del mod ord delAnim">
        <pc:chgData name="Glen Jones" userId="e846aaca-4b24-4b13-b0d0-f2308e16b284" providerId="ADAL" clId="{ED47ACC3-9597-4D89-A1DC-43CF280EF274}" dt="2026-01-19T15:17:56.402" v="1633" actId="47"/>
        <pc:sldMkLst>
          <pc:docMk/>
          <pc:sldMk cId="3073555623" sldId="535"/>
        </pc:sldMkLst>
        <pc:spChg chg="mod">
          <ac:chgData name="Glen Jones" userId="e846aaca-4b24-4b13-b0d0-f2308e16b284" providerId="ADAL" clId="{ED47ACC3-9597-4D89-A1DC-43CF280EF274}" dt="2026-01-15T12:22:53.134" v="427" actId="115"/>
          <ac:spMkLst>
            <pc:docMk/>
            <pc:sldMk cId="3073555623" sldId="535"/>
            <ac:spMk id="6" creationId="{4B5D2CD9-1561-6E9B-6EE2-DAE0265307DD}"/>
          </ac:spMkLst>
        </pc:spChg>
        <pc:spChg chg="mod">
          <ac:chgData name="Glen Jones" userId="e846aaca-4b24-4b13-b0d0-f2308e16b284" providerId="ADAL" clId="{ED47ACC3-9597-4D89-A1DC-43CF280EF274}" dt="2026-01-15T12:22:35.510" v="425" actId="14100"/>
          <ac:spMkLst>
            <pc:docMk/>
            <pc:sldMk cId="3073555623" sldId="535"/>
            <ac:spMk id="7" creationId="{63740A2E-C7A1-DDB2-1E06-399F420350EF}"/>
          </ac:spMkLst>
        </pc:spChg>
      </pc:sldChg>
      <pc:sldChg chg="addSp delSp modSp add del mod delAnim modAnim">
        <pc:chgData name="Glen Jones" userId="e846aaca-4b24-4b13-b0d0-f2308e16b284" providerId="ADAL" clId="{ED47ACC3-9597-4D89-A1DC-43CF280EF274}" dt="2026-01-19T15:17:56.402" v="1633" actId="47"/>
        <pc:sldMkLst>
          <pc:docMk/>
          <pc:sldMk cId="3052087510" sldId="536"/>
        </pc:sldMkLst>
        <pc:spChg chg="add mod">
          <ac:chgData name="Glen Jones" userId="e846aaca-4b24-4b13-b0d0-f2308e16b284" providerId="ADAL" clId="{ED47ACC3-9597-4D89-A1DC-43CF280EF274}" dt="2026-01-15T12:28:35.616" v="658" actId="1076"/>
          <ac:spMkLst>
            <pc:docMk/>
            <pc:sldMk cId="3052087510" sldId="536"/>
            <ac:spMk id="2" creationId="{2ED5C74B-45F0-D3C8-FF63-3E5F8BCEF7DF}"/>
          </ac:spMkLst>
        </pc:spChg>
        <pc:spChg chg="add mod">
          <ac:chgData name="Glen Jones" userId="e846aaca-4b24-4b13-b0d0-f2308e16b284" providerId="ADAL" clId="{ED47ACC3-9597-4D89-A1DC-43CF280EF274}" dt="2026-01-15T12:28:35.616" v="658" actId="1076"/>
          <ac:spMkLst>
            <pc:docMk/>
            <pc:sldMk cId="3052087510" sldId="536"/>
            <ac:spMk id="3" creationId="{5B33BD21-06C8-12B5-40F4-5F21CED80DEA}"/>
          </ac:spMkLst>
        </pc:spChg>
        <pc:spChg chg="add mod">
          <ac:chgData name="Glen Jones" userId="e846aaca-4b24-4b13-b0d0-f2308e16b284" providerId="ADAL" clId="{ED47ACC3-9597-4D89-A1DC-43CF280EF274}" dt="2026-01-15T12:28:35.616" v="658" actId="1076"/>
          <ac:spMkLst>
            <pc:docMk/>
            <pc:sldMk cId="3052087510" sldId="536"/>
            <ac:spMk id="4" creationId="{77C08266-B95A-0777-B49C-795F8D850490}"/>
          </ac:spMkLst>
        </pc:spChg>
        <pc:spChg chg="mod">
          <ac:chgData name="Glen Jones" userId="e846aaca-4b24-4b13-b0d0-f2308e16b284" providerId="ADAL" clId="{ED47ACC3-9597-4D89-A1DC-43CF280EF274}" dt="2026-01-15T12:28:25.692" v="656" actId="1076"/>
          <ac:spMkLst>
            <pc:docMk/>
            <pc:sldMk cId="3052087510" sldId="536"/>
            <ac:spMk id="6" creationId="{15DB0F5D-91D0-0927-D27A-D134A7E60FCC}"/>
          </ac:spMkLst>
        </pc:spChg>
        <pc:spChg chg="mod">
          <ac:chgData name="Glen Jones" userId="e846aaca-4b24-4b13-b0d0-f2308e16b284" providerId="ADAL" clId="{ED47ACC3-9597-4D89-A1DC-43CF280EF274}" dt="2026-01-15T12:28:32.014" v="657" actId="14100"/>
          <ac:spMkLst>
            <pc:docMk/>
            <pc:sldMk cId="3052087510" sldId="536"/>
            <ac:spMk id="7" creationId="{516F073C-A460-2864-0EB1-D6394375D6AD}"/>
          </ac:spMkLst>
        </pc:spChg>
      </pc:sldChg>
      <pc:sldChg chg="modSp add del mod">
        <pc:chgData name="Glen Jones" userId="e846aaca-4b24-4b13-b0d0-f2308e16b284" providerId="ADAL" clId="{ED47ACC3-9597-4D89-A1DC-43CF280EF274}" dt="2026-01-19T15:17:56.402" v="1633" actId="47"/>
        <pc:sldMkLst>
          <pc:docMk/>
          <pc:sldMk cId="1018118338" sldId="537"/>
        </pc:sldMkLst>
        <pc:spChg chg="mod">
          <ac:chgData name="Glen Jones" userId="e846aaca-4b24-4b13-b0d0-f2308e16b284" providerId="ADAL" clId="{ED47ACC3-9597-4D89-A1DC-43CF280EF274}" dt="2026-01-15T12:35:12.247" v="728" actId="27636"/>
          <ac:spMkLst>
            <pc:docMk/>
            <pc:sldMk cId="1018118338" sldId="537"/>
            <ac:spMk id="5" creationId="{C5436B72-0167-8E34-B944-B90B56B4BB1E}"/>
          </ac:spMkLst>
        </pc:spChg>
        <pc:spChg chg="mod">
          <ac:chgData name="Glen Jones" userId="e846aaca-4b24-4b13-b0d0-f2308e16b284" providerId="ADAL" clId="{ED47ACC3-9597-4D89-A1DC-43CF280EF274}" dt="2026-01-15T12:35:18.037" v="730"/>
          <ac:spMkLst>
            <pc:docMk/>
            <pc:sldMk cId="1018118338" sldId="537"/>
            <ac:spMk id="6" creationId="{9652DB2F-93D8-8EC1-D6E7-00E4569B4E6A}"/>
          </ac:spMkLst>
        </pc:spChg>
        <pc:spChg chg="mod">
          <ac:chgData name="Glen Jones" userId="e846aaca-4b24-4b13-b0d0-f2308e16b284" providerId="ADAL" clId="{ED47ACC3-9597-4D89-A1DC-43CF280EF274}" dt="2026-01-15T12:35:27.189" v="733" actId="27636"/>
          <ac:spMkLst>
            <pc:docMk/>
            <pc:sldMk cId="1018118338" sldId="537"/>
            <ac:spMk id="7" creationId="{0488F24C-38A0-FAFB-B25B-3D66211ECAF5}"/>
          </ac:spMkLst>
        </pc:spChg>
        <pc:spChg chg="mod">
          <ac:chgData name="Glen Jones" userId="e846aaca-4b24-4b13-b0d0-f2308e16b284" providerId="ADAL" clId="{ED47ACC3-9597-4D89-A1DC-43CF280EF274}" dt="2026-01-15T12:34:29.568" v="725" actId="6549"/>
          <ac:spMkLst>
            <pc:docMk/>
            <pc:sldMk cId="1018118338" sldId="537"/>
            <ac:spMk id="8" creationId="{8FCBEDFA-FF49-64AC-4DEE-AC9CC8B4E034}"/>
          </ac:spMkLst>
        </pc:spChg>
        <pc:spChg chg="mod">
          <ac:chgData name="Glen Jones" userId="e846aaca-4b24-4b13-b0d0-f2308e16b284" providerId="ADAL" clId="{ED47ACC3-9597-4D89-A1DC-43CF280EF274}" dt="2026-01-15T12:35:38.075" v="735"/>
          <ac:spMkLst>
            <pc:docMk/>
            <pc:sldMk cId="1018118338" sldId="537"/>
            <ac:spMk id="9" creationId="{1EE99FF7-B0D2-0B36-F9C9-BDC0D22D1AF8}"/>
          </ac:spMkLst>
        </pc:spChg>
        <pc:spChg chg="mod">
          <ac:chgData name="Glen Jones" userId="e846aaca-4b24-4b13-b0d0-f2308e16b284" providerId="ADAL" clId="{ED47ACC3-9597-4D89-A1DC-43CF280EF274}" dt="2026-01-15T12:35:44.156" v="737"/>
          <ac:spMkLst>
            <pc:docMk/>
            <pc:sldMk cId="1018118338" sldId="537"/>
            <ac:spMk id="10" creationId="{275056D8-5105-0033-CD6B-C14EB8C28AF4}"/>
          </ac:spMkLst>
        </pc:spChg>
        <pc:spChg chg="mod">
          <ac:chgData name="Glen Jones" userId="e846aaca-4b24-4b13-b0d0-f2308e16b284" providerId="ADAL" clId="{ED47ACC3-9597-4D89-A1DC-43CF280EF274}" dt="2026-01-15T12:36:08.988" v="739" actId="27636"/>
          <ac:spMkLst>
            <pc:docMk/>
            <pc:sldMk cId="1018118338" sldId="537"/>
            <ac:spMk id="21" creationId="{07209786-5370-0F06-7475-F43879E5DF81}"/>
          </ac:spMkLst>
        </pc:spChg>
        <pc:spChg chg="mod">
          <ac:chgData name="Glen Jones" userId="e846aaca-4b24-4b13-b0d0-f2308e16b284" providerId="ADAL" clId="{ED47ACC3-9597-4D89-A1DC-43CF280EF274}" dt="2026-01-15T12:36:16.519" v="740"/>
          <ac:spMkLst>
            <pc:docMk/>
            <pc:sldMk cId="1018118338" sldId="537"/>
            <ac:spMk id="22" creationId="{B90D409D-9956-0DE9-261F-194B72A5B825}"/>
          </ac:spMkLst>
        </pc:spChg>
        <pc:spChg chg="mod">
          <ac:chgData name="Glen Jones" userId="e846aaca-4b24-4b13-b0d0-f2308e16b284" providerId="ADAL" clId="{ED47ACC3-9597-4D89-A1DC-43CF280EF274}" dt="2026-01-15T12:37:25.369" v="753" actId="6549"/>
          <ac:spMkLst>
            <pc:docMk/>
            <pc:sldMk cId="1018118338" sldId="537"/>
            <ac:spMk id="23" creationId="{36E01B65-1E5E-E05F-E84C-D5A41553BB6E}"/>
          </ac:spMkLst>
        </pc:spChg>
        <pc:spChg chg="mod">
          <ac:chgData name="Glen Jones" userId="e846aaca-4b24-4b13-b0d0-f2308e16b284" providerId="ADAL" clId="{ED47ACC3-9597-4D89-A1DC-43CF280EF274}" dt="2026-01-15T12:37:39.227" v="755" actId="27636"/>
          <ac:spMkLst>
            <pc:docMk/>
            <pc:sldMk cId="1018118338" sldId="537"/>
            <ac:spMk id="24" creationId="{974B3AE6-F6D4-0D10-F9BF-F25153B7A3B1}"/>
          </ac:spMkLst>
        </pc:spChg>
        <pc:spChg chg="mod">
          <ac:chgData name="Glen Jones" userId="e846aaca-4b24-4b13-b0d0-f2308e16b284" providerId="ADAL" clId="{ED47ACC3-9597-4D89-A1DC-43CF280EF274}" dt="2026-01-15T12:37:46.504" v="756"/>
          <ac:spMkLst>
            <pc:docMk/>
            <pc:sldMk cId="1018118338" sldId="537"/>
            <ac:spMk id="25" creationId="{E86ED004-0A1C-E0FB-1DDA-C58085AD7300}"/>
          </ac:spMkLst>
        </pc:spChg>
      </pc:sldChg>
      <pc:sldChg chg="addSp delSp modSp add mod modAnim">
        <pc:chgData name="Glen Jones" userId="e846aaca-4b24-4b13-b0d0-f2308e16b284" providerId="ADAL" clId="{ED47ACC3-9597-4D89-A1DC-43CF280EF274}" dt="2026-01-15T13:25:32.013" v="1202" actId="14100"/>
        <pc:sldMkLst>
          <pc:docMk/>
          <pc:sldMk cId="3748936356" sldId="538"/>
        </pc:sldMkLst>
        <pc:spChg chg="ord">
          <ac:chgData name="Glen Jones" userId="e846aaca-4b24-4b13-b0d0-f2308e16b284" providerId="ADAL" clId="{ED47ACC3-9597-4D89-A1DC-43CF280EF274}" dt="2026-01-15T13:21:16.436" v="1130" actId="13244"/>
          <ac:spMkLst>
            <pc:docMk/>
            <pc:sldMk cId="3748936356" sldId="538"/>
            <ac:spMk id="3" creationId="{F698E0D0-004E-E106-96B5-C7C8A313284A}"/>
          </ac:spMkLst>
        </pc:spChg>
        <pc:spChg chg="mod">
          <ac:chgData name="Glen Jones" userId="e846aaca-4b24-4b13-b0d0-f2308e16b284" providerId="ADAL" clId="{ED47ACC3-9597-4D89-A1DC-43CF280EF274}" dt="2026-01-15T13:25:32.013" v="1202" actId="14100"/>
          <ac:spMkLst>
            <pc:docMk/>
            <pc:sldMk cId="3748936356" sldId="538"/>
            <ac:spMk id="6" creationId="{C06E7D38-494D-6ED0-4B23-2AE7D2969BDC}"/>
          </ac:spMkLst>
        </pc:spChg>
        <pc:spChg chg="ord">
          <ac:chgData name="Glen Jones" userId="e846aaca-4b24-4b13-b0d0-f2308e16b284" providerId="ADAL" clId="{ED47ACC3-9597-4D89-A1DC-43CF280EF274}" dt="2026-01-15T13:21:53.642" v="1134" actId="13244"/>
          <ac:spMkLst>
            <pc:docMk/>
            <pc:sldMk cId="3748936356" sldId="538"/>
            <ac:spMk id="8" creationId="{D56C25DF-173D-8155-6C64-043E8C3B297C}"/>
          </ac:spMkLst>
        </pc:spChg>
        <pc:spChg chg="mod">
          <ac:chgData name="Glen Jones" userId="e846aaca-4b24-4b13-b0d0-f2308e16b284" providerId="ADAL" clId="{ED47ACC3-9597-4D89-A1DC-43CF280EF274}" dt="2026-01-15T13:22:00.103" v="1136" actId="1076"/>
          <ac:spMkLst>
            <pc:docMk/>
            <pc:sldMk cId="3748936356" sldId="538"/>
            <ac:spMk id="9" creationId="{5E41D53F-A426-D55A-C7AE-C7F2011C5B56}"/>
          </ac:spMkLst>
        </pc:spChg>
        <pc:spChg chg="add mod">
          <ac:chgData name="Glen Jones" userId="e846aaca-4b24-4b13-b0d0-f2308e16b284" providerId="ADAL" clId="{ED47ACC3-9597-4D89-A1DC-43CF280EF274}" dt="2026-01-15T13:25:18.681" v="1198" actId="1076"/>
          <ac:spMkLst>
            <pc:docMk/>
            <pc:sldMk cId="3748936356" sldId="538"/>
            <ac:spMk id="11" creationId="{9E0CD25A-FD0A-242D-ACD1-C37CCEC95831}"/>
          </ac:spMkLst>
        </pc:spChg>
        <pc:spChg chg="mod">
          <ac:chgData name="Glen Jones" userId="e846aaca-4b24-4b13-b0d0-f2308e16b284" providerId="ADAL" clId="{ED47ACC3-9597-4D89-A1DC-43CF280EF274}" dt="2026-01-15T13:21:58.083" v="1135" actId="1076"/>
          <ac:spMkLst>
            <pc:docMk/>
            <pc:sldMk cId="3748936356" sldId="538"/>
            <ac:spMk id="26" creationId="{53AC4A3B-83A3-8E50-E5E5-79461A411B53}"/>
          </ac:spMkLst>
        </pc:spChg>
        <pc:spChg chg="mod">
          <ac:chgData name="Glen Jones" userId="e846aaca-4b24-4b13-b0d0-f2308e16b284" providerId="ADAL" clId="{ED47ACC3-9597-4D89-A1DC-43CF280EF274}" dt="2026-01-15T13:22:01.933" v="1137" actId="1076"/>
          <ac:spMkLst>
            <pc:docMk/>
            <pc:sldMk cId="3748936356" sldId="538"/>
            <ac:spMk id="32" creationId="{6EAD15C3-28AD-36FD-243F-C9222ADF6ED3}"/>
          </ac:spMkLst>
        </pc:spChg>
        <pc:picChg chg="mod">
          <ac:chgData name="Glen Jones" userId="e846aaca-4b24-4b13-b0d0-f2308e16b284" providerId="ADAL" clId="{ED47ACC3-9597-4D89-A1DC-43CF280EF274}" dt="2026-01-15T13:22:23.025" v="1140" actId="1076"/>
          <ac:picMkLst>
            <pc:docMk/>
            <pc:sldMk cId="3748936356" sldId="538"/>
            <ac:picMk id="13" creationId="{7FDD5240-1CE8-B13D-4461-C1700BA6F148}"/>
          </ac:picMkLst>
        </pc:picChg>
      </pc:sldChg>
      <pc:sldChg chg="addSp delSp modSp add mod">
        <pc:chgData name="Glen Jones" userId="e846aaca-4b24-4b13-b0d0-f2308e16b284" providerId="ADAL" clId="{ED47ACC3-9597-4D89-A1DC-43CF280EF274}" dt="2026-01-15T13:26:01.175" v="1250" actId="20577"/>
        <pc:sldMkLst>
          <pc:docMk/>
          <pc:sldMk cId="3169298359" sldId="539"/>
        </pc:sldMkLst>
        <pc:spChg chg="mod">
          <ac:chgData name="Glen Jones" userId="e846aaca-4b24-4b13-b0d0-f2308e16b284" providerId="ADAL" clId="{ED47ACC3-9597-4D89-A1DC-43CF280EF274}" dt="2026-01-15T13:25:43.894" v="1206" actId="14100"/>
          <ac:spMkLst>
            <pc:docMk/>
            <pc:sldMk cId="3169298359" sldId="539"/>
            <ac:spMk id="6" creationId="{477CDFAC-59CA-07E9-8F61-99E11B815161}"/>
          </ac:spMkLst>
        </pc:spChg>
        <pc:spChg chg="add mod">
          <ac:chgData name="Glen Jones" userId="e846aaca-4b24-4b13-b0d0-f2308e16b284" providerId="ADAL" clId="{ED47ACC3-9597-4D89-A1DC-43CF280EF274}" dt="2026-01-15T13:26:01.175" v="1250" actId="20577"/>
          <ac:spMkLst>
            <pc:docMk/>
            <pc:sldMk cId="3169298359" sldId="539"/>
            <ac:spMk id="11" creationId="{797127E5-A056-42DA-F04A-FE7687203EE1}"/>
          </ac:spMkLst>
        </pc:spChg>
      </pc:sldChg>
      <pc:sldChg chg="modSp add mod">
        <pc:chgData name="Glen Jones" userId="e846aaca-4b24-4b13-b0d0-f2308e16b284" providerId="ADAL" clId="{ED47ACC3-9597-4D89-A1DC-43CF280EF274}" dt="2026-01-15T13:26:14.848" v="1269" actId="20577"/>
        <pc:sldMkLst>
          <pc:docMk/>
          <pc:sldMk cId="2141537633" sldId="540"/>
        </pc:sldMkLst>
        <pc:spChg chg="mod">
          <ac:chgData name="Glen Jones" userId="e846aaca-4b24-4b13-b0d0-f2308e16b284" providerId="ADAL" clId="{ED47ACC3-9597-4D89-A1DC-43CF280EF274}" dt="2026-01-15T13:26:14.848" v="1269" actId="20577"/>
          <ac:spMkLst>
            <pc:docMk/>
            <pc:sldMk cId="2141537633" sldId="540"/>
            <ac:spMk id="11" creationId="{AD6495D6-801E-938D-2DE8-0F8CCD31C049}"/>
          </ac:spMkLst>
        </pc:spChg>
      </pc:sldChg>
      <pc:sldChg chg="modSp add mod">
        <pc:chgData name="Glen Jones" userId="e846aaca-4b24-4b13-b0d0-f2308e16b284" providerId="ADAL" clId="{ED47ACC3-9597-4D89-A1DC-43CF280EF274}" dt="2026-01-15T13:26:44.210" v="1330" actId="14100"/>
        <pc:sldMkLst>
          <pc:docMk/>
          <pc:sldMk cId="1567471262" sldId="541"/>
        </pc:sldMkLst>
        <pc:spChg chg="mod">
          <ac:chgData name="Glen Jones" userId="e846aaca-4b24-4b13-b0d0-f2308e16b284" providerId="ADAL" clId="{ED47ACC3-9597-4D89-A1DC-43CF280EF274}" dt="2026-01-15T13:26:44.210" v="1330" actId="14100"/>
          <ac:spMkLst>
            <pc:docMk/>
            <pc:sldMk cId="1567471262" sldId="541"/>
            <ac:spMk id="11" creationId="{EC69D1FD-1BBC-BFCF-D297-BAE72BD12EBF}"/>
          </ac:spMkLst>
        </pc:spChg>
      </pc:sldChg>
      <pc:sldChg chg="modSp add mod">
        <pc:chgData name="Glen Jones" userId="e846aaca-4b24-4b13-b0d0-f2308e16b284" providerId="ADAL" clId="{ED47ACC3-9597-4D89-A1DC-43CF280EF274}" dt="2026-01-15T13:27:01.767" v="1372" actId="20577"/>
        <pc:sldMkLst>
          <pc:docMk/>
          <pc:sldMk cId="689366203" sldId="542"/>
        </pc:sldMkLst>
        <pc:spChg chg="mod">
          <ac:chgData name="Glen Jones" userId="e846aaca-4b24-4b13-b0d0-f2308e16b284" providerId="ADAL" clId="{ED47ACC3-9597-4D89-A1DC-43CF280EF274}" dt="2026-01-15T13:27:01.767" v="1372" actId="20577"/>
          <ac:spMkLst>
            <pc:docMk/>
            <pc:sldMk cId="689366203" sldId="542"/>
            <ac:spMk id="11" creationId="{C3B9A018-3CFB-2639-7F75-272CC6057148}"/>
          </ac:spMkLst>
        </pc:spChg>
      </pc:sldChg>
      <pc:sldChg chg="modSp add del">
        <pc:chgData name="Glen Jones" userId="e846aaca-4b24-4b13-b0d0-f2308e16b284" providerId="ADAL" clId="{ED47ACC3-9597-4D89-A1DC-43CF280EF274}" dt="2026-01-19T15:17:50.329" v="1632" actId="47"/>
        <pc:sldMkLst>
          <pc:docMk/>
          <pc:sldMk cId="1976888972" sldId="543"/>
        </pc:sldMkLst>
      </pc:sldChg>
      <pc:sldChg chg="modSp add del mod">
        <pc:chgData name="Glen Jones" userId="e846aaca-4b24-4b13-b0d0-f2308e16b284" providerId="ADAL" clId="{ED47ACC3-9597-4D89-A1DC-43CF280EF274}" dt="2026-01-19T15:17:50.329" v="1632" actId="47"/>
        <pc:sldMkLst>
          <pc:docMk/>
          <pc:sldMk cId="2969811262" sldId="544"/>
        </pc:sldMkLst>
      </pc:sldChg>
      <pc:sldChg chg="modSp add del mod">
        <pc:chgData name="Glen Jones" userId="e846aaca-4b24-4b13-b0d0-f2308e16b284" providerId="ADAL" clId="{ED47ACC3-9597-4D89-A1DC-43CF280EF274}" dt="2026-01-19T15:17:50.329" v="1632" actId="47"/>
        <pc:sldMkLst>
          <pc:docMk/>
          <pc:sldMk cId="3999212127" sldId="545"/>
        </pc:sldMkLst>
      </pc:sldChg>
      <pc:sldChg chg="modSp add del mod">
        <pc:chgData name="Glen Jones" userId="e846aaca-4b24-4b13-b0d0-f2308e16b284" providerId="ADAL" clId="{ED47ACC3-9597-4D89-A1DC-43CF280EF274}" dt="2026-01-19T15:17:50.329" v="1632" actId="47"/>
        <pc:sldMkLst>
          <pc:docMk/>
          <pc:sldMk cId="643930653" sldId="546"/>
        </pc:sldMkLst>
      </pc:sldChg>
      <pc:sldChg chg="modSp add del mod">
        <pc:chgData name="Glen Jones" userId="e846aaca-4b24-4b13-b0d0-f2308e16b284" providerId="ADAL" clId="{ED47ACC3-9597-4D89-A1DC-43CF280EF274}" dt="2026-01-19T15:17:50.329" v="1632" actId="47"/>
        <pc:sldMkLst>
          <pc:docMk/>
          <pc:sldMk cId="3116215925" sldId="547"/>
        </pc:sldMkLst>
      </pc:sldChg>
      <pc:sldChg chg="modSp add del mod">
        <pc:chgData name="Glen Jones" userId="e846aaca-4b24-4b13-b0d0-f2308e16b284" providerId="ADAL" clId="{ED47ACC3-9597-4D89-A1DC-43CF280EF274}" dt="2026-01-19T15:17:50.329" v="1632" actId="47"/>
        <pc:sldMkLst>
          <pc:docMk/>
          <pc:sldMk cId="3990499620" sldId="548"/>
        </pc:sldMkLst>
      </pc:sldChg>
      <pc:sldChg chg="modSp add del mod">
        <pc:chgData name="Glen Jones" userId="e846aaca-4b24-4b13-b0d0-f2308e16b284" providerId="ADAL" clId="{ED47ACC3-9597-4D89-A1DC-43CF280EF274}" dt="2026-01-19T15:17:50.329" v="1632" actId="47"/>
        <pc:sldMkLst>
          <pc:docMk/>
          <pc:sldMk cId="2847970345" sldId="549"/>
        </pc:sldMkLst>
      </pc:sldChg>
      <pc:sldChg chg="modSp add del mod">
        <pc:chgData name="Glen Jones" userId="e846aaca-4b24-4b13-b0d0-f2308e16b284" providerId="ADAL" clId="{ED47ACC3-9597-4D89-A1DC-43CF280EF274}" dt="2026-01-19T15:17:50.329" v="1632" actId="47"/>
        <pc:sldMkLst>
          <pc:docMk/>
          <pc:sldMk cId="2940823043" sldId="550"/>
        </pc:sldMkLst>
      </pc:sldChg>
      <pc:sldChg chg="modSp add del mod">
        <pc:chgData name="Glen Jones" userId="e846aaca-4b24-4b13-b0d0-f2308e16b284" providerId="ADAL" clId="{ED47ACC3-9597-4D89-A1DC-43CF280EF274}" dt="2026-01-19T15:17:50.329" v="1632" actId="47"/>
        <pc:sldMkLst>
          <pc:docMk/>
          <pc:sldMk cId="203293357" sldId="551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19/01/2026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E53828-4C55-40DF-D037-F032801161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5B9A210-5000-BCB8-D776-221A6B76D52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57A2227-E7BC-816D-1343-9F296789F37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0D91A76-CFCC-81B7-B5C6-B3C809207C7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35315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0A290B-23B2-FD4F-C2BC-6DB4A15B25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C391CE5-172A-C047-CC35-4B54695B3A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345F7A7-C41E-BF53-EE1A-272887C89F8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8E4949-E8F3-F5E6-0300-0DBB2B05318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18746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8A5B50-4051-E889-A1EE-8D1B6E5346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F1A73DB-B974-F5E0-807B-52BC3379E67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2AE0D33-4113-7D0B-D1D1-4C628C3A86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B4FF0-B5AF-B2AE-22F9-F1375EF0C04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88135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D93707-20CA-AF7E-A65A-97B7ECEC3F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0F86045-843F-2DF7-DAF9-77A9B2411A4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507EBB0-E364-DF34-35EC-DC7D6AC4AA5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B0CC48-1587-4C13-4AF2-26B99FD580D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35562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3120A2-BE14-E4C1-839A-A7A703C591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61C9984-1113-EAC9-32EF-AE3E467A995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2EA91E0-0400-C78F-6C3E-D1F238136C6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EA90CE-1115-E826-0DB6-B24D3B61444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2003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0F2F96-423B-C8DE-4B7D-052210D49A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8E718E7-DB07-0AC1-3014-AB786027735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69F370-8D2C-5D58-7647-9BBA5E0E62A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2C5E0D-FDB0-1A04-F21F-88D9375E03C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1325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791388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681D4E3-8A17-74B2-640B-39CBD3FDA4B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2668" y="3864928"/>
            <a:ext cx="2335510" cy="2867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1D17B4-553D-F633-4D5E-085F27E1C7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8E7DB1D4-B3D5-84D4-830D-AAB53BE3EB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84E358B7-1617-E266-CAD3-FB2E115D086C}"/>
              </a:ext>
            </a:extLst>
          </p:cNvPr>
          <p:cNvSpPr/>
          <p:nvPr/>
        </p:nvSpPr>
        <p:spPr>
          <a:xfrm>
            <a:off x="441848" y="1885492"/>
            <a:ext cx="11308304" cy="4582287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0D8FBDD-693E-2599-B803-20EABCEBDA34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convert the direct speech to indirect speech?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B5FAE1D-D80C-B1CE-E395-D8BF62AD9C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48694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477D9DF3-8C8F-01BC-760D-DD1B01C71E2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64060" y="-718570"/>
            <a:ext cx="1402449" cy="1738885"/>
          </a:xfrm>
          <a:prstGeom prst="rect">
            <a:avLst/>
          </a:prstGeom>
        </p:spPr>
      </p:pic>
      <p:sp>
        <p:nvSpPr>
          <p:cNvPr id="3" name="Red Oval">
            <a:extLst>
              <a:ext uri="{FF2B5EF4-FFF2-40B4-BE49-F238E27FC236}">
                <a16:creationId xmlns:a16="http://schemas.microsoft.com/office/drawing/2014/main" id="{CEEFEEE0-DA3E-6135-7A5E-4F46BF2B2E7A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4E0CED67-3544-627A-60FC-E75673D18255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75CDE3DC-D5CE-21D8-68E0-1F5EA7E3348F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D7ADB80-F498-0367-641D-4AA3B2AB36B3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49AF9F59-0E86-1C7D-33A7-376F89B2E139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9295EE05-F4BB-0C70-BA3B-E548BEF01DE4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779AC1C6-2F17-443C-C468-D5483A2B6102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A2304A6-5557-4A03-C7B4-49D18ED5466C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5AB307A-F28B-2FB4-D000-B8F73070B88A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393FEBC9-1DDC-32DF-AEF1-0814C8691E54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4A52A79-8E43-E4F1-E462-4FF4377DD63C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308D9DE-88FD-65F3-2644-D4DC75F7745A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794FEBDF-E47B-29E7-6641-F08A12264B36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806B3E82-641B-1A9B-5849-88FB08D56E44}"/>
              </a:ext>
            </a:extLst>
          </p:cNvPr>
          <p:cNvCxnSpPr>
            <a:cxnSpLocks/>
          </p:cNvCxnSpPr>
          <p:nvPr/>
        </p:nvCxnSpPr>
        <p:spPr>
          <a:xfrm>
            <a:off x="2441926" y="431728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AB14B171-12BF-8ACA-634C-2E03245B83B7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181AD1F9-3D54-E1F6-9B71-6CA1356A4F2D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8B31E381-B5A8-0CD7-7C0A-D0618344D3A0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F1E86088-2C35-4F13-6BBA-DF943E9F7CC5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7C732B6B-DA2D-1F43-2C32-9C0172B4F137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D6879C88-23F4-DADB-AEBE-0E8AB290B90C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8CA497DA-BBF5-7AC1-FEBB-25BD7B423067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30A16053-C05C-36B2-3FF4-EAB60CD3875B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BB04B39C-302A-C023-8F1E-01E0CD564D15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F2CF5BA8-60AD-A4EC-CF83-A3F3BBDBB224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3BBC753-84D6-D35E-E8D3-1D49B9B67875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E8F9AD54-11F6-C9DA-8547-205A377BDE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51D7729-BE93-C026-6408-28A5806FF1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35437" y="2043117"/>
            <a:ext cx="8124904" cy="3663785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600075" indent="-514350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“We must stop Scrambler,” said Aimee. </a:t>
            </a:r>
          </a:p>
          <a:p>
            <a:pPr marL="600075" indent="-514350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</a:pPr>
            <a:endParaRPr lang="en-GB" altLang="en-US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600075" indent="-514350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</a:pPr>
            <a:endParaRPr lang="en-GB" altLang="en-US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42925" indent="-457200">
              <a:lnSpc>
                <a:spcPct val="100000"/>
              </a:lnSpc>
              <a:spcBef>
                <a:spcPct val="0"/>
              </a:spcBef>
              <a:buAutoNum type="arabicPeriod" startAt="2"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“But how?” asked Emile. </a:t>
            </a:r>
          </a:p>
          <a:p>
            <a:pPr marL="542925" indent="-457200">
              <a:lnSpc>
                <a:spcPct val="100000"/>
              </a:lnSpc>
              <a:spcBef>
                <a:spcPct val="0"/>
              </a:spcBef>
              <a:buAutoNum type="arabicPeriod" startAt="2"/>
            </a:pPr>
            <a:endParaRPr lang="en-GB" altLang="en-US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600075" indent="-514350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</a:pPr>
            <a:endParaRPr lang="en-GB" altLang="en-US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42925" indent="-457200">
              <a:lnSpc>
                <a:spcPct val="100000"/>
              </a:lnSpc>
              <a:spcBef>
                <a:spcPct val="0"/>
              </a:spcBef>
              <a:buAutoNum type="arabicPeriod" startAt="3"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“Well trap him near the crater,” Aimee replied. </a:t>
            </a:r>
          </a:p>
          <a:p>
            <a:pPr marL="542925" indent="-457200">
              <a:lnSpc>
                <a:spcPct val="100000"/>
              </a:lnSpc>
              <a:spcBef>
                <a:spcPct val="0"/>
              </a:spcBef>
              <a:buAutoNum type="arabicPeriod" startAt="3"/>
            </a:pPr>
            <a:endParaRPr lang="en-GB" altLang="en-US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600075" indent="-514350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</a:pPr>
            <a:endParaRPr lang="en-GB" altLang="en-US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	“Let’s do it!” shouted Emile.</a:t>
            </a:r>
          </a:p>
        </p:txBody>
      </p:sp>
    </p:spTree>
    <p:extLst>
      <p:ext uri="{BB962C8B-B14F-4D97-AF65-F5344CB8AC3E}">
        <p14:creationId xmlns:p14="http://schemas.microsoft.com/office/powerpoint/2010/main" val="2651794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-7.40741E-7 L -0.20729 0.29653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365" y="148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9" dur="12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4" grpId="0" animBg="1"/>
      <p:bldP spid="26" grpId="0" animBg="1"/>
      <p:bldP spid="3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100077-D5F8-FCD6-51DE-0DF65D816B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A85E34AF-CF26-1A32-4D3A-FCC4B3BD64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C06E7D38-494D-6ED0-4B23-2AE7D2969BDC}"/>
              </a:ext>
            </a:extLst>
          </p:cNvPr>
          <p:cNvSpPr/>
          <p:nvPr/>
        </p:nvSpPr>
        <p:spPr>
          <a:xfrm>
            <a:off x="441848" y="1885492"/>
            <a:ext cx="11308304" cy="4582287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AAB886-78FD-94E8-D6DF-7A74123BD271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convert the direct speech to indirect speech?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F241463-AB23-9A7B-7710-5624043C23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48694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7FDD5240-1CE8-B13D-4461-C1700BA6F1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9940" y="1331296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D9B11195-9A13-E4E2-F203-9FF3D13E8204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5E5D3C92-1C8F-7F88-ED9E-AAD2553306E2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5E41D53F-A426-D55A-C7AE-C7F2011C5B56}"/>
              </a:ext>
            </a:extLst>
          </p:cNvPr>
          <p:cNvSpPr txBox="1"/>
          <p:nvPr/>
        </p:nvSpPr>
        <p:spPr>
          <a:xfrm>
            <a:off x="161297" y="5849731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C6368EC9-A671-9D35-B4F5-13311A30B198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F70CBAB5-94DD-402D-9B7E-5CBB4DC39534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F698E0D0-004E-E106-96B5-C7C8A313284A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F3798F43-9993-B5BF-FCF6-658AAF5DC28D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000F71FC-3806-B4B6-6E69-6B713FBA9930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ECF93834-74AA-47F8-BF7C-EA55D931156C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6F7AD5E7-C99F-CCBF-BF4E-36CC77C7F11F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64FF398-82E7-96A4-DDB7-A1EE6289DDEF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EDE91D0-3A0B-D36B-0130-EC9CE61DBEC5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5F2BBB8C-9595-D8B0-2670-765E226A530C}"/>
              </a:ext>
            </a:extLst>
          </p:cNvPr>
          <p:cNvCxnSpPr>
            <a:cxnSpLocks/>
          </p:cNvCxnSpPr>
          <p:nvPr/>
        </p:nvCxnSpPr>
        <p:spPr>
          <a:xfrm>
            <a:off x="2441926" y="431728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220243A4-1ED9-58BB-8135-D73400930492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43C6709-D027-9660-E5A2-597E74FD8570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0C6CE7F2-4470-28F5-4F43-6D9F68BB12E7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53AC4A3B-83A3-8E50-E5E5-79461A411B53}"/>
              </a:ext>
            </a:extLst>
          </p:cNvPr>
          <p:cNvSpPr txBox="1"/>
          <p:nvPr/>
        </p:nvSpPr>
        <p:spPr>
          <a:xfrm>
            <a:off x="161297" y="5845644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2A5B6F6-A91D-DD69-3786-BDA4E80E2B08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376C29A4-AE0A-E3E0-7672-5596AE466A35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BFA3831E-2986-FA02-C5EC-83BC98B2DD37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35D086F7-48B7-EA2F-887A-61B2A8D4C2F1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D487FA43-832A-A293-978A-A960FD516DFA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6EAD15C3-28AD-36FD-243F-C9222ADF6ED3}"/>
              </a:ext>
            </a:extLst>
          </p:cNvPr>
          <p:cNvSpPr txBox="1"/>
          <p:nvPr/>
        </p:nvSpPr>
        <p:spPr>
          <a:xfrm>
            <a:off x="141234" y="5835954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67A12158-98C7-577A-DAB6-9B4E57E88F8F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56C25DF-173D-8155-6C64-043E8C3B297C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E479DADB-0052-BB0E-0642-67356E5CA0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E0CD25A-FD0A-242D-ACD1-C37CCEC958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35437" y="2043117"/>
            <a:ext cx="8124904" cy="3663785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600075" indent="-514350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“We must stop Scrambler,” said Aimee. </a:t>
            </a:r>
          </a:p>
          <a:p>
            <a:pPr marL="600075" indent="-514350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</a:pPr>
            <a:endParaRPr lang="en-GB" altLang="en-US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600075" indent="-514350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</a:pPr>
            <a:endParaRPr lang="en-GB" altLang="en-US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42925" indent="-457200">
              <a:lnSpc>
                <a:spcPct val="100000"/>
              </a:lnSpc>
              <a:spcBef>
                <a:spcPct val="0"/>
              </a:spcBef>
              <a:buAutoNum type="arabicPeriod" startAt="2"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“But how?” asked Emile. </a:t>
            </a:r>
          </a:p>
          <a:p>
            <a:pPr marL="542925" indent="-457200">
              <a:lnSpc>
                <a:spcPct val="100000"/>
              </a:lnSpc>
              <a:spcBef>
                <a:spcPct val="0"/>
              </a:spcBef>
              <a:buAutoNum type="arabicPeriod" startAt="2"/>
            </a:pPr>
            <a:endParaRPr lang="en-GB" altLang="en-US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600075" indent="-514350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</a:pPr>
            <a:endParaRPr lang="en-GB" altLang="en-US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42925" indent="-457200">
              <a:lnSpc>
                <a:spcPct val="100000"/>
              </a:lnSpc>
              <a:spcBef>
                <a:spcPct val="0"/>
              </a:spcBef>
              <a:buAutoNum type="arabicPeriod" startAt="3"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“Well trap him near the crater,” Aimee replied. </a:t>
            </a:r>
          </a:p>
          <a:p>
            <a:pPr marL="542925" indent="-457200">
              <a:lnSpc>
                <a:spcPct val="100000"/>
              </a:lnSpc>
              <a:spcBef>
                <a:spcPct val="0"/>
              </a:spcBef>
              <a:buAutoNum type="arabicPeriod" startAt="3"/>
            </a:pPr>
            <a:endParaRPr lang="en-GB" altLang="en-US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600075" indent="-514350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</a:pPr>
            <a:endParaRPr lang="en-GB" altLang="en-US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	“Let’s do it!” shouted Emile.</a:t>
            </a:r>
          </a:p>
        </p:txBody>
      </p:sp>
    </p:spTree>
    <p:extLst>
      <p:ext uri="{BB962C8B-B14F-4D97-AF65-F5344CB8AC3E}">
        <p14:creationId xmlns:p14="http://schemas.microsoft.com/office/powerpoint/2010/main" val="3748936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D24412-8EE5-A82E-A9C1-7A63FBEFE4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C84B2069-8F73-AEFC-65E9-CE7FA2ED87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77CDFAC-59CA-07E9-8F61-99E11B815161}"/>
              </a:ext>
            </a:extLst>
          </p:cNvPr>
          <p:cNvSpPr/>
          <p:nvPr/>
        </p:nvSpPr>
        <p:spPr>
          <a:xfrm>
            <a:off x="441848" y="1885492"/>
            <a:ext cx="11308304" cy="4582289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29A2D760-E634-D4E1-F016-ACB85B491E17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convert the direct speech to indirect speech?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78F9E1C-2904-CA5B-C5DE-7FDA3D2DA4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48694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598DBE91-E077-E4BF-9118-37E3CB4C1E7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9940" y="1331296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A7B82795-A922-EB93-8799-4C7DE4D741AC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FCB6AB70-DE5B-3DB0-356D-1BBE1CA3B1D1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1FC9B69F-1A6B-5A07-6536-4A35FACDE05A}"/>
              </a:ext>
            </a:extLst>
          </p:cNvPr>
          <p:cNvSpPr txBox="1"/>
          <p:nvPr/>
        </p:nvSpPr>
        <p:spPr>
          <a:xfrm>
            <a:off x="161297" y="5849731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CF890653-348A-50C3-2A53-FBE2CC0A5935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11B209FE-5F34-9553-3F7A-BC5C1E5EC4DD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E2AFBCF1-8D2F-6B00-CD65-32F71A311C14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BCDCD347-78D0-769F-88A5-BF5A9D7F29C0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03FF6352-105D-A9B0-F6F1-72D863C201DB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4B512DF-D1FD-5C24-74A6-375703963AE9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8668855-1955-3A48-465E-FA200D5BF753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FBAF4E8-212D-715D-B3EE-FCCA84D493EA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FC25E2EE-6294-63C7-0B9D-6902AE0D513C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64FBFBF-2C2F-7136-31DF-F653F5A3D642}"/>
              </a:ext>
            </a:extLst>
          </p:cNvPr>
          <p:cNvCxnSpPr>
            <a:cxnSpLocks/>
          </p:cNvCxnSpPr>
          <p:nvPr/>
        </p:nvCxnSpPr>
        <p:spPr>
          <a:xfrm>
            <a:off x="2441926" y="431728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D8D4D0A1-2148-9D64-02A8-B4A4D1DDCB51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0AD0CAA-46CA-6B42-612B-39AD5A96F980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E1BF9F24-4069-0A5C-A01E-A337B1FEAB59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086CC26E-3D13-0E1A-3E03-E744E0BBFC66}"/>
              </a:ext>
            </a:extLst>
          </p:cNvPr>
          <p:cNvSpPr txBox="1"/>
          <p:nvPr/>
        </p:nvSpPr>
        <p:spPr>
          <a:xfrm>
            <a:off x="161297" y="5845644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7C81999C-3100-5C05-FB5A-294DCFAE4FCF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4D413B9B-825F-BB82-2DEF-ADC728336D33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62A6F0B2-DBEE-E927-DB26-88AFB708938D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5719B27E-C52A-8B99-B68A-A3DE17DC27E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F9F171A8-5BA4-627C-6220-37725B3FF2D7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B3E2DF2F-A538-7441-F9D6-EE5FD8EF63B5}"/>
              </a:ext>
            </a:extLst>
          </p:cNvPr>
          <p:cNvSpPr txBox="1"/>
          <p:nvPr/>
        </p:nvSpPr>
        <p:spPr>
          <a:xfrm>
            <a:off x="141234" y="5835954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26E2119-1EE8-8FD9-7651-B6F03532608B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02CE7FA-DEB8-7013-4B43-B2990567BE99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C33C6055-FE9D-E240-5177-CDE981503D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97127E5-A056-42DA-F04A-FE7687203E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35437" y="2043117"/>
            <a:ext cx="8124904" cy="3663785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600075" indent="-514350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“We must stop Scrambler,” said Aimee. </a:t>
            </a: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	Aimee said we must stop Scrambler.</a:t>
            </a:r>
          </a:p>
          <a:p>
            <a:pPr marL="600075" indent="-514350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</a:pPr>
            <a:endParaRPr lang="en-GB" altLang="en-US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42925" indent="-457200">
              <a:lnSpc>
                <a:spcPct val="100000"/>
              </a:lnSpc>
              <a:spcBef>
                <a:spcPct val="0"/>
              </a:spcBef>
              <a:buAutoNum type="arabicPeriod" startAt="2"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“But how?” asked Emile. </a:t>
            </a:r>
          </a:p>
          <a:p>
            <a:pPr marL="542925" indent="-457200">
              <a:lnSpc>
                <a:spcPct val="100000"/>
              </a:lnSpc>
              <a:spcBef>
                <a:spcPct val="0"/>
              </a:spcBef>
              <a:buAutoNum type="arabicPeriod" startAt="2"/>
            </a:pPr>
            <a:endParaRPr lang="en-GB" altLang="en-US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600075" indent="-514350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</a:pPr>
            <a:endParaRPr lang="en-GB" altLang="en-US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42925" indent="-457200">
              <a:lnSpc>
                <a:spcPct val="100000"/>
              </a:lnSpc>
              <a:spcBef>
                <a:spcPct val="0"/>
              </a:spcBef>
              <a:buAutoNum type="arabicPeriod" startAt="3"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“Well trap him near the crater,” Aimee replied. </a:t>
            </a:r>
          </a:p>
          <a:p>
            <a:pPr marL="542925" indent="-457200">
              <a:lnSpc>
                <a:spcPct val="100000"/>
              </a:lnSpc>
              <a:spcBef>
                <a:spcPct val="0"/>
              </a:spcBef>
              <a:buAutoNum type="arabicPeriod" startAt="3"/>
            </a:pPr>
            <a:endParaRPr lang="en-GB" altLang="en-US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600075" indent="-514350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</a:pPr>
            <a:endParaRPr lang="en-GB" altLang="en-US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	“Let’s do it!” shouted Emile.</a:t>
            </a:r>
          </a:p>
        </p:txBody>
      </p:sp>
    </p:spTree>
    <p:extLst>
      <p:ext uri="{BB962C8B-B14F-4D97-AF65-F5344CB8AC3E}">
        <p14:creationId xmlns:p14="http://schemas.microsoft.com/office/powerpoint/2010/main" val="3169298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2BC103-3837-4663-A12D-7B82C46BD4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A9F9DA67-3B3F-40EB-C504-2ECD02935F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76F97825-F325-6FB3-C72F-2CAC09EDC491}"/>
              </a:ext>
            </a:extLst>
          </p:cNvPr>
          <p:cNvSpPr/>
          <p:nvPr/>
        </p:nvSpPr>
        <p:spPr>
          <a:xfrm>
            <a:off x="441848" y="1885492"/>
            <a:ext cx="11308304" cy="4582289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7E8370C-C5CC-E8DD-60E8-0731BC39D1AD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convert the direct speech to indirect speech?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9A6385E-5F68-05EE-8ED2-B239984652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48694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D1282078-7DFE-463E-F9CC-592754A1A16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9940" y="1331296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6F5270D5-7134-8F8E-3D6A-62992A1711CA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5116F526-9BBB-9AE5-AE58-D63F982059D1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11131765-0E64-342D-77D2-B6666D3F128E}"/>
              </a:ext>
            </a:extLst>
          </p:cNvPr>
          <p:cNvSpPr txBox="1"/>
          <p:nvPr/>
        </p:nvSpPr>
        <p:spPr>
          <a:xfrm>
            <a:off x="161297" y="5849731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8AF0FDF4-D05E-D86A-BC5E-CDE0A5D39825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547F7F71-4260-4BA9-B516-69A3898842B4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BC85088F-F836-3229-902C-50A32D8A4E5A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FE4D6C70-60EF-A02C-47A5-43F4645EB966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EC3CD039-3E8F-9400-0EF8-61CC8F952DBA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1641C69-E441-93EF-010D-CC4D5B527600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45D7B2AD-5976-6E12-8820-5FC04774B980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02850D3C-8E1F-DE53-E193-7A2075BC240E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CE5171FD-2ADB-B2B2-6609-A846AC4DEADD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52DFD2B0-FE65-B1FF-2500-233BB07491DA}"/>
              </a:ext>
            </a:extLst>
          </p:cNvPr>
          <p:cNvCxnSpPr>
            <a:cxnSpLocks/>
          </p:cNvCxnSpPr>
          <p:nvPr/>
        </p:nvCxnSpPr>
        <p:spPr>
          <a:xfrm>
            <a:off x="2441926" y="431728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9319066-FFF0-C0AC-8167-CF1B589B022B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D59D52C-B7B6-FFD1-3ED1-1B340CB71E71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1DCAFE41-3D8C-E50F-1B6F-16FC9A3A45AB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14787302-7F7F-02B8-1569-812ED1574AF0}"/>
              </a:ext>
            </a:extLst>
          </p:cNvPr>
          <p:cNvSpPr txBox="1"/>
          <p:nvPr/>
        </p:nvSpPr>
        <p:spPr>
          <a:xfrm>
            <a:off x="161297" y="5845644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4B880265-1DF9-9542-8A77-0A9CDA42FD65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B1E0CEF0-E82B-A4DF-0ABB-795A63E9E451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267E5D69-A66B-EBF7-2A9B-A8FF32F71ECE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2251BAF-B76E-3B0E-6BD0-830FE4DDCBD4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FE5601B7-2DFA-2B8C-F199-6433E63752ED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863F1801-038D-C74B-1B49-0DBBBFC0FBB4}"/>
              </a:ext>
            </a:extLst>
          </p:cNvPr>
          <p:cNvSpPr txBox="1"/>
          <p:nvPr/>
        </p:nvSpPr>
        <p:spPr>
          <a:xfrm>
            <a:off x="141234" y="5835954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5BCB36F-81C7-AFE0-BCC1-662A3652A980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5299B6A-3218-CAD5-9E1C-A5270C1C1915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48283222-9F30-DE3F-BD47-8CD3CFA050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D6495D6-801E-938D-2DE8-0F8CCD31C0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35437" y="2043117"/>
            <a:ext cx="8124904" cy="3663785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600075" indent="-514350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“We must stop Scrambler,” said Aimee. </a:t>
            </a: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	Aimee said we must stop Scrambler.</a:t>
            </a:r>
          </a:p>
          <a:p>
            <a:pPr marL="600075" indent="-514350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</a:pPr>
            <a:endParaRPr lang="en-GB" altLang="en-US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42925" indent="-457200">
              <a:lnSpc>
                <a:spcPct val="100000"/>
              </a:lnSpc>
              <a:spcBef>
                <a:spcPct val="0"/>
              </a:spcBef>
              <a:buAutoNum type="arabicPeriod" startAt="2"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“But how?” asked Emile. </a:t>
            </a: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	Emile asked how.</a:t>
            </a:r>
          </a:p>
          <a:p>
            <a:pPr marL="600075" indent="-514350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</a:pPr>
            <a:endParaRPr lang="en-GB" altLang="en-US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42925" indent="-457200">
              <a:lnSpc>
                <a:spcPct val="100000"/>
              </a:lnSpc>
              <a:spcBef>
                <a:spcPct val="0"/>
              </a:spcBef>
              <a:buAutoNum type="arabicPeriod" startAt="3"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“Well trap him near the crater,” Aimee replied. </a:t>
            </a:r>
          </a:p>
          <a:p>
            <a:pPr marL="542925" indent="-457200">
              <a:lnSpc>
                <a:spcPct val="100000"/>
              </a:lnSpc>
              <a:spcBef>
                <a:spcPct val="0"/>
              </a:spcBef>
              <a:buAutoNum type="arabicPeriod" startAt="3"/>
            </a:pPr>
            <a:endParaRPr lang="en-GB" altLang="en-US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600075" indent="-514350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</a:pPr>
            <a:endParaRPr lang="en-GB" altLang="en-US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	“Let’s do it!” shouted Emile.</a:t>
            </a:r>
          </a:p>
        </p:txBody>
      </p:sp>
    </p:spTree>
    <p:extLst>
      <p:ext uri="{BB962C8B-B14F-4D97-AF65-F5344CB8AC3E}">
        <p14:creationId xmlns:p14="http://schemas.microsoft.com/office/powerpoint/2010/main" val="2141537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C3D916-68E0-D01B-5165-99822E9A3B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0035CB85-E5F7-87BC-3662-1304B5D5CD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F0C7251-154D-EDCE-D3BD-67FEA74F957B}"/>
              </a:ext>
            </a:extLst>
          </p:cNvPr>
          <p:cNvSpPr/>
          <p:nvPr/>
        </p:nvSpPr>
        <p:spPr>
          <a:xfrm>
            <a:off x="441848" y="1885492"/>
            <a:ext cx="11308304" cy="4582289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852866D-015C-052C-17BD-2052F8D8F246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convert the direct speech to indirect speech?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8F296E8-EFE5-2245-0A8F-B9D4A397EA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48694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49DB08B9-F825-9843-D9B1-1280EA85AFB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9940" y="1331296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2CC2D8B6-9115-6754-4489-6DE62124A687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6927E284-2A74-D1AF-CC4F-6C94B5F831D2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B226E166-9D44-9791-6B34-098107CC8186}"/>
              </a:ext>
            </a:extLst>
          </p:cNvPr>
          <p:cNvSpPr txBox="1"/>
          <p:nvPr/>
        </p:nvSpPr>
        <p:spPr>
          <a:xfrm>
            <a:off x="161297" y="5849731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D2A774E0-39E6-3030-2D04-F57933CAABF3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C8286A7B-1193-8EE9-A22B-5485CC62333D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121E9FEE-21DB-D52D-5FC3-A7ABFD605135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38175B8B-9C81-287C-4452-D040B6CF47C5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D599FDDA-4163-9860-EDB6-5550C70F032B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F6A64E7-27B4-92CF-BDD5-4EDD46FF4F2C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5A396F0-1567-6913-B74F-88279101CE7F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1381397-652A-CB8B-C08B-8D6AFE5F074E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2FBC119A-C3D0-A476-7C96-4A77E363917B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E6D5AFB-3DB7-886C-79BE-31F33027CD4B}"/>
              </a:ext>
            </a:extLst>
          </p:cNvPr>
          <p:cNvCxnSpPr>
            <a:cxnSpLocks/>
          </p:cNvCxnSpPr>
          <p:nvPr/>
        </p:nvCxnSpPr>
        <p:spPr>
          <a:xfrm>
            <a:off x="2441926" y="431728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23E86912-277F-A64E-2F45-854B2FF3E12F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7E8C8AAE-DF3A-CD37-13F5-2FC7C0E03837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5D2E1B4B-F474-C490-4B68-3CC1A4E34B3B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40D4F735-D958-3836-9B0D-E8C8FC55CF63}"/>
              </a:ext>
            </a:extLst>
          </p:cNvPr>
          <p:cNvSpPr txBox="1"/>
          <p:nvPr/>
        </p:nvSpPr>
        <p:spPr>
          <a:xfrm>
            <a:off x="161297" y="5845644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067A2A2-C1F5-C1B9-67A1-669BB2F87BF9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A07CD04C-3759-04F6-72EC-B26D8B52F119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F7845469-1A27-9BEB-F721-49CAEBCB4AA4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1F47246F-A49B-6FF0-4F00-3B92AFF33FB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D91E9BC4-F88D-ACB7-EDC8-666057A6815E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350F76F6-0EEE-145C-917F-D1B001FF765C}"/>
              </a:ext>
            </a:extLst>
          </p:cNvPr>
          <p:cNvSpPr txBox="1"/>
          <p:nvPr/>
        </p:nvSpPr>
        <p:spPr>
          <a:xfrm>
            <a:off x="141234" y="5835954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AC53F91F-B065-3410-1EF7-1222718BD60F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0794722-D5FE-9A69-5F31-F786B4DBF594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5C4EE7A8-1BD9-7333-8171-C881A15A74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C69D1FD-1BBC-BFCF-D297-BAE72BD12E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35437" y="2043117"/>
            <a:ext cx="8394388" cy="3663785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600075" indent="-514350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“We must stop Scrambler,” said Aimee. </a:t>
            </a: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	Aimee said we must stop Scrambler.</a:t>
            </a:r>
          </a:p>
          <a:p>
            <a:pPr marL="600075" indent="-514350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</a:pPr>
            <a:endParaRPr lang="en-GB" altLang="en-US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42925" indent="-457200">
              <a:lnSpc>
                <a:spcPct val="100000"/>
              </a:lnSpc>
              <a:spcBef>
                <a:spcPct val="0"/>
              </a:spcBef>
              <a:buAutoNum type="arabicPeriod" startAt="2"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“But how?” asked Emile. </a:t>
            </a: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	Emile asked how.</a:t>
            </a:r>
          </a:p>
          <a:p>
            <a:pPr marL="600075" indent="-514350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</a:pPr>
            <a:endParaRPr lang="en-GB" altLang="en-US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42925" indent="-457200">
              <a:lnSpc>
                <a:spcPct val="100000"/>
              </a:lnSpc>
              <a:spcBef>
                <a:spcPct val="0"/>
              </a:spcBef>
              <a:buAutoNum type="arabicPeriod" startAt="3"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“Well trap him near the crater,” Aimee replied.</a:t>
            </a: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	Aimee replied that they will trap him near the crater</a:t>
            </a:r>
          </a:p>
          <a:p>
            <a:pPr marL="600075" indent="-514350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</a:pPr>
            <a:endParaRPr lang="en-GB" altLang="en-US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	“Let’s do it!” shouted Emile.</a:t>
            </a:r>
          </a:p>
        </p:txBody>
      </p:sp>
    </p:spTree>
    <p:extLst>
      <p:ext uri="{BB962C8B-B14F-4D97-AF65-F5344CB8AC3E}">
        <p14:creationId xmlns:p14="http://schemas.microsoft.com/office/powerpoint/2010/main" val="1567471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F8CF86-8C31-CD8F-5C2D-B767E6FD76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7E2F784-BC64-2D30-AC44-24AFF55D9F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67B0881-E499-58FC-BB40-99F60E76334E}"/>
              </a:ext>
            </a:extLst>
          </p:cNvPr>
          <p:cNvSpPr/>
          <p:nvPr/>
        </p:nvSpPr>
        <p:spPr>
          <a:xfrm>
            <a:off x="441848" y="1885492"/>
            <a:ext cx="11308304" cy="4582289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0E45EF6-3845-5490-E01F-9AF40F43CCAA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convert the direct speech to indirect speech?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114C9B6-3C9F-D86A-AB41-38332FAA72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48694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E75E9BC1-68B5-EBB4-1D24-2E6B56DB855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9940" y="1331296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5DA8862B-D165-FB9B-A873-A4DF111E5809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4963B903-13D5-403B-068E-A09DA595A568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BFDE580D-04CA-42CA-455A-451FBE69AA57}"/>
              </a:ext>
            </a:extLst>
          </p:cNvPr>
          <p:cNvSpPr txBox="1"/>
          <p:nvPr/>
        </p:nvSpPr>
        <p:spPr>
          <a:xfrm>
            <a:off x="161297" y="5849731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B10CE7CA-3052-220E-13D7-4A399A801344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FCF2D4F-29FE-2DCF-9F96-D1F1E08B8F95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9303721E-7542-BA66-5DC6-9572C18E08F7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3A71866-975A-FB0E-D917-AF638E3A88FA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3A44D6B3-40EB-F9F4-BEDD-A12FBC0B6A44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CE90B81-2DC5-B34B-E07F-2F3E876D7CBC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5FF71481-4ED7-3DD5-7038-B02D308CB3BF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630BB50-30D5-7F56-AC8F-537E467CD96F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83D1C63-4668-3F71-622C-B37C748E5A21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D70F344-BAA2-87C4-F659-E4718D721D87}"/>
              </a:ext>
            </a:extLst>
          </p:cNvPr>
          <p:cNvCxnSpPr>
            <a:cxnSpLocks/>
          </p:cNvCxnSpPr>
          <p:nvPr/>
        </p:nvCxnSpPr>
        <p:spPr>
          <a:xfrm>
            <a:off x="2441926" y="431728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8A10759-54D0-F2CB-C939-A6582425346B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F76513C-4469-6D12-CA28-AF07496F5607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096CAF84-F021-D0F2-C426-5686846BE0DC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16FCA467-8990-4B03-E25C-D7C216ABFEB9}"/>
              </a:ext>
            </a:extLst>
          </p:cNvPr>
          <p:cNvSpPr txBox="1"/>
          <p:nvPr/>
        </p:nvSpPr>
        <p:spPr>
          <a:xfrm>
            <a:off x="161297" y="5845644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A6440FB-4A4C-59EB-6A5D-5668057C91EF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D7FA0FB1-AA8F-7486-E504-347E0EB7127F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F2B9432E-FA44-9532-12EB-6B32AC1069D8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0A7DB9C2-90F7-FFCE-8587-979485409C67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085CB551-2B31-7A47-C2BB-9723BE0D881C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26569DBA-34EC-512E-B080-E4C1CDDC0CA2}"/>
              </a:ext>
            </a:extLst>
          </p:cNvPr>
          <p:cNvSpPr txBox="1"/>
          <p:nvPr/>
        </p:nvSpPr>
        <p:spPr>
          <a:xfrm>
            <a:off x="141234" y="5835954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EE04799-29E1-67D0-9F64-A943DDB1989E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48FC8EB-BE90-C212-EDCE-7CBC54A6DF37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DB153F4E-2DD5-2742-9F0F-EE8BFA1F81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3B9A018-3CFB-2639-7F75-272CC60571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35437" y="2043117"/>
            <a:ext cx="8394388" cy="3663785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600075" indent="-514350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“We must stop Scrambler,” said Aimee. </a:t>
            </a: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	Aimee said we must stop Scrambler.</a:t>
            </a:r>
          </a:p>
          <a:p>
            <a:pPr marL="600075" indent="-514350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</a:pPr>
            <a:endParaRPr lang="en-GB" altLang="en-US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42925" indent="-457200">
              <a:lnSpc>
                <a:spcPct val="100000"/>
              </a:lnSpc>
              <a:spcBef>
                <a:spcPct val="0"/>
              </a:spcBef>
              <a:buAutoNum type="arabicPeriod" startAt="2"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“But how?” asked Emile. </a:t>
            </a: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	Emile asked how.</a:t>
            </a:r>
          </a:p>
          <a:p>
            <a:pPr marL="600075" indent="-514350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</a:pPr>
            <a:endParaRPr lang="en-GB" altLang="en-US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42925" indent="-457200">
              <a:lnSpc>
                <a:spcPct val="100000"/>
              </a:lnSpc>
              <a:spcBef>
                <a:spcPct val="0"/>
              </a:spcBef>
              <a:buAutoNum type="arabicPeriod" startAt="3"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“Well trap him near the crater,” Aimee replied.</a:t>
            </a: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	Aimee replied that they will trap him near the crater</a:t>
            </a:r>
          </a:p>
          <a:p>
            <a:pPr marL="600075" indent="-514350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</a:pPr>
            <a:endParaRPr lang="en-GB" altLang="en-US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	“Let’s do it!” shouted Emile.</a:t>
            </a: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	Emile shouted that they should do it.</a:t>
            </a:r>
          </a:p>
        </p:txBody>
      </p:sp>
    </p:spTree>
    <p:extLst>
      <p:ext uri="{BB962C8B-B14F-4D97-AF65-F5344CB8AC3E}">
        <p14:creationId xmlns:p14="http://schemas.microsoft.com/office/powerpoint/2010/main" val="689366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9879251"/>
              </p:ext>
            </p:extLst>
          </p:nvPr>
        </p:nvGraphicFramePr>
        <p:xfrm>
          <a:off x="185735" y="1103181"/>
          <a:ext cx="11687175" cy="23258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00500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5643565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2043110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612534">
                <a:tc>
                  <a:txBody>
                    <a:bodyPr/>
                    <a:lstStyle/>
                    <a:p>
                      <a:r>
                        <a:rPr lang="en-GB" sz="24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723556">
                <a:tc>
                  <a:txBody>
                    <a:bodyPr/>
                    <a:lstStyle/>
                    <a:p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Punctuation - Direct speech - Inverted commas or speech marks</a:t>
                      </a:r>
                      <a:endParaRPr lang="en-GB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Select the correct use of inverted commas (or speech marks).</a:t>
                      </a: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GSpeechM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98972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Punctuation - Direct speech - Which is punctuated correctly?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Which sentence is punctuated correctly?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GDirSpeech1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416360" y="5172075"/>
            <a:ext cx="5530727" cy="833805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357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603</Words>
  <Application>Microsoft Office PowerPoint</Application>
  <PresentationFormat>Widescreen</PresentationFormat>
  <Paragraphs>125</Paragraphs>
  <Slides>8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Andika</vt:lpstr>
      <vt:lpstr>Office Theme</vt:lpstr>
      <vt:lpstr> How to Use this PowerPoint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2026-01-19T15:17:57Z</dcterms:modified>
</cp:coreProperties>
</file>