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79" r:id="rId3"/>
    <p:sldId id="477" r:id="rId4"/>
    <p:sldId id="478" r:id="rId5"/>
    <p:sldId id="552" r:id="rId6"/>
    <p:sldId id="480" r:id="rId7"/>
    <p:sldId id="555" r:id="rId8"/>
    <p:sldId id="556" r:id="rId9"/>
    <p:sldId id="557" r:id="rId10"/>
    <p:sldId id="558" r:id="rId11"/>
    <p:sldId id="559" r:id="rId12"/>
    <p:sldId id="560" r:id="rId13"/>
    <p:sldId id="561" r:id="rId14"/>
    <p:sldId id="453" r:id="rId15"/>
    <p:sldId id="434" r:id="rId16"/>
    <p:sldId id="435" r:id="rId17"/>
    <p:sldId id="436" r:id="rId18"/>
    <p:sldId id="456" r:id="rId19"/>
    <p:sldId id="487" r:id="rId20"/>
    <p:sldId id="488" r:id="rId21"/>
    <p:sldId id="457" r:id="rId22"/>
    <p:sldId id="46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3C07D1-09B3-4667-9FB9-7683E8A226DC}" v="1005" dt="2026-01-19T15:11:01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504" autoAdjust="0"/>
  </p:normalViewPr>
  <p:slideViewPr>
    <p:cSldViewPr snapToGrid="0">
      <p:cViewPr varScale="1">
        <p:scale>
          <a:sx n="90" d="100"/>
          <a:sy n="90" d="100"/>
        </p:scale>
        <p:origin x="127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8:11.989" v="3502" actId="47"/>
      <pc:docMkLst>
        <pc:docMk/>
      </pc:docMkLst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9T13:48:55.217" v="1647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818189174" sldId="416"/>
        </pc:sldMkLst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144376670" sldId="419"/>
        </pc:sldMkLst>
      </pc:sldChg>
      <pc:sldChg chg="addSp delSp modSp add del mod delAnim modAnim">
        <pc:chgData name="Glen Jones" userId="e846aaca-4b24-4b13-b0d0-f2308e16b284" providerId="ADAL" clId="{ED47ACC3-9597-4D89-A1DC-43CF280EF274}" dt="2026-01-19T13:55:01.857" v="1747" actId="1076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9T13:54:49.339" v="1733" actId="1076"/>
          <ac:spMkLst>
            <pc:docMk/>
            <pc:sldMk cId="720433662" sldId="434"/>
            <ac:spMk id="4" creationId="{D8EEF69B-4ED1-7DEE-2DCC-FC6DCA38F3D8}"/>
          </ac:spMkLst>
        </pc:spChg>
        <pc:spChg chg="mod">
          <ac:chgData name="Glen Jones" userId="e846aaca-4b24-4b13-b0d0-f2308e16b284" providerId="ADAL" clId="{ED47ACC3-9597-4D89-A1DC-43CF280EF274}" dt="2026-01-19T13:54:42.409" v="1731" actId="1076"/>
          <ac:spMkLst>
            <pc:docMk/>
            <pc:sldMk cId="720433662" sldId="434"/>
            <ac:spMk id="5" creationId="{8B4934EF-9723-3B8E-62B9-2DB253DE0AE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720433662" sldId="434"/>
            <ac:spMk id="6" creationId="{6E64FD45-8E0C-6FD7-CE99-98D2FBDDA48B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8" creationId="{7B3924E2-F61B-7BEA-A655-95CBF6D29566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9" creationId="{4AA7458E-1A55-DE7A-4669-86B6C0F0CA94}"/>
          </ac:spMkLst>
        </pc:spChg>
        <pc:spChg chg="add mod ord">
          <ac:chgData name="Glen Jones" userId="e846aaca-4b24-4b13-b0d0-f2308e16b284" providerId="ADAL" clId="{ED47ACC3-9597-4D89-A1DC-43CF280EF274}" dt="2026-01-19T13:54:53.778" v="1741" actId="171"/>
          <ac:spMkLst>
            <pc:docMk/>
            <pc:sldMk cId="720433662" sldId="434"/>
            <ac:spMk id="10" creationId="{6BB06A8C-B775-3D4B-E4B0-11FE0B7881C9}"/>
          </ac:spMkLst>
        </pc:spChg>
        <pc:spChg chg="del">
          <ac:chgData name="Glen Jones" userId="e846aaca-4b24-4b13-b0d0-f2308e16b284" providerId="ADAL" clId="{ED47ACC3-9597-4D89-A1DC-43CF280EF274}" dt="2026-01-19T13:54:40.001" v="1730" actId="478"/>
          <ac:spMkLst>
            <pc:docMk/>
            <pc:sldMk cId="720433662" sldId="434"/>
            <ac:spMk id="11" creationId="{FD79B865-201B-8469-D1BA-9302F99EA6DC}"/>
          </ac:spMkLst>
        </pc:spChg>
        <pc:spChg chg="del">
          <ac:chgData name="Glen Jones" userId="e846aaca-4b24-4b13-b0d0-f2308e16b284" providerId="ADAL" clId="{ED47ACC3-9597-4D89-A1DC-43CF280EF274}" dt="2026-01-19T13:54:50.487" v="1734" actId="478"/>
          <ac:spMkLst>
            <pc:docMk/>
            <pc:sldMk cId="720433662" sldId="434"/>
            <ac:spMk id="12" creationId="{AE2DDE3C-8966-3C46-A48F-DEA9AFA38280}"/>
          </ac:spMkLst>
        </pc:spChg>
        <pc:spChg chg="mod">
          <ac:chgData name="Glen Jones" userId="e846aaca-4b24-4b13-b0d0-f2308e16b284" providerId="ADAL" clId="{ED47ACC3-9597-4D89-A1DC-43CF280EF274}" dt="2026-01-19T13:54:45.089" v="1732" actId="1076"/>
          <ac:spMkLst>
            <pc:docMk/>
            <pc:sldMk cId="720433662" sldId="434"/>
            <ac:spMk id="14" creationId="{ACDCD19D-B84D-7F90-A501-6D997BBE01B0}"/>
          </ac:spMkLst>
        </pc:spChg>
        <pc:spChg chg="mod">
          <ac:chgData name="Glen Jones" userId="e846aaca-4b24-4b13-b0d0-f2308e16b284" providerId="ADAL" clId="{ED47ACC3-9597-4D89-A1DC-43CF280EF274}" dt="2026-01-19T13:55:01.857" v="1747" actId="1076"/>
          <ac:spMkLst>
            <pc:docMk/>
            <pc:sldMk cId="720433662" sldId="434"/>
            <ac:spMk id="15" creationId="{D1386177-A463-F8D1-8670-55AE1B84D957}"/>
          </ac:spMkLst>
        </pc:spChg>
        <pc:spChg chg="del">
          <ac:chgData name="Glen Jones" userId="e846aaca-4b24-4b13-b0d0-f2308e16b284" providerId="ADAL" clId="{ED47ACC3-9597-4D89-A1DC-43CF280EF274}" dt="2026-01-19T13:55:00.023" v="1746" actId="478"/>
          <ac:spMkLst>
            <pc:docMk/>
            <pc:sldMk cId="720433662" sldId="434"/>
            <ac:spMk id="16" creationId="{96C91E52-6089-AFE0-51BF-3E8B9A2A830F}"/>
          </ac:spMkLst>
        </pc:spChg>
        <pc:spChg chg="mod ord">
          <ac:chgData name="Glen Jones" userId="e846aaca-4b24-4b13-b0d0-f2308e16b284" providerId="ADAL" clId="{ED47ACC3-9597-4D89-A1DC-43CF280EF274}" dt="2026-01-19T13:54:58.488" v="1745" actId="170"/>
          <ac:spMkLst>
            <pc:docMk/>
            <pc:sldMk cId="720433662" sldId="434"/>
            <ac:spMk id="17" creationId="{FCDF3C89-8F9B-E8F0-7A58-3DEA4CEDDFCC}"/>
          </ac:spMkLst>
        </pc:spChg>
        <pc:spChg chg="mod ord">
          <ac:chgData name="Glen Jones" userId="e846aaca-4b24-4b13-b0d0-f2308e16b284" providerId="ADAL" clId="{ED47ACC3-9597-4D89-A1DC-43CF280EF274}" dt="2026-01-19T13:54:37.469" v="1729" actId="170"/>
          <ac:spMkLst>
            <pc:docMk/>
            <pc:sldMk cId="720433662" sldId="434"/>
            <ac:spMk id="20" creationId="{3D9534A4-6AEA-4C8E-6EE9-900BD01E8A52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3:57:07.009" v="1795" actId="208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309163323" sldId="435"/>
            <ac:spMk id="4" creationId="{BA20CCA2-F3CD-7A61-FC31-D9F10DB94BFC}"/>
          </ac:spMkLst>
        </pc:spChg>
        <pc:spChg chg="del">
          <ac:chgData name="Glen Jones" userId="e846aaca-4b24-4b13-b0d0-f2308e16b284" providerId="ADAL" clId="{ED47ACC3-9597-4D89-A1DC-43CF280EF274}" dt="2026-01-19T13:55:19.109" v="1751" actId="478"/>
          <ac:spMkLst>
            <pc:docMk/>
            <pc:sldMk cId="2309163323" sldId="435"/>
            <ac:spMk id="5" creationId="{5EEFC81F-D842-9E75-E13C-BFEA833EB731}"/>
          </ac:spMkLst>
        </pc:spChg>
        <pc:spChg chg="mod">
          <ac:chgData name="Glen Jones" userId="e846aaca-4b24-4b13-b0d0-f2308e16b284" providerId="ADAL" clId="{ED47ACC3-9597-4D89-A1DC-43CF280EF274}" dt="2026-01-19T13:55:59.522" v="1772" actId="20577"/>
          <ac:spMkLst>
            <pc:docMk/>
            <pc:sldMk cId="2309163323" sldId="435"/>
            <ac:spMk id="6" creationId="{1296119B-D686-29CC-2269-C900CF3A70AD}"/>
          </ac:spMkLst>
        </pc:spChg>
        <pc:spChg chg="del">
          <ac:chgData name="Glen Jones" userId="e846aaca-4b24-4b13-b0d0-f2308e16b284" providerId="ADAL" clId="{ED47ACC3-9597-4D89-A1DC-43CF280EF274}" dt="2026-01-19T13:55:12.610" v="1749" actId="478"/>
          <ac:spMkLst>
            <pc:docMk/>
            <pc:sldMk cId="2309163323" sldId="435"/>
            <ac:spMk id="8" creationId="{14E532D0-75BD-3B0D-B992-D2374BAE9C72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9" creationId="{E23617FD-5294-AB9D-76EA-CE571C381AE3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0" creationId="{C45E05F0-AA9E-6F73-978D-370C0C485CB6}"/>
          </ac:spMkLst>
        </pc:spChg>
        <pc:spChg chg="mod">
          <ac:chgData name="Glen Jones" userId="e846aaca-4b24-4b13-b0d0-f2308e16b284" providerId="ADAL" clId="{ED47ACC3-9597-4D89-A1DC-43CF280EF274}" dt="2026-01-19T13:57:07.009" v="1795" actId="208"/>
          <ac:spMkLst>
            <pc:docMk/>
            <pc:sldMk cId="2309163323" sldId="435"/>
            <ac:spMk id="11" creationId="{330103FE-1009-5C14-9B3B-F9CAFB8D3A85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2" creationId="{A20B2AEB-9D56-23FE-996D-F8BDD396BC0D}"/>
          </ac:spMkLst>
        </pc:spChg>
        <pc:spChg chg="del">
          <ac:chgData name="Glen Jones" userId="e846aaca-4b24-4b13-b0d0-f2308e16b284" providerId="ADAL" clId="{ED47ACC3-9597-4D89-A1DC-43CF280EF274}" dt="2026-01-19T13:55:14.114" v="1750" actId="478"/>
          <ac:spMkLst>
            <pc:docMk/>
            <pc:sldMk cId="2309163323" sldId="435"/>
            <ac:spMk id="13" creationId="{A5230683-FC7E-5B15-7F45-ED86C53FE998}"/>
          </ac:spMkLst>
        </pc:spChg>
        <pc:spChg chg="mod">
          <ac:chgData name="Glen Jones" userId="e846aaca-4b24-4b13-b0d0-f2308e16b284" providerId="ADAL" clId="{ED47ACC3-9597-4D89-A1DC-43CF280EF274}" dt="2026-01-19T13:57:04.108" v="1794" actId="1076"/>
          <ac:spMkLst>
            <pc:docMk/>
            <pc:sldMk cId="2309163323" sldId="435"/>
            <ac:spMk id="14" creationId="{5B1AB978-5B06-90A6-E46B-C60681EAD0C8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5" creationId="{0B0C6F61-1AE1-238E-7831-1DA92C107966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6" creationId="{29AA70D2-85BA-0F2B-139B-D496DFEFD693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0" creationId="{3385D5FD-A0DC-BE27-A3E7-C03798DA31E9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2" creationId="{5B5C9E23-0519-EF13-D1E4-B1545B3450FA}"/>
          </ac:spMkLst>
        </pc:spChg>
      </pc:sldChg>
      <pc:sldChg chg="modSp add del">
        <pc:chgData name="Glen Jones" userId="e846aaca-4b24-4b13-b0d0-f2308e16b284" providerId="ADAL" clId="{ED47ACC3-9597-4D89-A1DC-43CF280EF274}" dt="2026-01-19T13:54:09" v="1711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20703650" sldId="436"/>
            <ac:spMk id="2" creationId="{447B7C7D-965B-CFA3-09FD-6C1BA839D699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587059761" sldId="440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1419257661" sldId="443"/>
        </pc:sldMkLst>
      </pc:sldChg>
      <pc:sldChg chg="addSp delSp modSp add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1091252382" sldId="449"/>
        </pc:sldMkLst>
        <pc:spChg chg="add mod">
          <ac:chgData name="Glen Jones" userId="e846aaca-4b24-4b13-b0d0-f2308e16b284" providerId="ADAL" clId="{ED47ACC3-9597-4D89-A1DC-43CF280EF274}" dt="2026-01-19T14:34:05.080" v="3012" actId="14100"/>
          <ac:spMkLst>
            <pc:docMk/>
            <pc:sldMk cId="1091252382" sldId="449"/>
            <ac:spMk id="2" creationId="{976EA035-F962-11EE-14D1-F4D99F106540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9T14:31:54.585" v="2899" actId="465"/>
          <ac:spMkLst>
            <pc:docMk/>
            <pc:sldMk cId="1091252382" sldId="449"/>
            <ac:spMk id="6" creationId="{0FA6ADBD-C4DC-4FE5-8BDB-309AA9F5EDF9}"/>
          </ac:spMkLst>
        </pc:spChg>
        <pc:spChg chg="del mod">
          <ac:chgData name="Glen Jones" userId="e846aaca-4b24-4b13-b0d0-f2308e16b284" providerId="ADAL" clId="{ED47ACC3-9597-4D89-A1DC-43CF280EF274}" dt="2026-01-19T14:30:36.420" v="2769" actId="478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9T14:27:13.510" v="2658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9" creationId="{E153DFE9-374D-5294-C543-BAAA80D459BE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1-19T15:01:41.150" v="3425" actId="207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9T15:01:44.551" v="3426" actId="207"/>
          <ac:spMkLst>
            <pc:docMk/>
            <pc:sldMk cId="1091252382" sldId="449"/>
            <ac:spMk id="22" creationId="{0598162A-672E-4471-F558-68D0BB8EBC68}"/>
          </ac:spMkLst>
        </pc:spChg>
        <pc:spChg chg="del mod">
          <ac:chgData name="Glen Jones" userId="e846aaca-4b24-4b13-b0d0-f2308e16b284" providerId="ADAL" clId="{ED47ACC3-9597-4D89-A1DC-43CF280EF274}" dt="2026-01-19T14:32:03.709" v="2901" actId="478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9T15:01:48.773" v="3427" actId="207"/>
          <ac:spMkLst>
            <pc:docMk/>
            <pc:sldMk cId="1091252382" sldId="449"/>
            <ac:spMk id="24" creationId="{E7EC5DED-E8A6-ECEE-FB42-05E78D0CECA3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25" creationId="{1EE2A0BF-AB96-31FA-F502-BD7DCDC349B0}"/>
          </ac:spMkLst>
        </pc:spChg>
        <pc:spChg chg="del mod">
          <ac:chgData name="Glen Jones" userId="e846aaca-4b24-4b13-b0d0-f2308e16b284" providerId="ADAL" clId="{ED47ACC3-9597-4D89-A1DC-43CF280EF274}" dt="2026-01-19T14:27:08.235" v="2654" actId="478"/>
          <ac:spMkLst>
            <pc:docMk/>
            <pc:sldMk cId="1091252382" sldId="449"/>
            <ac:spMk id="26" creationId="{6F3F8EE8-2C33-C7F9-A4B1-E16AEC8C94DD}"/>
          </ac:spMkLst>
        </pc:spChg>
        <pc:picChg chg="mod">
          <ac:chgData name="Glen Jones" userId="e846aaca-4b24-4b13-b0d0-f2308e16b284" providerId="ADAL" clId="{ED47ACC3-9597-4D89-A1DC-43CF280EF274}" dt="2026-01-19T14:33:55.131" v="3009" actId="1076"/>
          <ac:picMkLst>
            <pc:docMk/>
            <pc:sldMk cId="1091252382" sldId="449"/>
            <ac:picMk id="15" creationId="{048CA078-4B2F-0BEC-37CC-E45FB00AAD99}"/>
          </ac:picMkLst>
        </pc:picChg>
      </pc:sldChg>
      <pc:sldChg chg="modSp add mod">
        <pc:chgData name="Glen Jones" userId="e846aaca-4b24-4b13-b0d0-f2308e16b284" providerId="ADAL" clId="{ED47ACC3-9597-4D89-A1DC-43CF280EF274}" dt="2026-01-19T13:54:18.049" v="1717" actId="14100"/>
        <pc:sldMkLst>
          <pc:docMk/>
          <pc:sldMk cId="221445646" sldId="453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21445646" sldId="45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9T13:54:13.210" v="1714" actId="1076"/>
          <ac:spMkLst>
            <pc:docMk/>
            <pc:sldMk cId="221445646" sldId="453"/>
            <ac:spMk id="5" creationId="{B741EDB8-03E7-ED55-2F1B-6EA0A71027E5}"/>
          </ac:spMkLst>
        </pc:spChg>
        <pc:spChg chg="mod">
          <ac:chgData name="Glen Jones" userId="e846aaca-4b24-4b13-b0d0-f2308e16b284" providerId="ADAL" clId="{ED47ACC3-9597-4D89-A1DC-43CF280EF274}" dt="2026-01-19T13:54:14.730" v="1715" actId="1076"/>
          <ac:spMkLst>
            <pc:docMk/>
            <pc:sldMk cId="221445646" sldId="453"/>
            <ac:spMk id="6" creationId="{4E27BE74-AB06-8A1E-2C69-6164B3368FC0}"/>
          </ac:spMkLst>
        </pc:spChg>
        <pc:spChg chg="mod">
          <ac:chgData name="Glen Jones" userId="e846aaca-4b24-4b13-b0d0-f2308e16b284" providerId="ADAL" clId="{ED47ACC3-9597-4D89-A1DC-43CF280EF274}" dt="2026-01-19T13:54:12.059" v="1713" actId="1076"/>
          <ac:spMkLst>
            <pc:docMk/>
            <pc:sldMk cId="221445646" sldId="453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9T13:54:18.049" v="1717" actId="14100"/>
          <ac:spMkLst>
            <pc:docMk/>
            <pc:sldMk cId="221445646" sldId="453"/>
            <ac:spMk id="10" creationId="{C050D0BC-587B-CD65-AA87-A4EEF99EC315}"/>
          </ac:spMkLst>
        </pc:spChg>
      </pc:sldChg>
      <pc:sldChg chg="modSp add mod">
        <pc:chgData name="Glen Jones" userId="e846aaca-4b24-4b13-b0d0-f2308e16b284" providerId="ADAL" clId="{ED47ACC3-9597-4D89-A1DC-43CF280EF274}" dt="2026-01-19T13:57:25.068" v="1804" actId="1076"/>
        <pc:sldMkLst>
          <pc:docMk/>
          <pc:sldMk cId="2724352771" sldId="45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724352771" sldId="456"/>
            <ac:spMk id="2" creationId="{BBDC9E20-1CE8-1627-1ED2-6E115D9613AB}"/>
          </ac:spMkLst>
        </pc:spChg>
        <pc:spChg chg="mod">
          <ac:chgData name="Glen Jones" userId="e846aaca-4b24-4b13-b0d0-f2308e16b284" providerId="ADAL" clId="{ED47ACC3-9597-4D89-A1DC-43CF280EF274}" dt="2026-01-19T13:57:23.091" v="1803" actId="1076"/>
          <ac:spMkLst>
            <pc:docMk/>
            <pc:sldMk cId="2724352771" sldId="456"/>
            <ac:spMk id="4" creationId="{FBE277C0-9B53-5EF0-F65B-E0645965755A}"/>
          </ac:spMkLst>
        </pc:spChg>
        <pc:spChg chg="mod">
          <ac:chgData name="Glen Jones" userId="e846aaca-4b24-4b13-b0d0-f2308e16b284" providerId="ADAL" clId="{ED47ACC3-9597-4D89-A1DC-43CF280EF274}" dt="2026-01-19T13:57:21.416" v="1802" actId="1076"/>
          <ac:spMkLst>
            <pc:docMk/>
            <pc:sldMk cId="2724352771" sldId="456"/>
            <ac:spMk id="8" creationId="{954EAEE7-197A-9172-D94F-E3267F14A07A}"/>
          </ac:spMkLst>
        </pc:spChg>
        <pc:spChg chg="mod">
          <ac:chgData name="Glen Jones" userId="e846aaca-4b24-4b13-b0d0-f2308e16b284" providerId="ADAL" clId="{ED47ACC3-9597-4D89-A1DC-43CF280EF274}" dt="2026-01-19T13:57:25.068" v="1804" actId="1076"/>
          <ac:spMkLst>
            <pc:docMk/>
            <pc:sldMk cId="2724352771" sldId="456"/>
            <ac:spMk id="10" creationId="{A5BA3B55-32A1-7E87-327D-364D1486245D}"/>
          </ac:spMkLst>
        </pc:spChg>
      </pc:sldChg>
      <pc:sldChg chg="modSp add mod">
        <pc:chgData name="Glen Jones" userId="e846aaca-4b24-4b13-b0d0-f2308e16b284" providerId="ADAL" clId="{ED47ACC3-9597-4D89-A1DC-43CF280EF274}" dt="2026-01-19T15:08:08.519" v="3493" actId="20577"/>
        <pc:sldMkLst>
          <pc:docMk/>
          <pc:sldMk cId="1466784967" sldId="457"/>
        </pc:sldMkLst>
        <pc:spChg chg="mod">
          <ac:chgData name="Glen Jones" userId="e846aaca-4b24-4b13-b0d0-f2308e16b284" providerId="ADAL" clId="{ED47ACC3-9597-4D89-A1DC-43CF280EF274}" dt="2026-01-19T15:08:08.519" v="3493" actId="20577"/>
          <ac:spMkLst>
            <pc:docMk/>
            <pc:sldMk cId="1466784967" sldId="457"/>
            <ac:spMk id="2" creationId="{6A3489E0-0846-D94A-0503-A0DFEA312CDB}"/>
          </ac:spMkLst>
        </pc:spChg>
        <pc:spChg chg="mod">
          <ac:chgData name="Glen Jones" userId="e846aaca-4b24-4b13-b0d0-f2308e16b284" providerId="ADAL" clId="{ED47ACC3-9597-4D89-A1DC-43CF280EF274}" dt="2026-01-19T13:57:43.719" v="1811" actId="1076"/>
          <ac:spMkLst>
            <pc:docMk/>
            <pc:sldMk cId="1466784967" sldId="457"/>
            <ac:spMk id="4" creationId="{F5BB9F0C-9537-245C-C996-5CD1E9E2747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66784967" sldId="457"/>
            <ac:spMk id="8" creationId="{6B9DFC87-CE9C-49C9-8F15-FEE4F0E525B1}"/>
          </ac:spMkLst>
        </pc:spChg>
        <pc:spChg chg="mod">
          <ac:chgData name="Glen Jones" userId="e846aaca-4b24-4b13-b0d0-f2308e16b284" providerId="ADAL" clId="{ED47ACC3-9597-4D89-A1DC-43CF280EF274}" dt="2026-01-19T13:57:48.160" v="1812" actId="1076"/>
          <ac:spMkLst>
            <pc:docMk/>
            <pc:sldMk cId="1466784967" sldId="457"/>
            <ac:spMk id="9" creationId="{48564ABD-CB2F-D4C0-A25E-E0FBDA6AC44E}"/>
          </ac:spMkLst>
        </pc:spChg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9T14:52:04.943" v="3204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3499639952" sldId="465"/>
            <ac:spMk id="4" creationId="{FDF82D31-9D8A-91BC-1580-AE9ED5719831}"/>
          </ac:spMkLst>
        </pc:spChg>
      </pc:sldChg>
      <pc:sldChg chg="modSp add mod">
        <pc:chgData name="Glen Jones" userId="e846aaca-4b24-4b13-b0d0-f2308e16b284" providerId="ADAL" clId="{ED47ACC3-9597-4D89-A1DC-43CF280EF274}" dt="2026-01-19T13:58:30.449" v="1834" actId="1076"/>
        <pc:sldMkLst>
          <pc:docMk/>
          <pc:sldMk cId="859300771" sldId="467"/>
        </pc:sldMkLst>
        <pc:spChg chg="mod">
          <ac:chgData name="Glen Jones" userId="e846aaca-4b24-4b13-b0d0-f2308e16b284" providerId="ADAL" clId="{ED47ACC3-9597-4D89-A1DC-43CF280EF274}" dt="2026-01-19T13:54:09.049" v="1712" actId="27636"/>
          <ac:spMkLst>
            <pc:docMk/>
            <pc:sldMk cId="859300771" sldId="467"/>
            <ac:spMk id="2" creationId="{3051418A-3169-7F85-C0DC-163F547E3CE4}"/>
          </ac:spMkLst>
        </pc:spChg>
        <pc:spChg chg="mod">
          <ac:chgData name="Glen Jones" userId="e846aaca-4b24-4b13-b0d0-f2308e16b284" providerId="ADAL" clId="{ED47ACC3-9597-4D89-A1DC-43CF280EF274}" dt="2026-01-19T13:58:01.270" v="1828" actId="1076"/>
          <ac:spMkLst>
            <pc:docMk/>
            <pc:sldMk cId="859300771" sldId="467"/>
            <ac:spMk id="12" creationId="{4D62C735-7760-BE60-259F-0F9115753F3B}"/>
          </ac:spMkLst>
        </pc:spChg>
        <pc:spChg chg="mod">
          <ac:chgData name="Glen Jones" userId="e846aaca-4b24-4b13-b0d0-f2308e16b284" providerId="ADAL" clId="{ED47ACC3-9597-4D89-A1DC-43CF280EF274}" dt="2026-01-19T13:57:52.544" v="1813" actId="1076"/>
          <ac:spMkLst>
            <pc:docMk/>
            <pc:sldMk cId="859300771" sldId="467"/>
            <ac:spMk id="13" creationId="{B2B8D3BE-D505-D6EF-67FD-EB3FDDB60543}"/>
          </ac:spMkLst>
        </pc:spChg>
        <pc:spChg chg="mod">
          <ac:chgData name="Glen Jones" userId="e846aaca-4b24-4b13-b0d0-f2308e16b284" providerId="ADAL" clId="{ED47ACC3-9597-4D89-A1DC-43CF280EF274}" dt="2026-01-19T13:58:03.659" v="1829" actId="1076"/>
          <ac:spMkLst>
            <pc:docMk/>
            <pc:sldMk cId="859300771" sldId="467"/>
            <ac:spMk id="14" creationId="{3C61ADD9-70E4-4029-47F3-A7F6F3C0225B}"/>
          </ac:spMkLst>
        </pc:spChg>
        <pc:spChg chg="mod">
          <ac:chgData name="Glen Jones" userId="e846aaca-4b24-4b13-b0d0-f2308e16b284" providerId="ADAL" clId="{ED47ACC3-9597-4D89-A1DC-43CF280EF274}" dt="2026-01-19T13:57:54.339" v="1814" actId="1076"/>
          <ac:spMkLst>
            <pc:docMk/>
            <pc:sldMk cId="859300771" sldId="467"/>
            <ac:spMk id="16" creationId="{091C1B38-FC10-8FFD-6E6B-3329FE8570F6}"/>
          </ac:spMkLst>
        </pc:spChg>
        <pc:spChg chg="mod">
          <ac:chgData name="Glen Jones" userId="e846aaca-4b24-4b13-b0d0-f2308e16b284" providerId="ADAL" clId="{ED47ACC3-9597-4D89-A1DC-43CF280EF274}" dt="2026-01-19T13:58:06.842" v="1830" actId="1076"/>
          <ac:spMkLst>
            <pc:docMk/>
            <pc:sldMk cId="859300771" sldId="467"/>
            <ac:spMk id="17" creationId="{FB6BD221-0570-2194-C967-21BB11135F26}"/>
          </ac:spMkLst>
        </pc:spChg>
        <pc:spChg chg="mod">
          <ac:chgData name="Glen Jones" userId="e846aaca-4b24-4b13-b0d0-f2308e16b284" providerId="ADAL" clId="{ED47ACC3-9597-4D89-A1DC-43CF280EF274}" dt="2026-01-19T13:58:09.329" v="1832" actId="27636"/>
          <ac:spMkLst>
            <pc:docMk/>
            <pc:sldMk cId="859300771" sldId="467"/>
            <ac:spMk id="18" creationId="{B57A1806-ED82-A1A1-E022-93860522DB88}"/>
          </ac:spMkLst>
        </pc:spChg>
        <pc:spChg chg="mod">
          <ac:chgData name="Glen Jones" userId="e846aaca-4b24-4b13-b0d0-f2308e16b284" providerId="ADAL" clId="{ED47ACC3-9597-4D89-A1DC-43CF280EF274}" dt="2026-01-19T13:58:13.130" v="1833" actId="1076"/>
          <ac:spMkLst>
            <pc:docMk/>
            <pc:sldMk cId="859300771" sldId="467"/>
            <ac:spMk id="20" creationId="{578F89E4-AFD6-750F-A8B9-E4FF130C4073}"/>
          </ac:spMkLst>
        </pc:spChg>
        <pc:spChg chg="mod">
          <ac:chgData name="Glen Jones" userId="e846aaca-4b24-4b13-b0d0-f2308e16b284" providerId="ADAL" clId="{ED47ACC3-9597-4D89-A1DC-43CF280EF274}" dt="2026-01-19T13:58:30.449" v="1834" actId="1076"/>
          <ac:spMkLst>
            <pc:docMk/>
            <pc:sldMk cId="859300771" sldId="467"/>
            <ac:spMk id="22" creationId="{DEE6EEF1-33FA-409F-4EF4-A16CABE52426}"/>
          </ac:spMkLst>
        </pc:spChg>
        <pc:spChg chg="mod">
          <ac:chgData name="Glen Jones" userId="e846aaca-4b24-4b13-b0d0-f2308e16b284" providerId="ADAL" clId="{ED47ACC3-9597-4D89-A1DC-43CF280EF274}" dt="2026-01-19T13:57:59.183" v="1827" actId="20577"/>
          <ac:spMkLst>
            <pc:docMk/>
            <pc:sldMk cId="859300771" sldId="467"/>
            <ac:spMk id="25" creationId="{1C4329C1-77DD-1BFB-00D8-943E8779B333}"/>
          </ac:spMkLst>
        </pc:spChg>
        <pc:spChg chg="mod">
          <ac:chgData name="Glen Jones" userId="e846aaca-4b24-4b13-b0d0-f2308e16b284" providerId="ADAL" clId="{ED47ACC3-9597-4D89-A1DC-43CF280EF274}" dt="2026-01-19T13:57:55.756" v="1815" actId="1076"/>
          <ac:spMkLst>
            <pc:docMk/>
            <pc:sldMk cId="859300771" sldId="467"/>
            <ac:spMk id="26" creationId="{AF7CD48D-94BC-0034-AF7A-ED6A701D1FB3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54672756" sldId="468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898871633" sldId="471"/>
        </pc:sldMkLst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9T14:48:51.988" v="3064" actId="1076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9T15:18:11.989" v="3502" actId="47"/>
        <pc:sldMkLst>
          <pc:docMk/>
          <pc:sldMk cId="2143435582" sldId="476"/>
        </pc:sldMkLst>
      </pc:sldChg>
      <pc:sldChg chg="modSp add mod">
        <pc:chgData name="Glen Jones" userId="e846aaca-4b24-4b13-b0d0-f2308e16b284" providerId="ADAL" clId="{ED47ACC3-9597-4D89-A1DC-43CF280EF274}" dt="2026-01-19T13:50:30.699" v="1652" actId="207"/>
        <pc:sldMkLst>
          <pc:docMk/>
          <pc:sldMk cId="4208077206" sldId="477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208077206" sldId="477"/>
            <ac:spMk id="2" creationId="{3FDE2863-6809-104B-D810-1B6CA21E49F8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208077206" sldId="477"/>
            <ac:spMk id="4" creationId="{63CC98C4-7293-B6E6-A7B3-9FF255BD1E4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4208077206" sldId="477"/>
            <ac:spMk id="5" creationId="{CAC7D62D-3805-545A-3E1E-08463427CA63}"/>
          </ac:spMkLst>
        </pc:spChg>
        <pc:spChg chg="mod">
          <ac:chgData name="Glen Jones" userId="e846aaca-4b24-4b13-b0d0-f2308e16b284" providerId="ADAL" clId="{ED47ACC3-9597-4D89-A1DC-43CF280EF274}" dt="2026-01-19T13:50:30.699" v="1652" actId="207"/>
          <ac:spMkLst>
            <pc:docMk/>
            <pc:sldMk cId="4208077206" sldId="477"/>
            <ac:spMk id="6" creationId="{D88C6404-D975-0697-B1ED-004425C8E889}"/>
          </ac:spMkLst>
        </pc:spChg>
      </pc:sldChg>
      <pc:sldChg chg="modSp add mod">
        <pc:chgData name="Glen Jones" userId="e846aaca-4b24-4b13-b0d0-f2308e16b284" providerId="ADAL" clId="{ED47ACC3-9597-4D89-A1DC-43CF280EF274}" dt="2026-01-19T13:50:47.458" v="1656" actId="207"/>
        <pc:sldMkLst>
          <pc:docMk/>
          <pc:sldMk cId="2568394608" sldId="478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68394608" sldId="478"/>
            <ac:spMk id="2" creationId="{98B7AF2C-BB66-41F2-DE94-D97AE6B18990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68394608" sldId="478"/>
            <ac:spMk id="4" creationId="{C00F3BBB-EBB8-1C8C-2AA5-F6399C941302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68394608" sldId="478"/>
            <ac:spMk id="5" creationId="{85C79DB5-60B7-98CF-78DE-A325471EC143}"/>
          </ac:spMkLst>
        </pc:spChg>
        <pc:spChg chg="mod">
          <ac:chgData name="Glen Jones" userId="e846aaca-4b24-4b13-b0d0-f2308e16b284" providerId="ADAL" clId="{ED47ACC3-9597-4D89-A1DC-43CF280EF274}" dt="2026-01-19T13:50:47.458" v="1656" actId="207"/>
          <ac:spMkLst>
            <pc:docMk/>
            <pc:sldMk cId="2568394608" sldId="478"/>
            <ac:spMk id="6" creationId="{5BB7C990-DB25-F390-57DC-B4D0B2380126}"/>
          </ac:spMkLst>
        </pc:spChg>
      </pc:sldChg>
      <pc:sldChg chg="modSp add">
        <pc:chgData name="Glen Jones" userId="e846aaca-4b24-4b13-b0d0-f2308e16b284" providerId="ADAL" clId="{ED47ACC3-9597-4D89-A1DC-43CF280EF274}" dt="2026-01-19T13:50:19.713" v="1650"/>
        <pc:sldMkLst>
          <pc:docMk/>
          <pc:sldMk cId="2949733898" sldId="479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949733898" sldId="479"/>
            <ac:spMk id="2" creationId="{BAE775B8-4982-96A8-2BEE-92129173C20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4" creationId="{9EDB8E54-E300-F04B-8527-EA251CE85EA7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949733898" sldId="479"/>
            <ac:spMk id="5" creationId="{852A0721-EA81-CF05-3D2F-9BC276DD9F63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6" creationId="{B2F94281-4A8D-6240-209B-FD7F5A69EC3C}"/>
          </ac:spMkLst>
        </pc:spChg>
      </pc:sldChg>
      <pc:sldChg chg="modSp add mod">
        <pc:chgData name="Glen Jones" userId="e846aaca-4b24-4b13-b0d0-f2308e16b284" providerId="ADAL" clId="{ED47ACC3-9597-4D89-A1DC-43CF280EF274}" dt="2026-01-19T13:51:57.650" v="1675" actId="207"/>
        <pc:sldMkLst>
          <pc:docMk/>
          <pc:sldMk cId="399296703" sldId="480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99296703" sldId="480"/>
            <ac:spMk id="2" creationId="{4AF49D4D-4CBB-DE9A-F7D8-5B96A0E988E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9296703" sldId="480"/>
            <ac:spMk id="4" creationId="{16D80D00-3CD4-78CB-30E0-CA51FD0ACE5C}"/>
          </ac:spMkLst>
        </pc:spChg>
        <pc:spChg chg="mod">
          <ac:chgData name="Glen Jones" userId="e846aaca-4b24-4b13-b0d0-f2308e16b284" providerId="ADAL" clId="{ED47ACC3-9597-4D89-A1DC-43CF280EF274}" dt="2026-01-19T13:51:57.650" v="1675" actId="207"/>
          <ac:spMkLst>
            <pc:docMk/>
            <pc:sldMk cId="399296703" sldId="480"/>
            <ac:spMk id="5" creationId="{4377D04C-2E32-B060-01A0-5D538C4187C0}"/>
          </ac:spMkLst>
        </pc:spChg>
        <pc:spChg chg="mod">
          <ac:chgData name="Glen Jones" userId="e846aaca-4b24-4b13-b0d0-f2308e16b284" providerId="ADAL" clId="{ED47ACC3-9597-4D89-A1DC-43CF280EF274}" dt="2026-01-19T13:51:32.261" v="1669"/>
          <ac:spMkLst>
            <pc:docMk/>
            <pc:sldMk cId="399296703" sldId="480"/>
            <ac:spMk id="6" creationId="{67CD3833-480C-4250-DC5A-C3C152A57B17}"/>
          </ac:spMkLst>
        </pc:spChg>
      </pc:sldChg>
      <pc:sldChg chg="modSp add del mod">
        <pc:chgData name="Glen Jones" userId="e846aaca-4b24-4b13-b0d0-f2308e16b284" providerId="ADAL" clId="{ED47ACC3-9597-4D89-A1DC-43CF280EF274}" dt="2026-01-19T13:52:56.630" v="1690" actId="47"/>
        <pc:sldMkLst>
          <pc:docMk/>
          <pc:sldMk cId="1388950005" sldId="481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1388950005" sldId="481"/>
            <ac:spMk id="2" creationId="{FECF98A0-2456-6B30-A0B7-88EFEBD70544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388950005" sldId="481"/>
            <ac:spMk id="4" creationId="{1970F050-B16E-1FBF-6F7A-E51D5652F377}"/>
          </ac:spMkLst>
        </pc:spChg>
        <pc:spChg chg="mod">
          <ac:chgData name="Glen Jones" userId="e846aaca-4b24-4b13-b0d0-f2308e16b284" providerId="ADAL" clId="{ED47ACC3-9597-4D89-A1DC-43CF280EF274}" dt="2026-01-19T13:52:18.206" v="1681"/>
          <ac:spMkLst>
            <pc:docMk/>
            <pc:sldMk cId="1388950005" sldId="481"/>
            <ac:spMk id="5" creationId="{17604BDB-06F7-4831-3412-529448843872}"/>
          </ac:spMkLst>
        </pc:spChg>
        <pc:spChg chg="mod">
          <ac:chgData name="Glen Jones" userId="e846aaca-4b24-4b13-b0d0-f2308e16b284" providerId="ADAL" clId="{ED47ACC3-9597-4D89-A1DC-43CF280EF274}" dt="2026-01-19T13:51:34.598" v="1670"/>
          <ac:spMkLst>
            <pc:docMk/>
            <pc:sldMk cId="1388950005" sldId="481"/>
            <ac:spMk id="6" creationId="{754BD52B-0B39-9BB5-AD50-2E4943A0AD8B}"/>
          </ac:spMkLst>
        </pc:spChg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88107512" sldId="482"/>
            <ac:spMk id="6" creationId="{B64E1795-DB4C-491B-6E45-2643C6493FAE}"/>
          </ac:spMkLst>
        </pc:spChg>
        <pc:spChg chg="mod">
          <ac:chgData name="Glen Jones" userId="e846aaca-4b24-4b13-b0d0-f2308e16b284" providerId="ADAL" clId="{ED47ACC3-9597-4D89-A1DC-43CF280EF274}" dt="2026-01-19T14:35:19.943" v="3021" actId="20577"/>
          <ac:spMkLst>
            <pc:docMk/>
            <pc:sldMk cId="1188107512" sldId="482"/>
            <ac:spMk id="7" creationId="{3ED88970-2F52-CF4B-6CDC-C2B2A4F9D2C0}"/>
          </ac:spMkLst>
        </pc:spChg>
      </pc:sldChg>
      <pc:sldChg chg="addSp delSp 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2193475781" sldId="483"/>
        </pc:sldMkLst>
        <pc:spChg chg="del">
          <ac:chgData name="Glen Jones" userId="e846aaca-4b24-4b13-b0d0-f2308e16b284" providerId="ADAL" clId="{ED47ACC3-9597-4D89-A1DC-43CF280EF274}" dt="2026-01-19T14:35:25.422" v="3022" actId="478"/>
          <ac:spMkLst>
            <pc:docMk/>
            <pc:sldMk cId="2193475781" sldId="483"/>
            <ac:spMk id="2" creationId="{3831523A-DA6F-C687-EFE2-8E1C968256DF}"/>
          </ac:spMkLst>
        </pc:spChg>
        <pc:spChg chg="mod">
          <ac:chgData name="Glen Jones" userId="e846aaca-4b24-4b13-b0d0-f2308e16b284" providerId="ADAL" clId="{ED47ACC3-9597-4D89-A1DC-43CF280EF274}" dt="2026-01-19T14:35:33.862" v="3046" actId="20577"/>
          <ac:spMkLst>
            <pc:docMk/>
            <pc:sldMk cId="2193475781" sldId="483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1-19T14:35:25.882" v="3023"/>
          <ac:spMkLst>
            <pc:docMk/>
            <pc:sldMk cId="2193475781" sldId="483"/>
            <ac:spMk id="6" creationId="{8701F299-26D4-A6AB-C5DC-E28BF0BDBE8D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1454122617" sldId="484"/>
        </pc:sldMkLst>
        <pc:spChg chg="del mod">
          <ac:chgData name="Glen Jones" userId="e846aaca-4b24-4b13-b0d0-f2308e16b284" providerId="ADAL" clId="{ED47ACC3-9597-4D89-A1DC-43CF280EF274}" dt="2026-01-19T14:48:55.710" v="3065" actId="478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9T14:49:26.348" v="3131" actId="14100"/>
          <ac:spMkLst>
            <pc:docMk/>
            <pc:sldMk cId="1454122617" sldId="484"/>
            <ac:spMk id="5" creationId="{45DFFA9C-42D1-0A20-228A-FC94A2E04202}"/>
          </ac:spMkLst>
        </pc:spChg>
        <pc:spChg chg="add mod">
          <ac:chgData name="Glen Jones" userId="e846aaca-4b24-4b13-b0d0-f2308e16b284" providerId="ADAL" clId="{ED47ACC3-9597-4D89-A1DC-43CF280EF274}" dt="2026-01-19T14:49:05.690" v="3070" actId="14100"/>
          <ac:spMkLst>
            <pc:docMk/>
            <pc:sldMk cId="1454122617" sldId="484"/>
            <ac:spMk id="7" creationId="{284D06C5-2A1D-EBF4-AE36-4614FDBE8B3A}"/>
          </ac:spMkLst>
        </pc:spChg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9T14:49:46.399" v="3136" actId="404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3289701193" sldId="486"/>
        </pc:sldMkLst>
        <pc:spChg chg="del mod">
          <ac:chgData name="Glen Jones" userId="e846aaca-4b24-4b13-b0d0-f2308e16b284" providerId="ADAL" clId="{ED47ACC3-9597-4D89-A1DC-43CF280EF274}" dt="2026-01-19T14:49:53.099" v="3137" actId="478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9T14:50:12.019" v="3179" actId="20577"/>
          <ac:spMkLst>
            <pc:docMk/>
            <pc:sldMk cId="3289701193" sldId="486"/>
            <ac:spMk id="5" creationId="{99675431-2980-7F56-C054-8417CAE681BA}"/>
          </ac:spMkLst>
        </pc:spChg>
        <pc:spChg chg="add mod">
          <ac:chgData name="Glen Jones" userId="e846aaca-4b24-4b13-b0d0-f2308e16b284" providerId="ADAL" clId="{ED47ACC3-9597-4D89-A1DC-43CF280EF274}" dt="2026-01-19T14:49:57.959" v="3140" actId="207"/>
          <ac:spMkLst>
            <pc:docMk/>
            <pc:sldMk cId="3289701193" sldId="486"/>
            <ac:spMk id="7" creationId="{8428053F-7D9E-3ABE-F6EC-01B9D9772177}"/>
          </ac:spMkLst>
        </pc:spChg>
      </pc:sldChg>
      <pc:sldChg chg="modSp add">
        <pc:chgData name="Glen Jones" userId="e846aaca-4b24-4b13-b0d0-f2308e16b284" providerId="ADAL" clId="{ED47ACC3-9597-4D89-A1DC-43CF280EF274}" dt="2026-01-19T13:54:09" v="1711"/>
        <pc:sldMkLst>
          <pc:docMk/>
          <pc:sldMk cId="1416630216" sldId="487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16630216" sldId="487"/>
            <ac:spMk id="4" creationId="{9BB7B339-FEF2-1465-CD35-77686093BE4D}"/>
          </ac:spMkLst>
        </pc:spChg>
      </pc:sldChg>
      <pc:sldChg chg="modSp add mod">
        <pc:chgData name="Glen Jones" userId="e846aaca-4b24-4b13-b0d0-f2308e16b284" providerId="ADAL" clId="{ED47ACC3-9597-4D89-A1DC-43CF280EF274}" dt="2026-01-19T13:57:39.299" v="1810" actId="20577"/>
        <pc:sldMkLst>
          <pc:docMk/>
          <pc:sldMk cId="2943597776" sldId="488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43597776" sldId="488"/>
            <ac:spMk id="4" creationId="{B4352064-9179-5E51-A6C9-93F0B0A91B76}"/>
          </ac:spMkLst>
        </pc:spChg>
        <pc:spChg chg="mod">
          <ac:chgData name="Glen Jones" userId="e846aaca-4b24-4b13-b0d0-f2308e16b284" providerId="ADAL" clId="{ED47ACC3-9597-4D89-A1DC-43CF280EF274}" dt="2026-01-19T13:57:37.590" v="1808" actId="14100"/>
          <ac:spMkLst>
            <pc:docMk/>
            <pc:sldMk cId="2943597776" sldId="488"/>
            <ac:spMk id="6" creationId="{D4AC64AD-D1AD-B86D-200C-F49AE15C7B25}"/>
          </ac:spMkLst>
        </pc:spChg>
        <pc:spChg chg="mod">
          <ac:chgData name="Glen Jones" userId="e846aaca-4b24-4b13-b0d0-f2308e16b284" providerId="ADAL" clId="{ED47ACC3-9597-4D89-A1DC-43CF280EF274}" dt="2026-01-19T13:57:39.299" v="1810" actId="20577"/>
          <ac:spMkLst>
            <pc:docMk/>
            <pc:sldMk cId="2943597776" sldId="488"/>
            <ac:spMk id="7" creationId="{3402B3A3-0EA2-953E-0F67-5FD81D396053}"/>
          </ac:spMkLst>
        </pc:spChg>
        <pc:spChg chg="mod">
          <ac:chgData name="Glen Jones" userId="e846aaca-4b24-4b13-b0d0-f2308e16b284" providerId="ADAL" clId="{ED47ACC3-9597-4D89-A1DC-43CF280EF274}" dt="2026-01-19T13:57:33.931" v="1806" actId="1076"/>
          <ac:spMkLst>
            <pc:docMk/>
            <pc:sldMk cId="2943597776" sldId="488"/>
            <ac:spMk id="8" creationId="{3B22362B-842A-E3D0-735A-E505BA765E80}"/>
          </ac:spMkLst>
        </pc:spChg>
        <pc:spChg chg="mod">
          <ac:chgData name="Glen Jones" userId="e846aaca-4b24-4b13-b0d0-f2308e16b284" providerId="ADAL" clId="{ED47ACC3-9597-4D89-A1DC-43CF280EF274}" dt="2026-01-19T13:57:31.460" v="1805" actId="1076"/>
          <ac:spMkLst>
            <pc:docMk/>
            <pc:sldMk cId="2943597776" sldId="488"/>
            <ac:spMk id="10" creationId="{0D4E2580-A659-1EFB-0817-227FB73251AD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31467731" sldId="492"/>
        </pc:sldMkLst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9T14:51:19.359" v="3186" actId="14100"/>
          <ac:spMkLst>
            <pc:docMk/>
            <pc:sldMk cId="950081946" sldId="499"/>
            <ac:spMk id="2" creationId="{552F63DE-689C-1EF6-3D6A-78D555D1A20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9T14:51:25.350" v="3187" actId="478"/>
          <ac:spMkLst>
            <pc:docMk/>
            <pc:sldMk cId="2344308081" sldId="500"/>
            <ac:spMk id="2" creationId="{316ECBE6-ED7B-81C8-2B5E-5846817C3E8E}"/>
          </ac:spMkLst>
        </pc:spChg>
        <pc:spChg chg="add mod">
          <ac:chgData name="Glen Jones" userId="e846aaca-4b24-4b13-b0d0-f2308e16b284" providerId="ADAL" clId="{ED47ACC3-9597-4D89-A1DC-43CF280EF274}" dt="2026-01-19T14:35:40.570" v="3048"/>
          <ac:spMkLst>
            <pc:docMk/>
            <pc:sldMk cId="2344308081" sldId="500"/>
            <ac:spMk id="5" creationId="{D47496C9-83A3-1285-1C91-027B16131F8E}"/>
          </ac:spMkLst>
        </pc:spChg>
        <pc:spChg chg="add del mod">
          <ac:chgData name="Glen Jones" userId="e846aaca-4b24-4b13-b0d0-f2308e16b284" providerId="ADAL" clId="{ED47ACC3-9597-4D89-A1DC-43CF280EF274}" dt="2026-01-19T14:35:40.311" v="3047" actId="478"/>
          <ac:spMkLst>
            <pc:docMk/>
            <pc:sldMk cId="2344308081" sldId="500"/>
            <ac:spMk id="6" creationId="{636E6E31-6E06-06EB-5839-BAE8E1B91395}"/>
          </ac:spMkLst>
        </pc:spChg>
        <pc:spChg chg="add mod">
          <ac:chgData name="Glen Jones" userId="e846aaca-4b24-4b13-b0d0-f2308e16b284" providerId="ADAL" clId="{ED47ACC3-9597-4D89-A1DC-43CF280EF274}" dt="2026-01-19T14:51:25.734" v="3188"/>
          <ac:spMkLst>
            <pc:docMk/>
            <pc:sldMk cId="2344308081" sldId="500"/>
            <ac:spMk id="8" creationId="{8FC7F70E-4D9C-1ADB-86E2-06BCECED88A6}"/>
          </ac:spMkLst>
        </pc:spChg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9T14:51:37.309" v="3193" actId="404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9T14:51:42.999" v="3194" actId="478"/>
          <ac:spMkLst>
            <pc:docMk/>
            <pc:sldMk cId="2378293759" sldId="502"/>
            <ac:spMk id="2" creationId="{15F627CD-2AD2-0101-1370-1055AEF3E8A8}"/>
          </ac:spMkLst>
        </pc:spChg>
        <pc:spChg chg="add mod">
          <ac:chgData name="Glen Jones" userId="e846aaca-4b24-4b13-b0d0-f2308e16b284" providerId="ADAL" clId="{ED47ACC3-9597-4D89-A1DC-43CF280EF274}" dt="2026-01-19T14:35:46.329" v="3050"/>
          <ac:spMkLst>
            <pc:docMk/>
            <pc:sldMk cId="2378293759" sldId="502"/>
            <ac:spMk id="4" creationId="{6A46D0FE-7BA6-D4A5-D31D-883C5C106A7D}"/>
          </ac:spMkLst>
        </pc:spChg>
        <pc:spChg chg="add del mod">
          <ac:chgData name="Glen Jones" userId="e846aaca-4b24-4b13-b0d0-f2308e16b284" providerId="ADAL" clId="{ED47ACC3-9597-4D89-A1DC-43CF280EF274}" dt="2026-01-19T14:35:46.100" v="3049" actId="478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9T14:51:43.231" v="3195"/>
          <ac:spMkLst>
            <pc:docMk/>
            <pc:sldMk cId="2378293759" sldId="502"/>
            <ac:spMk id="7" creationId="{4086CA83-A9EF-6646-CE5D-4AEB0FE52420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1496275698" sldId="503"/>
        </pc:sldMkLst>
        <pc:spChg chg="add mod">
          <ac:chgData name="Glen Jones" userId="e846aaca-4b24-4b13-b0d0-f2308e16b284" providerId="ADAL" clId="{ED47ACC3-9597-4D89-A1DC-43CF280EF274}" dt="2026-01-19T14:52:16.470" v="3209" actId="207"/>
          <ac:spMkLst>
            <pc:docMk/>
            <pc:sldMk cId="1496275698" sldId="503"/>
            <ac:spMk id="2" creationId="{CA72FBCE-19E1-2C34-9A47-8C763912BC18}"/>
          </ac:spMkLst>
        </pc:spChg>
        <pc:spChg chg="add mod">
          <ac:chgData name="Glen Jones" userId="e846aaca-4b24-4b13-b0d0-f2308e16b284" providerId="ADAL" clId="{ED47ACC3-9597-4D89-A1DC-43CF280EF274}" dt="2026-01-19T14:52:40.223" v="3276" actId="20577"/>
          <ac:spMkLst>
            <pc:docMk/>
            <pc:sldMk cId="1496275698" sldId="503"/>
            <ac:spMk id="5" creationId="{4F585D55-2C6C-849A-7D08-69119A31D24A}"/>
          </ac:spMkLst>
        </pc:spChg>
        <pc:spChg chg="add del mod">
          <ac:chgData name="Glen Jones" userId="e846aaca-4b24-4b13-b0d0-f2308e16b284" providerId="ADAL" clId="{ED47ACC3-9597-4D89-A1DC-43CF280EF274}" dt="2026-01-19T14:52:10.593" v="3205" actId="478"/>
          <ac:spMkLst>
            <pc:docMk/>
            <pc:sldMk cId="1496275698" sldId="503"/>
            <ac:spMk id="6" creationId="{84194355-4F76-F6B3-8505-DC8657963860}"/>
          </ac:spMkLst>
        </pc:spChg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9T14:53:08.502" v="3285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3781783982" sldId="505"/>
        </pc:sldMkLst>
        <pc:spChg chg="add mod">
          <ac:chgData name="Glen Jones" userId="e846aaca-4b24-4b13-b0d0-f2308e16b284" providerId="ADAL" clId="{ED47ACC3-9597-4D89-A1DC-43CF280EF274}" dt="2026-01-19T14:53:17.184" v="3287" actId="207"/>
          <ac:spMkLst>
            <pc:docMk/>
            <pc:sldMk cId="3781783982" sldId="505"/>
            <ac:spMk id="2" creationId="{CAB5EA9B-659E-B4E4-F2D9-FD027335D95D}"/>
          </ac:spMkLst>
        </pc:spChg>
        <pc:spChg chg="add mod">
          <ac:chgData name="Glen Jones" userId="e846aaca-4b24-4b13-b0d0-f2308e16b284" providerId="ADAL" clId="{ED47ACC3-9597-4D89-A1DC-43CF280EF274}" dt="2026-01-19T14:53:27.252" v="3324" actId="20577"/>
          <ac:spMkLst>
            <pc:docMk/>
            <pc:sldMk cId="3781783982" sldId="505"/>
            <ac:spMk id="5" creationId="{FE17D728-7241-F43B-D934-FDE37B27DE24}"/>
          </ac:spMkLst>
        </pc:spChg>
        <pc:spChg chg="add del mod">
          <ac:chgData name="Glen Jones" userId="e846aaca-4b24-4b13-b0d0-f2308e16b284" providerId="ADAL" clId="{ED47ACC3-9597-4D89-A1DC-43CF280EF274}" dt="2026-01-19T14:53:00.660" v="3282" actId="478"/>
          <ac:spMkLst>
            <pc:docMk/>
            <pc:sldMk cId="3781783982" sldId="505"/>
            <ac:spMk id="6" creationId="{11DDADFA-92A5-B1EC-C876-AB88A67EFE8D}"/>
          </ac:spMkLst>
        </pc:spChg>
      </pc:sldChg>
      <pc:sldChg chg="modSp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9T14:53:48.479" v="3332" actId="404"/>
          <ac:spMkLst>
            <pc:docMk/>
            <pc:sldMk cId="1112111302" sldId="506"/>
            <ac:spMk id="2" creationId="{BF034E3D-7AF1-B66E-327E-F489EFC03372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9T14:53:53.280" v="3333" actId="478"/>
          <ac:spMkLst>
            <pc:docMk/>
            <pc:sldMk cId="2397463853" sldId="507"/>
            <ac:spMk id="2" creationId="{07B389E7-69C8-CA00-EB67-58EF990494DD}"/>
          </ac:spMkLst>
        </pc:spChg>
        <pc:spChg chg="add mod">
          <ac:chgData name="Glen Jones" userId="e846aaca-4b24-4b13-b0d0-f2308e16b284" providerId="ADAL" clId="{ED47ACC3-9597-4D89-A1DC-43CF280EF274}" dt="2026-01-19T14:35:52.070" v="3052"/>
          <ac:spMkLst>
            <pc:docMk/>
            <pc:sldMk cId="2397463853" sldId="507"/>
            <ac:spMk id="5" creationId="{92EBE660-5371-3E1E-1AB1-C4B4352B3633}"/>
          </ac:spMkLst>
        </pc:spChg>
        <pc:spChg chg="add del mod">
          <ac:chgData name="Glen Jones" userId="e846aaca-4b24-4b13-b0d0-f2308e16b284" providerId="ADAL" clId="{ED47ACC3-9597-4D89-A1DC-43CF280EF274}" dt="2026-01-19T14:35:51.729" v="3051" actId="478"/>
          <ac:spMkLst>
            <pc:docMk/>
            <pc:sldMk cId="2397463853" sldId="507"/>
            <ac:spMk id="6" creationId="{88CDE812-00AF-8CD2-C1D5-23E7C0B3F75E}"/>
          </ac:spMkLst>
        </pc:spChg>
        <pc:spChg chg="add mod">
          <ac:chgData name="Glen Jones" userId="e846aaca-4b24-4b13-b0d0-f2308e16b284" providerId="ADAL" clId="{ED47ACC3-9597-4D89-A1DC-43CF280EF274}" dt="2026-01-19T14:53:53.679" v="3334"/>
          <ac:spMkLst>
            <pc:docMk/>
            <pc:sldMk cId="2397463853" sldId="507"/>
            <ac:spMk id="8" creationId="{0A8C97E9-BC98-4CFA-F04C-7F58701B3EA2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2651794552" sldId="508"/>
        </pc:sldMkLst>
        <pc:spChg chg="mod">
          <ac:chgData name="Glen Jones" userId="e846aaca-4b24-4b13-b0d0-f2308e16b284" providerId="ADAL" clId="{ED47ACC3-9597-4D89-A1DC-43CF280EF274}" dt="2026-01-19T14:55:47.029" v="3373" actId="20578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9T14:56:36.059" v="3394" actId="1076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9T14:54:51.141" v="3349" actId="20577"/>
          <ac:spMkLst>
            <pc:docMk/>
            <pc:sldMk cId="2651794552" sldId="508"/>
            <ac:spMk id="12" creationId="{50D8FBDD-693E-2599-B803-20EABCEBDA34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3:48:49.249" v="1633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206835003" sldId="533"/>
        </pc:sldMkLst>
      </pc:sldChg>
      <pc:sldChg chg="modSp add del mod">
        <pc:chgData name="Glen Jones" userId="e846aaca-4b24-4b13-b0d0-f2308e16b284" providerId="ADAL" clId="{ED47ACC3-9597-4D89-A1DC-43CF280EF274}" dt="2026-01-19T15:18:11.989" v="3502" actId="47"/>
        <pc:sldMkLst>
          <pc:docMk/>
          <pc:sldMk cId="40565280" sldId="534"/>
        </pc:sldMkLst>
      </pc:sldChg>
      <pc:sldChg chg="addSp delSp modSp add del mod ord modTransition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3073555623" sldId="535"/>
        </pc:sldMkLst>
        <pc:spChg chg="add mod">
          <ac:chgData name="Glen Jones" userId="e846aaca-4b24-4b13-b0d0-f2308e16b284" providerId="ADAL" clId="{ED47ACC3-9597-4D89-A1DC-43CF280EF274}" dt="2026-01-19T14:04:10.239" v="1961" actId="20577"/>
          <ac:spMkLst>
            <pc:docMk/>
            <pc:sldMk cId="3073555623" sldId="535"/>
            <ac:spMk id="2" creationId="{ED13EE7F-3554-2F8B-DE66-CCCED5030720}"/>
          </ac:spMkLst>
        </pc:spChg>
        <pc:spChg chg="mod">
          <ac:chgData name="Glen Jones" userId="e846aaca-4b24-4b13-b0d0-f2308e16b284" providerId="ADAL" clId="{ED47ACC3-9597-4D89-A1DC-43CF280EF274}" dt="2026-01-19T14:03:52.009" v="1923" actId="20577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9T14:03:23.525" v="1891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4:16:28.679" v="2610" actId="47"/>
        <pc:sldMkLst>
          <pc:docMk/>
          <pc:sldMk cId="3052087510" sldId="536"/>
        </pc:sldMkLst>
      </pc:sldChg>
      <pc:sldChg chg="modSp add del mod">
        <pc:chgData name="Glen Jones" userId="e846aaca-4b24-4b13-b0d0-f2308e16b284" providerId="ADAL" clId="{ED47ACC3-9597-4D89-A1DC-43CF280EF274}" dt="2026-01-19T14:34:21.869" v="3013" actId="47"/>
        <pc:sldMkLst>
          <pc:docMk/>
          <pc:sldMk cId="1018118338" sldId="537"/>
        </pc:sldMkLst>
      </pc:sldChg>
      <pc:sldChg chg="addSp delSp modSp add del mod modAnim">
        <pc:chgData name="Glen Jones" userId="e846aaca-4b24-4b13-b0d0-f2308e16b284" providerId="ADAL" clId="{ED47ACC3-9597-4D89-A1DC-43CF280EF274}" dt="2026-01-19T15:18:11.989" v="3502" actId="47"/>
        <pc:sldMkLst>
          <pc:docMk/>
          <pc:sldMk cId="3748936356" sldId="538"/>
        </pc:sldMkLst>
        <pc:spChg chg="add mod">
          <ac:chgData name="Glen Jones" userId="e846aaca-4b24-4b13-b0d0-f2308e16b284" providerId="ADAL" clId="{ED47ACC3-9597-4D89-A1DC-43CF280EF274}" dt="2026-01-19T14:56:44.580" v="3396"/>
          <ac:spMkLst>
            <pc:docMk/>
            <pc:sldMk cId="3748936356" sldId="538"/>
            <ac:spMk id="2" creationId="{89C77638-B2C8-E70E-2F30-0BE8508BB664}"/>
          </ac:spMkLst>
        </pc:spChg>
        <pc:spChg chg="add del mod">
          <ac:chgData name="Glen Jones" userId="e846aaca-4b24-4b13-b0d0-f2308e16b284" providerId="ADAL" clId="{ED47ACC3-9597-4D89-A1DC-43CF280EF274}" dt="2026-01-19T14:56:44.170" v="3395" actId="478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9T14:56:50.490" v="3397"/>
          <ac:spMkLst>
            <pc:docMk/>
            <pc:sldMk cId="3748936356" sldId="538"/>
            <ac:spMk id="12" creationId="{4BAAB886-78FD-94E8-D6DF-7A74123BD271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3169298359" sldId="539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2141537633" sldId="540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1567471262" sldId="541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689366203" sldId="542"/>
        </pc:sldMkLst>
      </pc:sldChg>
      <pc:sldChg chg="modSp add del">
        <pc:chgData name="Glen Jones" userId="e846aaca-4b24-4b13-b0d0-f2308e16b284" providerId="ADAL" clId="{ED47ACC3-9597-4D89-A1DC-43CF280EF274}" dt="2026-01-19T13:48:49.249" v="1633" actId="47"/>
        <pc:sldMkLst>
          <pc:docMk/>
          <pc:sldMk cId="1976888972" sldId="543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69811262" sldId="544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9212127" sldId="54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643930653" sldId="546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116215925" sldId="54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0499620" sldId="54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47970345" sldId="54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40823043" sldId="550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03293357" sldId="551"/>
        </pc:sldMkLst>
      </pc:sldChg>
      <pc:sldChg chg="modSp add mod">
        <pc:chgData name="Glen Jones" userId="e846aaca-4b24-4b13-b0d0-f2308e16b284" providerId="ADAL" clId="{ED47ACC3-9597-4D89-A1DC-43CF280EF274}" dt="2026-01-19T13:51:21.923" v="1668" actId="207"/>
        <pc:sldMkLst>
          <pc:docMk/>
          <pc:sldMk cId="2542525265" sldId="552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42525265" sldId="552"/>
            <ac:spMk id="2" creationId="{B9A2AE47-F216-7494-4ABC-6A0AF2F43B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42525265" sldId="552"/>
            <ac:spMk id="4" creationId="{5126316A-F36B-8632-7CD7-42501689F0D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42525265" sldId="552"/>
            <ac:spMk id="5" creationId="{E4371ECF-D1B2-691A-C142-540EB034BDDD}"/>
          </ac:spMkLst>
        </pc:spChg>
        <pc:spChg chg="mod">
          <ac:chgData name="Glen Jones" userId="e846aaca-4b24-4b13-b0d0-f2308e16b284" providerId="ADAL" clId="{ED47ACC3-9597-4D89-A1DC-43CF280EF274}" dt="2026-01-19T13:51:21.923" v="1668" actId="207"/>
          <ac:spMkLst>
            <pc:docMk/>
            <pc:sldMk cId="2542525265" sldId="552"/>
            <ac:spMk id="6" creationId="{3B56E5B9-4AFF-F9DC-9950-6A631358C2B8}"/>
          </ac:spMkLst>
        </pc:spChg>
      </pc:sldChg>
      <pc:sldChg chg="modSp add del">
        <pc:chgData name="Glen Jones" userId="e846aaca-4b24-4b13-b0d0-f2308e16b284" providerId="ADAL" clId="{ED47ACC3-9597-4D89-A1DC-43CF280EF274}" dt="2026-01-19T13:52:56.630" v="1690" actId="47"/>
        <pc:sldMkLst>
          <pc:docMk/>
          <pc:sldMk cId="3784481741" sldId="553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784481741" sldId="553"/>
            <ac:spMk id="2" creationId="{3E864CBF-E992-68AF-BE41-526A9F683A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784481741" sldId="553"/>
            <ac:spMk id="4" creationId="{01AE4A4F-DBC1-C7AB-332B-C4A51601DEE0}"/>
          </ac:spMkLst>
        </pc:spChg>
        <pc:spChg chg="mod">
          <ac:chgData name="Glen Jones" userId="e846aaca-4b24-4b13-b0d0-f2308e16b284" providerId="ADAL" clId="{ED47ACC3-9597-4D89-A1DC-43CF280EF274}" dt="2026-01-19T13:52:20.289" v="1682"/>
          <ac:spMkLst>
            <pc:docMk/>
            <pc:sldMk cId="3784481741" sldId="553"/>
            <ac:spMk id="5" creationId="{4099A390-ED9B-B377-D221-873B44E82A57}"/>
          </ac:spMkLst>
        </pc:spChg>
        <pc:spChg chg="mod">
          <ac:chgData name="Glen Jones" userId="e846aaca-4b24-4b13-b0d0-f2308e16b284" providerId="ADAL" clId="{ED47ACC3-9597-4D89-A1DC-43CF280EF274}" dt="2026-01-19T13:51:36.924" v="1671"/>
          <ac:spMkLst>
            <pc:docMk/>
            <pc:sldMk cId="3784481741" sldId="553"/>
            <ac:spMk id="6" creationId="{89D0654D-B4AE-2322-BCD9-B83589051F97}"/>
          </ac:spMkLst>
        </pc:spChg>
      </pc:sldChg>
      <pc:sldChg chg="modSp add del">
        <pc:chgData name="Glen Jones" userId="e846aaca-4b24-4b13-b0d0-f2308e16b284" providerId="ADAL" clId="{ED47ACC3-9597-4D89-A1DC-43CF280EF274}" dt="2026-01-19T13:53:03.533" v="1691" actId="47"/>
        <pc:sldMkLst>
          <pc:docMk/>
          <pc:sldMk cId="4076764751" sldId="554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076764751" sldId="554"/>
            <ac:spMk id="2" creationId="{5DBE3F86-D235-26EB-2205-B651BB47F57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076764751" sldId="554"/>
            <ac:spMk id="4" creationId="{A09132E4-2EEC-C39E-DDD4-AAD6997D1A5E}"/>
          </ac:spMkLst>
        </pc:spChg>
        <pc:spChg chg="mod">
          <ac:chgData name="Glen Jones" userId="e846aaca-4b24-4b13-b0d0-f2308e16b284" providerId="ADAL" clId="{ED47ACC3-9597-4D89-A1DC-43CF280EF274}" dt="2026-01-19T13:52:22.428" v="1683"/>
          <ac:spMkLst>
            <pc:docMk/>
            <pc:sldMk cId="4076764751" sldId="554"/>
            <ac:spMk id="5" creationId="{EEF062C8-7E83-B05D-2B7E-4CED78315607}"/>
          </ac:spMkLst>
        </pc:spChg>
        <pc:spChg chg="mod">
          <ac:chgData name="Glen Jones" userId="e846aaca-4b24-4b13-b0d0-f2308e16b284" providerId="ADAL" clId="{ED47ACC3-9597-4D89-A1DC-43CF280EF274}" dt="2026-01-19T13:51:39.238" v="1672"/>
          <ac:spMkLst>
            <pc:docMk/>
            <pc:sldMk cId="4076764751" sldId="554"/>
            <ac:spMk id="6" creationId="{EF50D97B-115F-32ED-EDF3-6D88F189A75E}"/>
          </ac:spMkLst>
        </pc:spChg>
      </pc:sldChg>
      <pc:sldChg chg="modSp add mod">
        <pc:chgData name="Glen Jones" userId="e846aaca-4b24-4b13-b0d0-f2308e16b284" providerId="ADAL" clId="{ED47ACC3-9597-4D89-A1DC-43CF280EF274}" dt="2026-01-19T13:52:33.439" v="1685" actId="207"/>
        <pc:sldMkLst>
          <pc:docMk/>
          <pc:sldMk cId="1899973598" sldId="555"/>
        </pc:sldMkLst>
        <pc:spChg chg="mod">
          <ac:chgData name="Glen Jones" userId="e846aaca-4b24-4b13-b0d0-f2308e16b284" providerId="ADAL" clId="{ED47ACC3-9597-4D89-A1DC-43CF280EF274}" dt="2026-01-19T13:52:33.439" v="1685" actId="207"/>
          <ac:spMkLst>
            <pc:docMk/>
            <pc:sldMk cId="1899973598" sldId="555"/>
            <ac:spMk id="4" creationId="{743FD97D-42DE-30F6-1490-161312A59169}"/>
          </ac:spMkLst>
        </pc:spChg>
        <pc:spChg chg="mod">
          <ac:chgData name="Glen Jones" userId="e846aaca-4b24-4b13-b0d0-f2308e16b284" providerId="ADAL" clId="{ED47ACC3-9597-4D89-A1DC-43CF280EF274}" dt="2026-01-19T13:52:04.471" v="1678" actId="115"/>
          <ac:spMkLst>
            <pc:docMk/>
            <pc:sldMk cId="1899973598" sldId="555"/>
            <ac:spMk id="5" creationId="{FBA5197B-8427-6327-B721-E7B1A50ABC93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2264235823" sldId="555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4" creationId="{334E69CA-D239-69E4-ACF1-45D701776CF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264235823" sldId="555"/>
            <ac:spMk id="5" creationId="{5F9312D8-C087-CB4E-C387-C1CD71F0F89F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6" creationId="{DA7B3A0B-05B9-8DC2-EC2F-91CDFAC45B44}"/>
          </ac:spMkLst>
        </pc:spChg>
      </pc:sldChg>
      <pc:sldChg chg="modSp add mod">
        <pc:chgData name="Glen Jones" userId="e846aaca-4b24-4b13-b0d0-f2308e16b284" providerId="ADAL" clId="{ED47ACC3-9597-4D89-A1DC-43CF280EF274}" dt="2026-01-19T13:52:47.839" v="1687" actId="207"/>
        <pc:sldMkLst>
          <pc:docMk/>
          <pc:sldMk cId="705293678" sldId="556"/>
        </pc:sldMkLst>
        <pc:spChg chg="mod">
          <ac:chgData name="Glen Jones" userId="e846aaca-4b24-4b13-b0d0-f2308e16b284" providerId="ADAL" clId="{ED47ACC3-9597-4D89-A1DC-43CF280EF274}" dt="2026-01-19T13:52:47.839" v="1687" actId="207"/>
          <ac:spMkLst>
            <pc:docMk/>
            <pc:sldMk cId="705293678" sldId="556"/>
            <ac:spMk id="4" creationId="{9B584B7D-D2A5-1B4B-9F93-4E886C6CC230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3939161347" sldId="556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4" creationId="{6CD6A723-A0C4-622F-FDB2-7827895651E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3939161347" sldId="556"/>
            <ac:spMk id="5" creationId="{286042E9-0C7B-FABF-B3E5-ABC61272731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6" creationId="{99A2AACA-0DB6-FEBE-9FAF-0C9FF84C5C2D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181995541" sldId="557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4" creationId="{673F0297-C64F-36B5-60FE-D380C0414DAC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181995541" sldId="557"/>
            <ac:spMk id="5" creationId="{84F7CF8E-46D7-E50C-921D-61B5D501CFFB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6" creationId="{6DF317FC-6BD8-D4CA-0C71-C9667B3CF428}"/>
          </ac:spMkLst>
        </pc:spChg>
      </pc:sldChg>
      <pc:sldChg chg="modSp add mod">
        <pc:chgData name="Glen Jones" userId="e846aaca-4b24-4b13-b0d0-f2308e16b284" providerId="ADAL" clId="{ED47ACC3-9597-4D89-A1DC-43CF280EF274}" dt="2026-01-19T13:52:52.600" v="1689" actId="207"/>
        <pc:sldMkLst>
          <pc:docMk/>
          <pc:sldMk cId="4150862267" sldId="557"/>
        </pc:sldMkLst>
        <pc:spChg chg="mod">
          <ac:chgData name="Glen Jones" userId="e846aaca-4b24-4b13-b0d0-f2308e16b284" providerId="ADAL" clId="{ED47ACC3-9597-4D89-A1DC-43CF280EF274}" dt="2026-01-19T13:52:52.600" v="1689" actId="207"/>
          <ac:spMkLst>
            <pc:docMk/>
            <pc:sldMk cId="4150862267" sldId="557"/>
            <ac:spMk id="4" creationId="{888C57A8-66AA-7542-E202-FA5A6FC92058}"/>
          </ac:spMkLst>
        </pc:spChg>
      </pc:sldChg>
      <pc:sldChg chg="modSp add mod">
        <pc:chgData name="Glen Jones" userId="e846aaca-4b24-4b13-b0d0-f2308e16b284" providerId="ADAL" clId="{ED47ACC3-9597-4D89-A1DC-43CF280EF274}" dt="2026-01-19T13:53:10.120" v="1695" actId="207"/>
        <pc:sldMkLst>
          <pc:docMk/>
          <pc:sldMk cId="222995658" sldId="558"/>
        </pc:sldMkLst>
        <pc:spChg chg="mod">
          <ac:chgData name="Glen Jones" userId="e846aaca-4b24-4b13-b0d0-f2308e16b284" providerId="ADAL" clId="{ED47ACC3-9597-4D89-A1DC-43CF280EF274}" dt="2026-01-19T13:53:10.120" v="1695" actId="207"/>
          <ac:spMkLst>
            <pc:docMk/>
            <pc:sldMk cId="222995658" sldId="558"/>
            <ac:spMk id="2" creationId="{0C6DD154-D56D-00B0-4DA9-FDBA218F42F6}"/>
          </ac:spMkLst>
        </pc:spChg>
      </pc:sldChg>
      <pc:sldChg chg="modSp add mod">
        <pc:chgData name="Glen Jones" userId="e846aaca-4b24-4b13-b0d0-f2308e16b284" providerId="ADAL" clId="{ED47ACC3-9597-4D89-A1DC-43CF280EF274}" dt="2026-01-19T13:53:17.820" v="1699" actId="207"/>
        <pc:sldMkLst>
          <pc:docMk/>
          <pc:sldMk cId="523798115" sldId="559"/>
        </pc:sldMkLst>
        <pc:spChg chg="mod">
          <ac:chgData name="Glen Jones" userId="e846aaca-4b24-4b13-b0d0-f2308e16b284" providerId="ADAL" clId="{ED47ACC3-9597-4D89-A1DC-43CF280EF274}" dt="2026-01-19T13:53:17.820" v="1699" actId="207"/>
          <ac:spMkLst>
            <pc:docMk/>
            <pc:sldMk cId="523798115" sldId="559"/>
            <ac:spMk id="2" creationId="{1BA7D6B0-BC3C-9F46-0AAB-73051DE13B09}"/>
          </ac:spMkLst>
        </pc:spChg>
      </pc:sldChg>
      <pc:sldChg chg="modSp add mod">
        <pc:chgData name="Glen Jones" userId="e846aaca-4b24-4b13-b0d0-f2308e16b284" providerId="ADAL" clId="{ED47ACC3-9597-4D89-A1DC-43CF280EF274}" dt="2026-01-19T13:53:29.616" v="1707" actId="207"/>
        <pc:sldMkLst>
          <pc:docMk/>
          <pc:sldMk cId="1056146769" sldId="560"/>
        </pc:sldMkLst>
        <pc:spChg chg="mod">
          <ac:chgData name="Glen Jones" userId="e846aaca-4b24-4b13-b0d0-f2308e16b284" providerId="ADAL" clId="{ED47ACC3-9597-4D89-A1DC-43CF280EF274}" dt="2026-01-19T13:53:29.616" v="1707" actId="207"/>
          <ac:spMkLst>
            <pc:docMk/>
            <pc:sldMk cId="1056146769" sldId="560"/>
            <ac:spMk id="2" creationId="{73A78733-783B-E1B6-3912-3CF3739868A9}"/>
          </ac:spMkLst>
        </pc:spChg>
      </pc:sldChg>
      <pc:sldChg chg="modSp add mod">
        <pc:chgData name="Glen Jones" userId="e846aaca-4b24-4b13-b0d0-f2308e16b284" providerId="ADAL" clId="{ED47ACC3-9597-4D89-A1DC-43CF280EF274}" dt="2026-01-19T13:53:38.972" v="1710" actId="207"/>
        <pc:sldMkLst>
          <pc:docMk/>
          <pc:sldMk cId="661140853" sldId="561"/>
        </pc:sldMkLst>
        <pc:spChg chg="mod">
          <ac:chgData name="Glen Jones" userId="e846aaca-4b24-4b13-b0d0-f2308e16b284" providerId="ADAL" clId="{ED47ACC3-9597-4D89-A1DC-43CF280EF274}" dt="2026-01-19T13:53:38.972" v="1710" actId="207"/>
          <ac:spMkLst>
            <pc:docMk/>
            <pc:sldMk cId="661140853" sldId="561"/>
            <ac:spMk id="2" creationId="{F2D3E12E-8B3C-EE84-1F47-4CE70ADA09DA}"/>
          </ac:spMkLst>
        </pc:spChg>
      </pc:sldChg>
      <pc:sldChg chg="addSp delSp modSp add del mod modTransition addAnim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3175723564" sldId="562"/>
        </pc:sldMkLst>
        <pc:spChg chg="del">
          <ac:chgData name="Glen Jones" userId="e846aaca-4b24-4b13-b0d0-f2308e16b284" providerId="ADAL" clId="{ED47ACC3-9597-4D89-A1DC-43CF280EF274}" dt="2026-01-19T14:04:23.990" v="1964" actId="478"/>
          <ac:spMkLst>
            <pc:docMk/>
            <pc:sldMk cId="3175723564" sldId="562"/>
            <ac:spMk id="2" creationId="{4A300EAE-D3E7-82EB-2697-BA6E40E934A1}"/>
          </ac:spMkLst>
        </pc:spChg>
        <pc:spChg chg="add mod">
          <ac:chgData name="Glen Jones" userId="e846aaca-4b24-4b13-b0d0-f2308e16b284" providerId="ADAL" clId="{ED47ACC3-9597-4D89-A1DC-43CF280EF274}" dt="2026-01-19T15:06:16.816" v="3484" actId="207"/>
          <ac:spMkLst>
            <pc:docMk/>
            <pc:sldMk cId="3175723564" sldId="562"/>
            <ac:spMk id="3" creationId="{8317037E-D094-FC2D-AB82-D6CBFA874ADA}"/>
          </ac:spMkLst>
        </pc:spChg>
        <pc:spChg chg="add mod">
          <ac:chgData name="Glen Jones" userId="e846aaca-4b24-4b13-b0d0-f2308e16b284" providerId="ADAL" clId="{ED47ACC3-9597-4D89-A1DC-43CF280EF274}" dt="2026-01-19T15:06:40.029" v="3489" actId="207"/>
          <ac:spMkLst>
            <pc:docMk/>
            <pc:sldMk cId="3175723564" sldId="562"/>
            <ac:spMk id="4" creationId="{9ED36692-3200-33B2-6BD2-9F1E0F9835BA}"/>
          </ac:spMkLst>
        </pc:spChg>
        <pc:spChg chg="del">
          <ac:chgData name="Glen Jones" userId="e846aaca-4b24-4b13-b0d0-f2308e16b284" providerId="ADAL" clId="{ED47ACC3-9597-4D89-A1DC-43CF280EF274}" dt="2026-01-19T14:04:22.149" v="1963" actId="478"/>
          <ac:spMkLst>
            <pc:docMk/>
            <pc:sldMk cId="3175723564" sldId="562"/>
            <ac:spMk id="6" creationId="{6732B3DB-4AD4-76CD-53F4-B2636617794E}"/>
          </ac:spMkLst>
        </pc:spChg>
        <pc:spChg chg="mod">
          <ac:chgData name="Glen Jones" userId="e846aaca-4b24-4b13-b0d0-f2308e16b284" providerId="ADAL" clId="{ED47ACC3-9597-4D89-A1DC-43CF280EF274}" dt="2026-01-19T14:07:54.708" v="2164" actId="1076"/>
          <ac:spMkLst>
            <pc:docMk/>
            <pc:sldMk cId="3175723564" sldId="562"/>
            <ac:spMk id="7" creationId="{7370954D-4852-6A7D-E7BD-31C564DD7F26}"/>
          </ac:spMkLst>
        </pc:spChg>
        <pc:spChg chg="add mod">
          <ac:chgData name="Glen Jones" userId="e846aaca-4b24-4b13-b0d0-f2308e16b284" providerId="ADAL" clId="{ED47ACC3-9597-4D89-A1DC-43CF280EF274}" dt="2026-01-19T15:06:20.349" v="3485" actId="207"/>
          <ac:spMkLst>
            <pc:docMk/>
            <pc:sldMk cId="3175723564" sldId="562"/>
            <ac:spMk id="8" creationId="{6CCAF724-3831-92BF-38DC-CC8395374121}"/>
          </ac:spMkLst>
        </pc:spChg>
        <pc:spChg chg="add mod">
          <ac:chgData name="Glen Jones" userId="e846aaca-4b24-4b13-b0d0-f2308e16b284" providerId="ADAL" clId="{ED47ACC3-9597-4D89-A1DC-43CF280EF274}" dt="2026-01-19T14:07:51.178" v="2162" actId="1076"/>
          <ac:spMkLst>
            <pc:docMk/>
            <pc:sldMk cId="3175723564" sldId="562"/>
            <ac:spMk id="9" creationId="{1DDD2BEB-B7A8-7500-79CD-4A6FE72567A8}"/>
          </ac:spMkLst>
        </pc:spChg>
        <pc:spChg chg="add mod">
          <ac:chgData name="Glen Jones" userId="e846aaca-4b24-4b13-b0d0-f2308e16b284" providerId="ADAL" clId="{ED47ACC3-9597-4D89-A1DC-43CF280EF274}" dt="2026-01-19T14:09:51.440" v="2212" actId="404"/>
          <ac:spMkLst>
            <pc:docMk/>
            <pc:sldMk cId="3175723564" sldId="562"/>
            <ac:spMk id="11" creationId="{DFCB9A02-C266-AB70-3B45-87D180FEAC1D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2" creationId="{9A59D46E-A56F-DB7D-D5DF-AC9239E856B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3" creationId="{5799B24D-D390-B089-525D-B298059447D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4" creationId="{26D23961-0A19-4522-9585-BA57437A0B80}"/>
          </ac:spMkLst>
        </pc:spChg>
        <pc:picChg chg="del">
          <ac:chgData name="Glen Jones" userId="e846aaca-4b24-4b13-b0d0-f2308e16b284" providerId="ADAL" clId="{ED47ACC3-9597-4D89-A1DC-43CF280EF274}" dt="2026-01-19T14:04:27.280" v="1965" actId="478"/>
          <ac:picMkLst>
            <pc:docMk/>
            <pc:sldMk cId="3175723564" sldId="562"/>
            <ac:picMk id="10" creationId="{DACD93B3-4A81-8AE6-6664-354DD37173FD}"/>
          </ac:picMkLst>
        </pc:picChg>
      </pc:sldChg>
      <pc:sldChg chg="addSp delSp modSp add del mod modTransition addAnim delAnim modAnim">
        <pc:chgData name="Glen Jones" userId="e846aaca-4b24-4b13-b0d0-f2308e16b284" providerId="ADAL" clId="{ED47ACC3-9597-4D89-A1DC-43CF280EF274}" dt="2026-01-19T15:18:11.989" v="3502" actId="47"/>
        <pc:sldMkLst>
          <pc:docMk/>
          <pc:sldMk cId="1760773423" sldId="563"/>
        </pc:sldMkLst>
        <pc:spChg chg="add mod">
          <ac:chgData name="Glen Jones" userId="e846aaca-4b24-4b13-b0d0-f2308e16b284" providerId="ADAL" clId="{ED47ACC3-9597-4D89-A1DC-43CF280EF274}" dt="2026-01-19T15:10:17.553" v="3495" actId="207"/>
          <ac:spMkLst>
            <pc:docMk/>
            <pc:sldMk cId="1760773423" sldId="563"/>
            <ac:spMk id="2" creationId="{316B46AD-ABFF-9225-0574-709151222041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3" creationId="{59709409-31C1-AD92-2147-59B74FB11410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4" creationId="{13E6A776-21E1-E75D-39F2-163C327A946D}"/>
          </ac:spMkLst>
        </pc:spChg>
        <pc:spChg chg="add mod">
          <ac:chgData name="Glen Jones" userId="e846aaca-4b24-4b13-b0d0-f2308e16b284" providerId="ADAL" clId="{ED47ACC3-9597-4D89-A1DC-43CF280EF274}" dt="2026-01-19T14:13:56.311" v="2449" actId="20577"/>
          <ac:spMkLst>
            <pc:docMk/>
            <pc:sldMk cId="1760773423" sldId="563"/>
            <ac:spMk id="6" creationId="{C02030FF-94AE-8E6C-B1DA-4640B3371397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7" creationId="{7E9050D3-3CF7-E498-AA93-2374BC485BF8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8" creationId="{D9765789-AA54-C516-208A-8AB5AA63706E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9" creationId="{C520BAB9-CB61-281F-B9CF-44644AE4D369}"/>
          </ac:spMkLst>
        </pc:spChg>
        <pc:spChg chg="add mod">
          <ac:chgData name="Glen Jones" userId="e846aaca-4b24-4b13-b0d0-f2308e16b284" providerId="ADAL" clId="{ED47ACC3-9597-4D89-A1DC-43CF280EF274}" dt="2026-01-19T14:13:51.818" v="2448" actId="20577"/>
          <ac:spMkLst>
            <pc:docMk/>
            <pc:sldMk cId="1760773423" sldId="563"/>
            <ac:spMk id="10" creationId="{AAA6FD68-84E3-32D3-8622-3AEF06FC2E04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11" creationId="{6930D6FC-86EB-8807-959A-6E25FCAC6D72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12" creationId="{54BDD269-3C05-B980-0EB4-154FF217CFE3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3" creationId="{4D06F196-9B3B-9DCA-1B2E-FEC9FFC43009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4" creationId="{492FF42D-9A55-AA90-8DF4-292044D2C528}"/>
          </ac:spMkLst>
        </pc:spChg>
        <pc:spChg chg="add mod">
          <ac:chgData name="Glen Jones" userId="e846aaca-4b24-4b13-b0d0-f2308e16b284" providerId="ADAL" clId="{ED47ACC3-9597-4D89-A1DC-43CF280EF274}" dt="2026-01-19T14:14:08.300" v="2469" actId="20577"/>
          <ac:spMkLst>
            <pc:docMk/>
            <pc:sldMk cId="1760773423" sldId="563"/>
            <ac:spMk id="15" creationId="{A63F7104-1356-F3A0-D891-9B1C263CC19A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6" creationId="{F1E62A07-E9FF-AE58-48B4-428F54542A21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7" creationId="{7C8E3608-5489-4E92-55A0-530B1E119717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8" creationId="{8463B2E3-B775-E0C1-9F27-E595F13FCE56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9" creationId="{1E315E9B-0232-3103-4CD7-91692FFD30EA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9T14:11:16.116" v="2269" actId="47"/>
        <pc:sldMkLst>
          <pc:docMk/>
          <pc:sldMk cId="2531984342" sldId="563"/>
        </pc:sldMkLst>
        <pc:spChg chg="del mod">
          <ac:chgData name="Glen Jones" userId="e846aaca-4b24-4b13-b0d0-f2308e16b284" providerId="ADAL" clId="{ED47ACC3-9597-4D89-A1DC-43CF280EF274}" dt="2026-01-19T14:08:42.125" v="2189" actId="478"/>
          <ac:spMkLst>
            <pc:docMk/>
            <pc:sldMk cId="2531984342" sldId="563"/>
            <ac:spMk id="3" creationId="{C2918EEE-2AE7-2C5F-C5B0-2C8943E926CB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4" creationId="{B87F3941-E34E-942A-D4F8-091AA9047E41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8" creationId="{35C8C5E7-9847-2D1C-0100-68C2534AB6AE}"/>
          </ac:spMkLst>
        </pc:spChg>
      </pc:sldChg>
      <pc:sldChg chg="modSp add del mod">
        <pc:chgData name="Glen Jones" userId="e846aaca-4b24-4b13-b0d0-f2308e16b284" providerId="ADAL" clId="{ED47ACC3-9597-4D89-A1DC-43CF280EF274}" dt="2026-01-19T15:18:11.989" v="3502" actId="47"/>
        <pc:sldMkLst>
          <pc:docMk/>
          <pc:sldMk cId="1632123947" sldId="564"/>
        </pc:sldMkLst>
        <pc:spChg chg="mod">
          <ac:chgData name="Glen Jones" userId="e846aaca-4b24-4b13-b0d0-f2308e16b284" providerId="ADAL" clId="{ED47ACC3-9597-4D89-A1DC-43CF280EF274}" dt="2026-01-19T15:00:45.184" v="3416" actId="207"/>
          <ac:spMkLst>
            <pc:docMk/>
            <pc:sldMk cId="1632123947" sldId="564"/>
            <ac:spMk id="2" creationId="{B19E410B-D024-1B14-3325-800D2A139071}"/>
          </ac:spMkLst>
        </pc:spChg>
      </pc:sldChg>
      <pc:sldChg chg="modSp add del mod">
        <pc:chgData name="Glen Jones" userId="e846aaca-4b24-4b13-b0d0-f2308e16b284" providerId="ADAL" clId="{ED47ACC3-9597-4D89-A1DC-43CF280EF274}" dt="2026-01-19T15:18:11.989" v="3502" actId="47"/>
        <pc:sldMkLst>
          <pc:docMk/>
          <pc:sldMk cId="3916923281" sldId="565"/>
        </pc:sldMkLst>
        <pc:spChg chg="mod">
          <ac:chgData name="Glen Jones" userId="e846aaca-4b24-4b13-b0d0-f2308e16b284" providerId="ADAL" clId="{ED47ACC3-9597-4D89-A1DC-43CF280EF274}" dt="2026-01-19T15:02:40.884" v="3443" actId="207"/>
          <ac:spMkLst>
            <pc:docMk/>
            <pc:sldMk cId="3916923281" sldId="565"/>
            <ac:spMk id="2" creationId="{B36ABBEF-CB42-CAA9-7204-8EE0A2994DE7}"/>
          </ac:spMkLst>
        </pc:spChg>
      </pc:sldChg>
      <pc:sldChg chg="modSp add del mod">
        <pc:chgData name="Glen Jones" userId="e846aaca-4b24-4b13-b0d0-f2308e16b284" providerId="ADAL" clId="{ED47ACC3-9597-4D89-A1DC-43CF280EF274}" dt="2026-01-19T15:18:11.989" v="3502" actId="47"/>
        <pc:sldMkLst>
          <pc:docMk/>
          <pc:sldMk cId="2111213748" sldId="566"/>
        </pc:sldMkLst>
        <pc:spChg chg="mod">
          <ac:chgData name="Glen Jones" userId="e846aaca-4b24-4b13-b0d0-f2308e16b284" providerId="ADAL" clId="{ED47ACC3-9597-4D89-A1DC-43CF280EF274}" dt="2026-01-19T15:03:16.623" v="3460" actId="207"/>
          <ac:spMkLst>
            <pc:docMk/>
            <pc:sldMk cId="2111213748" sldId="566"/>
            <ac:spMk id="2" creationId="{E82D046E-13CE-D57D-1533-F3AD7965B317}"/>
          </ac:spMkLst>
        </pc:spChg>
      </pc:sldChg>
      <pc:sldChg chg="modSp add del mod">
        <pc:chgData name="Glen Jones" userId="e846aaca-4b24-4b13-b0d0-f2308e16b284" providerId="ADAL" clId="{ED47ACC3-9597-4D89-A1DC-43CF280EF274}" dt="2026-01-19T15:18:11.989" v="3502" actId="47"/>
        <pc:sldMkLst>
          <pc:docMk/>
          <pc:sldMk cId="2239914863" sldId="567"/>
        </pc:sldMkLst>
        <pc:spChg chg="mod">
          <ac:chgData name="Glen Jones" userId="e846aaca-4b24-4b13-b0d0-f2308e16b284" providerId="ADAL" clId="{ED47ACC3-9597-4D89-A1DC-43CF280EF274}" dt="2026-01-19T15:05:44.735" v="3483" actId="20577"/>
          <ac:spMkLst>
            <pc:docMk/>
            <pc:sldMk cId="2239914863" sldId="567"/>
            <ac:spMk id="2" creationId="{D05B9617-983B-0D29-102D-69BB20743CE1}"/>
          </ac:spMkLst>
        </pc:spChg>
      </pc:sldChg>
      <pc:sldMasterChg chg="delSldLayout">
        <pc:chgData name="Glen Jones" userId="e846aaca-4b24-4b13-b0d0-f2308e16b284" providerId="ADAL" clId="{ED47ACC3-9597-4D89-A1DC-43CF280EF274}" dt="2026-01-19T15:18:11.989" v="3502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8:11.989" v="3502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DFC8B-B514-AABC-F641-21A363BB9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8B64E5-6C99-02D9-D7B0-37CFA4A64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DD154-D56D-00B0-4DA9-FDBA218F42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EB06BA-3ECF-8689-F56E-5E5489562B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07D74-0768-0517-7FE0-0C24B91FD32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D979C8-0BF7-C234-B467-40D127A36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995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E52B0-8A10-07BF-CEEC-431F52F63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4FBB2A-2655-60DF-616B-914A51BDA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7D6B0-BC3C-9F46-0AAB-73051DE13B0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team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D3206B-EF35-B433-BD76-19E5B8422B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88596C-9A2D-F567-DAD2-C69AF0DDF51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CDC62E-7EB1-A7DA-49C2-DCE089BEAEE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798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813CC-D98A-63ED-1BD9-22900282A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72A118-7838-9881-B68D-7C0B4B29E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A78733-783B-E1B6-3912-3CF3739868A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team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EF4FED-9430-F13C-B27A-EB5016E346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72ABE2-4D71-4BB6-DD12-1940785F13A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FC1EDD-10DD-80D5-248C-BC587142E71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6146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5190C-1E60-12B4-6817-DB0B9FFEB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58A23C-5B18-DFAF-7624-5D0ADB7A7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D3E12E-8B3C-EE84-1F47-4CE70ADA09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team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16BE6D-384F-A754-E0D7-9A2E7150656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FB34FE-B340-D896-FFF6-A114B056C8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316E3A-710D-20F4-EC5E-85BAD0475C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1140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715720" y="4795837"/>
            <a:ext cx="690453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781867" y="415439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47277" y="414621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993781" y="41462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905111" y="485937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BB06A8C-B775-3D4B-E4B0-11FE0B7881C9}"/>
              </a:ext>
            </a:extLst>
          </p:cNvPr>
          <p:cNvSpPr/>
          <p:nvPr/>
        </p:nvSpPr>
        <p:spPr>
          <a:xfrm rot="16200000">
            <a:off x="3993781" y="41462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990400" y="485937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991204" y="41253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355226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B3924E2-F61B-7BEA-A655-95CBF6D29566}"/>
              </a:ext>
            </a:extLst>
          </p:cNvPr>
          <p:cNvSpPr/>
          <p:nvPr/>
        </p:nvSpPr>
        <p:spPr>
          <a:xfrm rot="16200000">
            <a:off x="8781867" y="415439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AA7458E-1A55-DE7A-4669-86B6C0F0CA94}"/>
              </a:ext>
            </a:extLst>
          </p:cNvPr>
          <p:cNvSpPr/>
          <p:nvPr/>
        </p:nvSpPr>
        <p:spPr>
          <a:xfrm rot="16200000">
            <a:off x="2347277" y="414621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61628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737980" y="4188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14" grpId="0" animBg="1"/>
      <p:bldP spid="15" grpId="0" animBg="1"/>
      <p:bldP spid="20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Concrete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23617FD-5294-AB9D-76EA-CE571C381AE3}"/>
              </a:ext>
            </a:extLst>
          </p:cNvPr>
          <p:cNvSpPr/>
          <p:nvPr/>
        </p:nvSpPr>
        <p:spPr>
          <a:xfrm rot="16200000">
            <a:off x="8781867" y="415439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45E05F0-AA9E-6F73-978D-370C0C485CB6}"/>
              </a:ext>
            </a:extLst>
          </p:cNvPr>
          <p:cNvSpPr/>
          <p:nvPr/>
        </p:nvSpPr>
        <p:spPr>
          <a:xfrm rot="16200000">
            <a:off x="2347277" y="414621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20B2AEB-9D56-23FE-996D-F8BDD396BC0D}"/>
              </a:ext>
            </a:extLst>
          </p:cNvPr>
          <p:cNvSpPr/>
          <p:nvPr/>
        </p:nvSpPr>
        <p:spPr>
          <a:xfrm rot="16200000">
            <a:off x="3993781" y="41462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347278" y="4154389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017871" y="485698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003306" y="4163912"/>
            <a:ext cx="1172849" cy="21328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35023" y="486515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773689" y="4154388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282220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  <p:bldP spid="20" grpId="0" animBg="1"/>
      <p:bldP spid="22" grpId="0" animBg="1"/>
      <p:bldP spid="15" grpId="0" animBg="1"/>
      <p:bldP spid="16" grpId="0" animBg="1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94621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805401" y="429981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733573" y="2361609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“on”?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876425" y="5002156"/>
            <a:ext cx="61055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450759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7022901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noon”?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89785" y="2542833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286125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30834" y="2579511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071" y="155673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455003" y="422300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414225" y="46114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477324" y="249396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330636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573049" y="262278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991391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89927" y="15610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781602" y="251692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B450924-31AB-85E2-0648-8A411E106958}"/>
              </a:ext>
            </a:extLst>
          </p:cNvPr>
          <p:cNvSpPr/>
          <p:nvPr/>
        </p:nvSpPr>
        <p:spPr>
          <a:xfrm>
            <a:off x="3330636" y="5906125"/>
            <a:ext cx="5530727" cy="58256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FB9BD-7FE7-E660-4A48-0E9561EF1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0E071F-9DAB-23F1-6117-48D80AAE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574871-3CC1-D1E1-BCB1-A3302BB7E43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3FD97D-42DE-30F6-1490-161312A5916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A5197B-8427-6327-B721-E7B1A50ABC9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A2F0CD-6B61-7DDF-DDC2-A3CC0F92A67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9973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206D4-3F6B-E495-7F61-12A40C691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EEEC3D-357F-C5DB-995F-EB45A9303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5B9319-15C8-2CB3-CD39-3D43581386C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584B7D-D2A5-1B4B-9F93-4E886C6CC2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1F11E1-D2AD-AF32-8AB2-9E433F648E8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0CF97D-86A6-1F5C-2C87-7F7B64ABC9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5293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3D0F9-CCF0-6F5F-8BFB-3B82FADE0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765F1-FDC8-9F31-7107-4214E9887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94F2F-A4C7-F793-B509-28DA522A7EB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8C57A8-66AA-7542-E202-FA5A6FC920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8B2D49-0C9D-EA49-E520-615B6075999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C7CD18-8158-69CB-BA13-8BF12FFD10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086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1816</Words>
  <Application>Microsoft Office PowerPoint</Application>
  <PresentationFormat>Widescreen</PresentationFormat>
  <Paragraphs>268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2026-01-19T15:18:14Z</dcterms:modified>
</cp:coreProperties>
</file>