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7"/>
  </p:notesMasterIdLst>
  <p:sldIdLst>
    <p:sldId id="390" r:id="rId2"/>
    <p:sldId id="274" r:id="rId3"/>
    <p:sldId id="443" r:id="rId4"/>
    <p:sldId id="469" r:id="rId5"/>
    <p:sldId id="416" r:id="rId6"/>
    <p:sldId id="419" r:id="rId7"/>
    <p:sldId id="534" r:id="rId8"/>
    <p:sldId id="470" r:id="rId9"/>
    <p:sldId id="471" r:id="rId10"/>
    <p:sldId id="473" r:id="rId11"/>
    <p:sldId id="474" r:id="rId12"/>
    <p:sldId id="475" r:id="rId13"/>
    <p:sldId id="476" r:id="rId14"/>
    <p:sldId id="363" r:id="rId15"/>
    <p:sldId id="378" r:id="rId16"/>
    <p:sldId id="535" r:id="rId17"/>
    <p:sldId id="562" r:id="rId18"/>
    <p:sldId id="563" r:id="rId19"/>
    <p:sldId id="449" r:id="rId20"/>
    <p:sldId id="482" r:id="rId21"/>
    <p:sldId id="483" r:id="rId22"/>
    <p:sldId id="472" r:id="rId23"/>
    <p:sldId id="484" r:id="rId24"/>
    <p:sldId id="485" r:id="rId25"/>
    <p:sldId id="486" r:id="rId26"/>
    <p:sldId id="499" r:id="rId27"/>
    <p:sldId id="500" r:id="rId28"/>
    <p:sldId id="501" r:id="rId29"/>
    <p:sldId id="502" r:id="rId30"/>
    <p:sldId id="465" r:id="rId31"/>
    <p:sldId id="503" r:id="rId32"/>
    <p:sldId id="504" r:id="rId33"/>
    <p:sldId id="505" r:id="rId34"/>
    <p:sldId id="506" r:id="rId35"/>
    <p:sldId id="507" r:id="rId36"/>
  </p:sldIdLst>
  <p:sldSz cx="12192000" cy="6858000"/>
  <p:notesSz cx="6858000" cy="9144000"/>
  <p:embeddedFontLst>
    <p:embeddedFont>
      <p:font typeface="Andika" panose="02000000000000000000" pitchFamily="2" charset="0"/>
      <p:regular r:id="rId38"/>
      <p:bold r:id="rId39"/>
      <p:italic r:id="rId40"/>
      <p:boldItalic r:id="rId4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F3C07D1-09B3-4667-9FB9-7683E8A226DC}" v="1005" dt="2026-01-19T15:11:01.5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504" autoAdjust="0"/>
  </p:normalViewPr>
  <p:slideViewPr>
    <p:cSldViewPr snapToGrid="0">
      <p:cViewPr varScale="1">
        <p:scale>
          <a:sx n="90" d="100"/>
          <a:sy n="90" d="100"/>
        </p:scale>
        <p:origin x="1272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48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font" Target="fonts/font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1-19T15:18:35.730" v="3503" actId="47"/>
      <pc:docMkLst>
        <pc:docMk/>
      </pc:docMkLst>
      <pc:sldChg chg="modSp mod">
        <pc:chgData name="Glen Jones" userId="e846aaca-4b24-4b13-b0d0-f2308e16b284" providerId="ADAL" clId="{ED47ACC3-9597-4D89-A1DC-43CF280EF274}" dt="2026-01-19T13:48:55.217" v="1647" actId="27636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1-19T13:48:55.217" v="1647" actId="27636"/>
          <ac:spMkLst>
            <pc:docMk/>
            <pc:sldMk cId="4010327805" sldId="274"/>
            <ac:spMk id="2" creationId="{702E7211-B3C0-8C62-17A1-5F712D739FBA}"/>
          </ac:spMkLst>
        </pc:spChg>
      </pc:sldChg>
      <pc:sldChg chg="del">
        <pc:chgData name="Glen Jones" userId="e846aaca-4b24-4b13-b0d0-f2308e16b284" providerId="ADAL" clId="{ED47ACC3-9597-4D89-A1DC-43CF280EF274}" dt="2026-01-19T15:18:35.730" v="3503" actId="47"/>
        <pc:sldMkLst>
          <pc:docMk/>
          <pc:sldMk cId="2138357973" sldId="385"/>
        </pc:sldMkLst>
      </pc:sldChg>
      <pc:sldChg chg="addSp delSp modSp mod">
        <pc:chgData name="Glen Jones" userId="e846aaca-4b24-4b13-b0d0-f2308e16b284" providerId="ADAL" clId="{ED47ACC3-9597-4D89-A1DC-43CF280EF274}" dt="2026-01-15T10:56:49.045" v="4"/>
        <pc:sldMkLst>
          <pc:docMk/>
          <pc:sldMk cId="2515382227" sldId="390"/>
        </pc:sldMkLst>
        <pc:picChg chg="add mod">
          <ac:chgData name="Glen Jones" userId="e846aaca-4b24-4b13-b0d0-f2308e16b284" providerId="ADAL" clId="{ED47ACC3-9597-4D89-A1DC-43CF280EF274}" dt="2026-01-15T10:56:49.045" v="4"/>
          <ac:picMkLst>
            <pc:docMk/>
            <pc:sldMk cId="2515382227" sldId="390"/>
            <ac:picMk id="7" creationId="{2681D4E3-8A17-74B2-640B-39CBD3FDA4B9}"/>
          </ac:picMkLst>
        </pc:picChg>
      </pc:sldChg>
      <pc:sldChg chg="modSp mod">
        <pc:chgData name="Glen Jones" userId="e846aaca-4b24-4b13-b0d0-f2308e16b284" providerId="ADAL" clId="{ED47ACC3-9597-4D89-A1DC-43CF280EF274}" dt="2026-01-15T11:20:21.820" v="276" actId="20577"/>
        <pc:sldMkLst>
          <pc:docMk/>
          <pc:sldMk cId="1144376670" sldId="419"/>
        </pc:sldMkLst>
        <pc:graphicFrameChg chg="modGraphic">
          <ac:chgData name="Glen Jones" userId="e846aaca-4b24-4b13-b0d0-f2308e16b284" providerId="ADAL" clId="{ED47ACC3-9597-4D89-A1DC-43CF280EF274}" dt="2026-01-15T11:20:21.820" v="276" actId="20577"/>
          <ac:graphicFrameMkLst>
            <pc:docMk/>
            <pc:sldMk cId="1144376670" sldId="419"/>
            <ac:graphicFrameMk id="4" creationId="{3E8D1C69-4287-CDF9-134F-C57591421FB6}"/>
          </ac:graphicFrameMkLst>
        </pc:graphicFrameChg>
      </pc:sldChg>
      <pc:sldChg chg="addSp delSp modSp add del mod delAnim modAnim">
        <pc:chgData name="Glen Jones" userId="e846aaca-4b24-4b13-b0d0-f2308e16b284" providerId="ADAL" clId="{ED47ACC3-9597-4D89-A1DC-43CF280EF274}" dt="2026-01-19T15:18:27.535" v="3502" actId="47"/>
        <pc:sldMkLst>
          <pc:docMk/>
          <pc:sldMk cId="720433662" sldId="434"/>
        </pc:sldMkLst>
        <pc:spChg chg="mod">
          <ac:chgData name="Glen Jones" userId="e846aaca-4b24-4b13-b0d0-f2308e16b284" providerId="ADAL" clId="{ED47ACC3-9597-4D89-A1DC-43CF280EF274}" dt="2026-01-19T13:54:49.339" v="1733" actId="1076"/>
          <ac:spMkLst>
            <pc:docMk/>
            <pc:sldMk cId="720433662" sldId="434"/>
            <ac:spMk id="4" creationId="{D8EEF69B-4ED1-7DEE-2DCC-FC6DCA38F3D8}"/>
          </ac:spMkLst>
        </pc:spChg>
        <pc:spChg chg="mod">
          <ac:chgData name="Glen Jones" userId="e846aaca-4b24-4b13-b0d0-f2308e16b284" providerId="ADAL" clId="{ED47ACC3-9597-4D89-A1DC-43CF280EF274}" dt="2026-01-19T13:54:42.409" v="1731" actId="1076"/>
          <ac:spMkLst>
            <pc:docMk/>
            <pc:sldMk cId="720433662" sldId="434"/>
            <ac:spMk id="5" creationId="{8B4934EF-9723-3B8E-62B9-2DB253DE0AE4}"/>
          </ac:spMkLst>
        </pc:spChg>
        <pc:spChg chg="mod">
          <ac:chgData name="Glen Jones" userId="e846aaca-4b24-4b13-b0d0-f2308e16b284" providerId="ADAL" clId="{ED47ACC3-9597-4D89-A1DC-43CF280EF274}" dt="2026-01-19T13:54:09" v="1711"/>
          <ac:spMkLst>
            <pc:docMk/>
            <pc:sldMk cId="720433662" sldId="434"/>
            <ac:spMk id="6" creationId="{6E64FD45-8E0C-6FD7-CE99-98D2FBDDA48B}"/>
          </ac:spMkLst>
        </pc:spChg>
        <pc:spChg chg="add mod">
          <ac:chgData name="Glen Jones" userId="e846aaca-4b24-4b13-b0d0-f2308e16b284" providerId="ADAL" clId="{ED47ACC3-9597-4D89-A1DC-43CF280EF274}" dt="2026-01-19T13:54:28.191" v="1718"/>
          <ac:spMkLst>
            <pc:docMk/>
            <pc:sldMk cId="720433662" sldId="434"/>
            <ac:spMk id="8" creationId="{7B3924E2-F61B-7BEA-A655-95CBF6D29566}"/>
          </ac:spMkLst>
        </pc:spChg>
        <pc:spChg chg="add mod">
          <ac:chgData name="Glen Jones" userId="e846aaca-4b24-4b13-b0d0-f2308e16b284" providerId="ADAL" clId="{ED47ACC3-9597-4D89-A1DC-43CF280EF274}" dt="2026-01-19T13:54:28.191" v="1718"/>
          <ac:spMkLst>
            <pc:docMk/>
            <pc:sldMk cId="720433662" sldId="434"/>
            <ac:spMk id="9" creationId="{4AA7458E-1A55-DE7A-4669-86B6C0F0CA94}"/>
          </ac:spMkLst>
        </pc:spChg>
        <pc:spChg chg="add mod ord">
          <ac:chgData name="Glen Jones" userId="e846aaca-4b24-4b13-b0d0-f2308e16b284" providerId="ADAL" clId="{ED47ACC3-9597-4D89-A1DC-43CF280EF274}" dt="2026-01-19T13:54:53.778" v="1741" actId="171"/>
          <ac:spMkLst>
            <pc:docMk/>
            <pc:sldMk cId="720433662" sldId="434"/>
            <ac:spMk id="10" creationId="{6BB06A8C-B775-3D4B-E4B0-11FE0B7881C9}"/>
          </ac:spMkLst>
        </pc:spChg>
        <pc:spChg chg="del">
          <ac:chgData name="Glen Jones" userId="e846aaca-4b24-4b13-b0d0-f2308e16b284" providerId="ADAL" clId="{ED47ACC3-9597-4D89-A1DC-43CF280EF274}" dt="2026-01-19T13:54:40.001" v="1730" actId="478"/>
          <ac:spMkLst>
            <pc:docMk/>
            <pc:sldMk cId="720433662" sldId="434"/>
            <ac:spMk id="11" creationId="{FD79B865-201B-8469-D1BA-9302F99EA6DC}"/>
          </ac:spMkLst>
        </pc:spChg>
        <pc:spChg chg="del">
          <ac:chgData name="Glen Jones" userId="e846aaca-4b24-4b13-b0d0-f2308e16b284" providerId="ADAL" clId="{ED47ACC3-9597-4D89-A1DC-43CF280EF274}" dt="2026-01-19T13:54:50.487" v="1734" actId="478"/>
          <ac:spMkLst>
            <pc:docMk/>
            <pc:sldMk cId="720433662" sldId="434"/>
            <ac:spMk id="12" creationId="{AE2DDE3C-8966-3C46-A48F-DEA9AFA38280}"/>
          </ac:spMkLst>
        </pc:spChg>
        <pc:spChg chg="mod">
          <ac:chgData name="Glen Jones" userId="e846aaca-4b24-4b13-b0d0-f2308e16b284" providerId="ADAL" clId="{ED47ACC3-9597-4D89-A1DC-43CF280EF274}" dt="2026-01-19T13:54:45.089" v="1732" actId="1076"/>
          <ac:spMkLst>
            <pc:docMk/>
            <pc:sldMk cId="720433662" sldId="434"/>
            <ac:spMk id="14" creationId="{ACDCD19D-B84D-7F90-A501-6D997BBE01B0}"/>
          </ac:spMkLst>
        </pc:spChg>
        <pc:spChg chg="mod">
          <ac:chgData name="Glen Jones" userId="e846aaca-4b24-4b13-b0d0-f2308e16b284" providerId="ADAL" clId="{ED47ACC3-9597-4D89-A1DC-43CF280EF274}" dt="2026-01-19T13:55:01.857" v="1747" actId="1076"/>
          <ac:spMkLst>
            <pc:docMk/>
            <pc:sldMk cId="720433662" sldId="434"/>
            <ac:spMk id="15" creationId="{D1386177-A463-F8D1-8670-55AE1B84D957}"/>
          </ac:spMkLst>
        </pc:spChg>
        <pc:spChg chg="del">
          <ac:chgData name="Glen Jones" userId="e846aaca-4b24-4b13-b0d0-f2308e16b284" providerId="ADAL" clId="{ED47ACC3-9597-4D89-A1DC-43CF280EF274}" dt="2026-01-19T13:55:00.023" v="1746" actId="478"/>
          <ac:spMkLst>
            <pc:docMk/>
            <pc:sldMk cId="720433662" sldId="434"/>
            <ac:spMk id="16" creationId="{96C91E52-6089-AFE0-51BF-3E8B9A2A830F}"/>
          </ac:spMkLst>
        </pc:spChg>
        <pc:spChg chg="mod ord">
          <ac:chgData name="Glen Jones" userId="e846aaca-4b24-4b13-b0d0-f2308e16b284" providerId="ADAL" clId="{ED47ACC3-9597-4D89-A1DC-43CF280EF274}" dt="2026-01-19T13:54:58.488" v="1745" actId="170"/>
          <ac:spMkLst>
            <pc:docMk/>
            <pc:sldMk cId="720433662" sldId="434"/>
            <ac:spMk id="17" creationId="{FCDF3C89-8F9B-E8F0-7A58-3DEA4CEDDFCC}"/>
          </ac:spMkLst>
        </pc:spChg>
        <pc:spChg chg="mod ord">
          <ac:chgData name="Glen Jones" userId="e846aaca-4b24-4b13-b0d0-f2308e16b284" providerId="ADAL" clId="{ED47ACC3-9597-4D89-A1DC-43CF280EF274}" dt="2026-01-19T13:54:37.469" v="1729" actId="170"/>
          <ac:spMkLst>
            <pc:docMk/>
            <pc:sldMk cId="720433662" sldId="434"/>
            <ac:spMk id="20" creationId="{3D9534A4-6AEA-4C8E-6EE9-900BD01E8A52}"/>
          </ac:spMkLst>
        </pc:spChg>
      </pc:sldChg>
      <pc:sldChg chg="addSp delSp modSp add del mod delAnim modAnim">
        <pc:chgData name="Glen Jones" userId="e846aaca-4b24-4b13-b0d0-f2308e16b284" providerId="ADAL" clId="{ED47ACC3-9597-4D89-A1DC-43CF280EF274}" dt="2026-01-19T15:18:27.535" v="3502" actId="47"/>
        <pc:sldMkLst>
          <pc:docMk/>
          <pc:sldMk cId="2309163323" sldId="435"/>
        </pc:sldMkLst>
        <pc:spChg chg="mod">
          <ac:chgData name="Glen Jones" userId="e846aaca-4b24-4b13-b0d0-f2308e16b284" providerId="ADAL" clId="{ED47ACC3-9597-4D89-A1DC-43CF280EF274}" dt="2026-01-19T13:54:09" v="1711"/>
          <ac:spMkLst>
            <pc:docMk/>
            <pc:sldMk cId="2309163323" sldId="435"/>
            <ac:spMk id="4" creationId="{BA20CCA2-F3CD-7A61-FC31-D9F10DB94BFC}"/>
          </ac:spMkLst>
        </pc:spChg>
        <pc:spChg chg="del">
          <ac:chgData name="Glen Jones" userId="e846aaca-4b24-4b13-b0d0-f2308e16b284" providerId="ADAL" clId="{ED47ACC3-9597-4D89-A1DC-43CF280EF274}" dt="2026-01-19T13:55:19.109" v="1751" actId="478"/>
          <ac:spMkLst>
            <pc:docMk/>
            <pc:sldMk cId="2309163323" sldId="435"/>
            <ac:spMk id="5" creationId="{5EEFC81F-D842-9E75-E13C-BFEA833EB731}"/>
          </ac:spMkLst>
        </pc:spChg>
        <pc:spChg chg="mod">
          <ac:chgData name="Glen Jones" userId="e846aaca-4b24-4b13-b0d0-f2308e16b284" providerId="ADAL" clId="{ED47ACC3-9597-4D89-A1DC-43CF280EF274}" dt="2026-01-19T13:55:59.522" v="1772" actId="20577"/>
          <ac:spMkLst>
            <pc:docMk/>
            <pc:sldMk cId="2309163323" sldId="435"/>
            <ac:spMk id="6" creationId="{1296119B-D686-29CC-2269-C900CF3A70AD}"/>
          </ac:spMkLst>
        </pc:spChg>
        <pc:spChg chg="del">
          <ac:chgData name="Glen Jones" userId="e846aaca-4b24-4b13-b0d0-f2308e16b284" providerId="ADAL" clId="{ED47ACC3-9597-4D89-A1DC-43CF280EF274}" dt="2026-01-19T13:55:12.610" v="1749" actId="478"/>
          <ac:spMkLst>
            <pc:docMk/>
            <pc:sldMk cId="2309163323" sldId="435"/>
            <ac:spMk id="8" creationId="{14E532D0-75BD-3B0D-B992-D2374BAE9C72}"/>
          </ac:spMkLst>
        </pc:spChg>
        <pc:spChg chg="add mod ord">
          <ac:chgData name="Glen Jones" userId="e846aaca-4b24-4b13-b0d0-f2308e16b284" providerId="ADAL" clId="{ED47ACC3-9597-4D89-A1DC-43CF280EF274}" dt="2026-01-19T13:55:30.789" v="1757" actId="171"/>
          <ac:spMkLst>
            <pc:docMk/>
            <pc:sldMk cId="2309163323" sldId="435"/>
            <ac:spMk id="9" creationId="{E23617FD-5294-AB9D-76EA-CE571C381AE3}"/>
          </ac:spMkLst>
        </pc:spChg>
        <pc:spChg chg="add mod ord">
          <ac:chgData name="Glen Jones" userId="e846aaca-4b24-4b13-b0d0-f2308e16b284" providerId="ADAL" clId="{ED47ACC3-9597-4D89-A1DC-43CF280EF274}" dt="2026-01-19T13:55:30.789" v="1757" actId="171"/>
          <ac:spMkLst>
            <pc:docMk/>
            <pc:sldMk cId="2309163323" sldId="435"/>
            <ac:spMk id="10" creationId="{C45E05F0-AA9E-6F73-978D-370C0C485CB6}"/>
          </ac:spMkLst>
        </pc:spChg>
        <pc:spChg chg="mod">
          <ac:chgData name="Glen Jones" userId="e846aaca-4b24-4b13-b0d0-f2308e16b284" providerId="ADAL" clId="{ED47ACC3-9597-4D89-A1DC-43CF280EF274}" dt="2026-01-19T13:57:07.009" v="1795" actId="208"/>
          <ac:spMkLst>
            <pc:docMk/>
            <pc:sldMk cId="2309163323" sldId="435"/>
            <ac:spMk id="11" creationId="{330103FE-1009-5C14-9B3B-F9CAFB8D3A85}"/>
          </ac:spMkLst>
        </pc:spChg>
        <pc:spChg chg="add mod ord">
          <ac:chgData name="Glen Jones" userId="e846aaca-4b24-4b13-b0d0-f2308e16b284" providerId="ADAL" clId="{ED47ACC3-9597-4D89-A1DC-43CF280EF274}" dt="2026-01-19T13:55:30.789" v="1757" actId="171"/>
          <ac:spMkLst>
            <pc:docMk/>
            <pc:sldMk cId="2309163323" sldId="435"/>
            <ac:spMk id="12" creationId="{A20B2AEB-9D56-23FE-996D-F8BDD396BC0D}"/>
          </ac:spMkLst>
        </pc:spChg>
        <pc:spChg chg="del">
          <ac:chgData name="Glen Jones" userId="e846aaca-4b24-4b13-b0d0-f2308e16b284" providerId="ADAL" clId="{ED47ACC3-9597-4D89-A1DC-43CF280EF274}" dt="2026-01-19T13:55:14.114" v="1750" actId="478"/>
          <ac:spMkLst>
            <pc:docMk/>
            <pc:sldMk cId="2309163323" sldId="435"/>
            <ac:spMk id="13" creationId="{A5230683-FC7E-5B15-7F45-ED86C53FE998}"/>
          </ac:spMkLst>
        </pc:spChg>
        <pc:spChg chg="mod">
          <ac:chgData name="Glen Jones" userId="e846aaca-4b24-4b13-b0d0-f2308e16b284" providerId="ADAL" clId="{ED47ACC3-9597-4D89-A1DC-43CF280EF274}" dt="2026-01-19T13:57:04.108" v="1794" actId="1076"/>
          <ac:spMkLst>
            <pc:docMk/>
            <pc:sldMk cId="2309163323" sldId="435"/>
            <ac:spMk id="14" creationId="{5B1AB978-5B06-90A6-E46B-C60681EAD0C8}"/>
          </ac:spMkLst>
        </pc:spChg>
        <pc:spChg chg="mod">
          <ac:chgData name="Glen Jones" userId="e846aaca-4b24-4b13-b0d0-f2308e16b284" providerId="ADAL" clId="{ED47ACC3-9597-4D89-A1DC-43CF280EF274}" dt="2026-01-19T13:56:46.549" v="1789" actId="207"/>
          <ac:spMkLst>
            <pc:docMk/>
            <pc:sldMk cId="2309163323" sldId="435"/>
            <ac:spMk id="15" creationId="{0B0C6F61-1AE1-238E-7831-1DA92C107966}"/>
          </ac:spMkLst>
        </pc:spChg>
        <pc:spChg chg="mod">
          <ac:chgData name="Glen Jones" userId="e846aaca-4b24-4b13-b0d0-f2308e16b284" providerId="ADAL" clId="{ED47ACC3-9597-4D89-A1DC-43CF280EF274}" dt="2026-01-19T13:56:46.549" v="1789" actId="207"/>
          <ac:spMkLst>
            <pc:docMk/>
            <pc:sldMk cId="2309163323" sldId="435"/>
            <ac:spMk id="16" creationId="{29AA70D2-85BA-0F2B-139B-D496DFEFD693}"/>
          </ac:spMkLst>
        </pc:spChg>
        <pc:spChg chg="mod">
          <ac:chgData name="Glen Jones" userId="e846aaca-4b24-4b13-b0d0-f2308e16b284" providerId="ADAL" clId="{ED47ACC3-9597-4D89-A1DC-43CF280EF274}" dt="2026-01-19T13:56:42.746" v="1788" actId="207"/>
          <ac:spMkLst>
            <pc:docMk/>
            <pc:sldMk cId="2309163323" sldId="435"/>
            <ac:spMk id="20" creationId="{3385D5FD-A0DC-BE27-A3E7-C03798DA31E9}"/>
          </ac:spMkLst>
        </pc:spChg>
        <pc:spChg chg="mod">
          <ac:chgData name="Glen Jones" userId="e846aaca-4b24-4b13-b0d0-f2308e16b284" providerId="ADAL" clId="{ED47ACC3-9597-4D89-A1DC-43CF280EF274}" dt="2026-01-19T13:56:42.746" v="1788" actId="207"/>
          <ac:spMkLst>
            <pc:docMk/>
            <pc:sldMk cId="2309163323" sldId="435"/>
            <ac:spMk id="22" creationId="{5B5C9E23-0519-EF13-D1E4-B1545B3450FA}"/>
          </ac:spMkLst>
        </pc:spChg>
      </pc:sldChg>
      <pc:sldChg chg="modSp add del">
        <pc:chgData name="Glen Jones" userId="e846aaca-4b24-4b13-b0d0-f2308e16b284" providerId="ADAL" clId="{ED47ACC3-9597-4D89-A1DC-43CF280EF274}" dt="2026-01-19T15:18:27.535" v="3502" actId="47"/>
        <pc:sldMkLst>
          <pc:docMk/>
          <pc:sldMk cId="2920703650" sldId="436"/>
        </pc:sldMkLst>
        <pc:spChg chg="mod">
          <ac:chgData name="Glen Jones" userId="e846aaca-4b24-4b13-b0d0-f2308e16b284" providerId="ADAL" clId="{ED47ACC3-9597-4D89-A1DC-43CF280EF274}" dt="2026-01-19T13:54:09" v="1711"/>
          <ac:spMkLst>
            <pc:docMk/>
            <pc:sldMk cId="2920703650" sldId="436"/>
            <ac:spMk id="2" creationId="{447B7C7D-965B-CFA3-09FD-6C1BA839D699}"/>
          </ac:spMkLst>
        </pc:spChg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1087946739" sldId="438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3276151756" sldId="439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1587059761" sldId="440"/>
        </pc:sldMkLst>
      </pc:sldChg>
      <pc:sldChg chg="addSp delSp modSp add mod delAnim modAnim">
        <pc:chgData name="Glen Jones" userId="e846aaca-4b24-4b13-b0d0-f2308e16b284" providerId="ADAL" clId="{ED47ACC3-9597-4D89-A1DC-43CF280EF274}" dt="2026-01-19T15:01:48.773" v="3427" actId="207"/>
        <pc:sldMkLst>
          <pc:docMk/>
          <pc:sldMk cId="1091252382" sldId="449"/>
        </pc:sldMkLst>
        <pc:spChg chg="add mod">
          <ac:chgData name="Glen Jones" userId="e846aaca-4b24-4b13-b0d0-f2308e16b284" providerId="ADAL" clId="{ED47ACC3-9597-4D89-A1DC-43CF280EF274}" dt="2026-01-19T14:34:05.080" v="3012" actId="14100"/>
          <ac:spMkLst>
            <pc:docMk/>
            <pc:sldMk cId="1091252382" sldId="449"/>
            <ac:spMk id="2" creationId="{976EA035-F962-11EE-14D1-F4D99F106540}"/>
          </ac:spMkLst>
        </pc:spChg>
        <pc:spChg chg="mod">
          <ac:chgData name="Glen Jones" userId="e846aaca-4b24-4b13-b0d0-f2308e16b284" providerId="ADAL" clId="{ED47ACC3-9597-4D89-A1DC-43CF280EF274}" dt="2026-01-19T14:31:49.109" v="2898" actId="14100"/>
          <ac:spMkLst>
            <pc:docMk/>
            <pc:sldMk cId="1091252382" sldId="449"/>
            <ac:spMk id="5" creationId="{C27B4371-F3AD-09AE-1A95-8C755872E7B3}"/>
          </ac:spMkLst>
        </pc:spChg>
        <pc:spChg chg="mod">
          <ac:chgData name="Glen Jones" userId="e846aaca-4b24-4b13-b0d0-f2308e16b284" providerId="ADAL" clId="{ED47ACC3-9597-4D89-A1DC-43CF280EF274}" dt="2026-01-19T14:31:54.585" v="2899" actId="465"/>
          <ac:spMkLst>
            <pc:docMk/>
            <pc:sldMk cId="1091252382" sldId="449"/>
            <ac:spMk id="6" creationId="{0FA6ADBD-C4DC-4FE5-8BDB-309AA9F5EDF9}"/>
          </ac:spMkLst>
        </pc:spChg>
        <pc:spChg chg="del mod">
          <ac:chgData name="Glen Jones" userId="e846aaca-4b24-4b13-b0d0-f2308e16b284" providerId="ADAL" clId="{ED47ACC3-9597-4D89-A1DC-43CF280EF274}" dt="2026-01-19T14:30:36.420" v="2769" actId="478"/>
          <ac:spMkLst>
            <pc:docMk/>
            <pc:sldMk cId="1091252382" sldId="449"/>
            <ac:spMk id="7" creationId="{FA46E1B8-5F3C-73BD-F48A-F55EE30A1B57}"/>
          </ac:spMkLst>
        </pc:spChg>
        <pc:spChg chg="mod">
          <ac:chgData name="Glen Jones" userId="e846aaca-4b24-4b13-b0d0-f2308e16b284" providerId="ADAL" clId="{ED47ACC3-9597-4D89-A1DC-43CF280EF274}" dt="2026-01-19T14:27:13.510" v="2658" actId="1076"/>
          <ac:spMkLst>
            <pc:docMk/>
            <pc:sldMk cId="1091252382" sldId="449"/>
            <ac:spMk id="8" creationId="{2CD10EAC-76CD-B09A-734A-291C5B2959F9}"/>
          </ac:spMkLst>
        </pc:spChg>
        <pc:spChg chg="mod">
          <ac:chgData name="Glen Jones" userId="e846aaca-4b24-4b13-b0d0-f2308e16b284" providerId="ADAL" clId="{ED47ACC3-9597-4D89-A1DC-43CF280EF274}" dt="2026-01-19T14:31:49.109" v="2898" actId="14100"/>
          <ac:spMkLst>
            <pc:docMk/>
            <pc:sldMk cId="1091252382" sldId="449"/>
            <ac:spMk id="9" creationId="{E153DFE9-374D-5294-C543-BAAA80D459BE}"/>
          </ac:spMkLst>
        </pc:spChg>
        <pc:spChg chg="del mod">
          <ac:chgData name="Glen Jones" userId="e846aaca-4b24-4b13-b0d0-f2308e16b284" providerId="ADAL" clId="{ED47ACC3-9597-4D89-A1DC-43CF280EF274}" dt="2026-01-19T14:33:04.652" v="2929" actId="478"/>
          <ac:spMkLst>
            <pc:docMk/>
            <pc:sldMk cId="1091252382" sldId="449"/>
            <ac:spMk id="10" creationId="{6A141799-03C2-AE43-17F1-89FE1F85BDD3}"/>
          </ac:spMkLst>
        </pc:spChg>
        <pc:spChg chg="mod">
          <ac:chgData name="Glen Jones" userId="e846aaca-4b24-4b13-b0d0-f2308e16b284" providerId="ADAL" clId="{ED47ACC3-9597-4D89-A1DC-43CF280EF274}" dt="2026-01-19T15:01:41.150" v="3425" actId="207"/>
          <ac:spMkLst>
            <pc:docMk/>
            <pc:sldMk cId="1091252382" sldId="449"/>
            <ac:spMk id="21" creationId="{B81F6791-386F-2B1B-4315-5A6410C5066F}"/>
          </ac:spMkLst>
        </pc:spChg>
        <pc:spChg chg="mod">
          <ac:chgData name="Glen Jones" userId="e846aaca-4b24-4b13-b0d0-f2308e16b284" providerId="ADAL" clId="{ED47ACC3-9597-4D89-A1DC-43CF280EF274}" dt="2026-01-19T15:01:44.551" v="3426" actId="207"/>
          <ac:spMkLst>
            <pc:docMk/>
            <pc:sldMk cId="1091252382" sldId="449"/>
            <ac:spMk id="22" creationId="{0598162A-672E-4471-F558-68D0BB8EBC68}"/>
          </ac:spMkLst>
        </pc:spChg>
        <pc:spChg chg="del mod">
          <ac:chgData name="Glen Jones" userId="e846aaca-4b24-4b13-b0d0-f2308e16b284" providerId="ADAL" clId="{ED47ACC3-9597-4D89-A1DC-43CF280EF274}" dt="2026-01-19T14:32:03.709" v="2901" actId="478"/>
          <ac:spMkLst>
            <pc:docMk/>
            <pc:sldMk cId="1091252382" sldId="449"/>
            <ac:spMk id="23" creationId="{58139C3A-816F-DF09-AC31-FD3659F3C6D4}"/>
          </ac:spMkLst>
        </pc:spChg>
        <pc:spChg chg="mod">
          <ac:chgData name="Glen Jones" userId="e846aaca-4b24-4b13-b0d0-f2308e16b284" providerId="ADAL" clId="{ED47ACC3-9597-4D89-A1DC-43CF280EF274}" dt="2026-01-19T15:01:48.773" v="3427" actId="207"/>
          <ac:spMkLst>
            <pc:docMk/>
            <pc:sldMk cId="1091252382" sldId="449"/>
            <ac:spMk id="24" creationId="{E7EC5DED-E8A6-ECEE-FB42-05E78D0CECA3}"/>
          </ac:spMkLst>
        </pc:spChg>
        <pc:spChg chg="del mod">
          <ac:chgData name="Glen Jones" userId="e846aaca-4b24-4b13-b0d0-f2308e16b284" providerId="ADAL" clId="{ED47ACC3-9597-4D89-A1DC-43CF280EF274}" dt="2026-01-19T14:33:04.652" v="2929" actId="478"/>
          <ac:spMkLst>
            <pc:docMk/>
            <pc:sldMk cId="1091252382" sldId="449"/>
            <ac:spMk id="25" creationId="{1EE2A0BF-AB96-31FA-F502-BD7DCDC349B0}"/>
          </ac:spMkLst>
        </pc:spChg>
        <pc:spChg chg="del mod">
          <ac:chgData name="Glen Jones" userId="e846aaca-4b24-4b13-b0d0-f2308e16b284" providerId="ADAL" clId="{ED47ACC3-9597-4D89-A1DC-43CF280EF274}" dt="2026-01-19T14:27:08.235" v="2654" actId="478"/>
          <ac:spMkLst>
            <pc:docMk/>
            <pc:sldMk cId="1091252382" sldId="449"/>
            <ac:spMk id="26" creationId="{6F3F8EE8-2C33-C7F9-A4B1-E16AEC8C94DD}"/>
          </ac:spMkLst>
        </pc:spChg>
        <pc:picChg chg="mod">
          <ac:chgData name="Glen Jones" userId="e846aaca-4b24-4b13-b0d0-f2308e16b284" providerId="ADAL" clId="{ED47ACC3-9597-4D89-A1DC-43CF280EF274}" dt="2026-01-19T14:33:55.131" v="3009" actId="1076"/>
          <ac:picMkLst>
            <pc:docMk/>
            <pc:sldMk cId="1091252382" sldId="449"/>
            <ac:picMk id="15" creationId="{048CA078-4B2F-0BEC-37CC-E45FB00AAD99}"/>
          </ac:picMkLst>
        </pc:picChg>
      </pc:sldChg>
      <pc:sldChg chg="modSp add del mod">
        <pc:chgData name="Glen Jones" userId="e846aaca-4b24-4b13-b0d0-f2308e16b284" providerId="ADAL" clId="{ED47ACC3-9597-4D89-A1DC-43CF280EF274}" dt="2026-01-19T15:18:27.535" v="3502" actId="47"/>
        <pc:sldMkLst>
          <pc:docMk/>
          <pc:sldMk cId="221445646" sldId="453"/>
        </pc:sldMkLst>
        <pc:spChg chg="mod">
          <ac:chgData name="Glen Jones" userId="e846aaca-4b24-4b13-b0d0-f2308e16b284" providerId="ADAL" clId="{ED47ACC3-9597-4D89-A1DC-43CF280EF274}" dt="2026-01-19T13:54:09" v="1711"/>
          <ac:spMkLst>
            <pc:docMk/>
            <pc:sldMk cId="221445646" sldId="453"/>
            <ac:spMk id="4" creationId="{4A2A3D15-5625-4BC5-287F-0CE77FF5CDCE}"/>
          </ac:spMkLst>
        </pc:spChg>
        <pc:spChg chg="mod">
          <ac:chgData name="Glen Jones" userId="e846aaca-4b24-4b13-b0d0-f2308e16b284" providerId="ADAL" clId="{ED47ACC3-9597-4D89-A1DC-43CF280EF274}" dt="2026-01-19T13:54:13.210" v="1714" actId="1076"/>
          <ac:spMkLst>
            <pc:docMk/>
            <pc:sldMk cId="221445646" sldId="453"/>
            <ac:spMk id="5" creationId="{B741EDB8-03E7-ED55-2F1B-6EA0A71027E5}"/>
          </ac:spMkLst>
        </pc:spChg>
        <pc:spChg chg="mod">
          <ac:chgData name="Glen Jones" userId="e846aaca-4b24-4b13-b0d0-f2308e16b284" providerId="ADAL" clId="{ED47ACC3-9597-4D89-A1DC-43CF280EF274}" dt="2026-01-19T13:54:14.730" v="1715" actId="1076"/>
          <ac:spMkLst>
            <pc:docMk/>
            <pc:sldMk cId="221445646" sldId="453"/>
            <ac:spMk id="6" creationId="{4E27BE74-AB06-8A1E-2C69-6164B3368FC0}"/>
          </ac:spMkLst>
        </pc:spChg>
        <pc:spChg chg="mod">
          <ac:chgData name="Glen Jones" userId="e846aaca-4b24-4b13-b0d0-f2308e16b284" providerId="ADAL" clId="{ED47ACC3-9597-4D89-A1DC-43CF280EF274}" dt="2026-01-19T13:54:12.059" v="1713" actId="1076"/>
          <ac:spMkLst>
            <pc:docMk/>
            <pc:sldMk cId="221445646" sldId="453"/>
            <ac:spMk id="8" creationId="{D7ED1473-BCD5-3075-4FD3-711240ACD595}"/>
          </ac:spMkLst>
        </pc:spChg>
        <pc:spChg chg="mod">
          <ac:chgData name="Glen Jones" userId="e846aaca-4b24-4b13-b0d0-f2308e16b284" providerId="ADAL" clId="{ED47ACC3-9597-4D89-A1DC-43CF280EF274}" dt="2026-01-19T13:54:18.049" v="1717" actId="14100"/>
          <ac:spMkLst>
            <pc:docMk/>
            <pc:sldMk cId="221445646" sldId="453"/>
            <ac:spMk id="10" creationId="{C050D0BC-587B-CD65-AA87-A4EEF99EC315}"/>
          </ac:spMkLst>
        </pc:spChg>
      </pc:sldChg>
      <pc:sldChg chg="modSp add del mod">
        <pc:chgData name="Glen Jones" userId="e846aaca-4b24-4b13-b0d0-f2308e16b284" providerId="ADAL" clId="{ED47ACC3-9597-4D89-A1DC-43CF280EF274}" dt="2026-01-19T15:18:27.535" v="3502" actId="47"/>
        <pc:sldMkLst>
          <pc:docMk/>
          <pc:sldMk cId="2724352771" sldId="456"/>
        </pc:sldMkLst>
        <pc:spChg chg="mod">
          <ac:chgData name="Glen Jones" userId="e846aaca-4b24-4b13-b0d0-f2308e16b284" providerId="ADAL" clId="{ED47ACC3-9597-4D89-A1DC-43CF280EF274}" dt="2026-01-19T13:54:09" v="1711"/>
          <ac:spMkLst>
            <pc:docMk/>
            <pc:sldMk cId="2724352771" sldId="456"/>
            <ac:spMk id="2" creationId="{BBDC9E20-1CE8-1627-1ED2-6E115D9613AB}"/>
          </ac:spMkLst>
        </pc:spChg>
        <pc:spChg chg="mod">
          <ac:chgData name="Glen Jones" userId="e846aaca-4b24-4b13-b0d0-f2308e16b284" providerId="ADAL" clId="{ED47ACC3-9597-4D89-A1DC-43CF280EF274}" dt="2026-01-19T13:57:23.091" v="1803" actId="1076"/>
          <ac:spMkLst>
            <pc:docMk/>
            <pc:sldMk cId="2724352771" sldId="456"/>
            <ac:spMk id="4" creationId="{FBE277C0-9B53-5EF0-F65B-E0645965755A}"/>
          </ac:spMkLst>
        </pc:spChg>
        <pc:spChg chg="mod">
          <ac:chgData name="Glen Jones" userId="e846aaca-4b24-4b13-b0d0-f2308e16b284" providerId="ADAL" clId="{ED47ACC3-9597-4D89-A1DC-43CF280EF274}" dt="2026-01-19T13:57:21.416" v="1802" actId="1076"/>
          <ac:spMkLst>
            <pc:docMk/>
            <pc:sldMk cId="2724352771" sldId="456"/>
            <ac:spMk id="8" creationId="{954EAEE7-197A-9172-D94F-E3267F14A07A}"/>
          </ac:spMkLst>
        </pc:spChg>
        <pc:spChg chg="mod">
          <ac:chgData name="Glen Jones" userId="e846aaca-4b24-4b13-b0d0-f2308e16b284" providerId="ADAL" clId="{ED47ACC3-9597-4D89-A1DC-43CF280EF274}" dt="2026-01-19T13:57:25.068" v="1804" actId="1076"/>
          <ac:spMkLst>
            <pc:docMk/>
            <pc:sldMk cId="2724352771" sldId="456"/>
            <ac:spMk id="10" creationId="{A5BA3B55-32A1-7E87-327D-364D1486245D}"/>
          </ac:spMkLst>
        </pc:spChg>
      </pc:sldChg>
      <pc:sldChg chg="modSp add del mod">
        <pc:chgData name="Glen Jones" userId="e846aaca-4b24-4b13-b0d0-f2308e16b284" providerId="ADAL" clId="{ED47ACC3-9597-4D89-A1DC-43CF280EF274}" dt="2026-01-19T15:18:27.535" v="3502" actId="47"/>
        <pc:sldMkLst>
          <pc:docMk/>
          <pc:sldMk cId="1466784967" sldId="457"/>
        </pc:sldMkLst>
        <pc:spChg chg="mod">
          <ac:chgData name="Glen Jones" userId="e846aaca-4b24-4b13-b0d0-f2308e16b284" providerId="ADAL" clId="{ED47ACC3-9597-4D89-A1DC-43CF280EF274}" dt="2026-01-19T15:08:08.519" v="3493" actId="20577"/>
          <ac:spMkLst>
            <pc:docMk/>
            <pc:sldMk cId="1466784967" sldId="457"/>
            <ac:spMk id="2" creationId="{6A3489E0-0846-D94A-0503-A0DFEA312CDB}"/>
          </ac:spMkLst>
        </pc:spChg>
        <pc:spChg chg="mod">
          <ac:chgData name="Glen Jones" userId="e846aaca-4b24-4b13-b0d0-f2308e16b284" providerId="ADAL" clId="{ED47ACC3-9597-4D89-A1DC-43CF280EF274}" dt="2026-01-19T13:57:43.719" v="1811" actId="1076"/>
          <ac:spMkLst>
            <pc:docMk/>
            <pc:sldMk cId="1466784967" sldId="457"/>
            <ac:spMk id="4" creationId="{F5BB9F0C-9537-245C-C996-5CD1E9E27474}"/>
          </ac:spMkLst>
        </pc:spChg>
        <pc:spChg chg="mod">
          <ac:chgData name="Glen Jones" userId="e846aaca-4b24-4b13-b0d0-f2308e16b284" providerId="ADAL" clId="{ED47ACC3-9597-4D89-A1DC-43CF280EF274}" dt="2026-01-19T13:54:09" v="1711"/>
          <ac:spMkLst>
            <pc:docMk/>
            <pc:sldMk cId="1466784967" sldId="457"/>
            <ac:spMk id="8" creationId="{6B9DFC87-CE9C-49C9-8F15-FEE4F0E525B1}"/>
          </ac:spMkLst>
        </pc:spChg>
        <pc:spChg chg="mod">
          <ac:chgData name="Glen Jones" userId="e846aaca-4b24-4b13-b0d0-f2308e16b284" providerId="ADAL" clId="{ED47ACC3-9597-4D89-A1DC-43CF280EF274}" dt="2026-01-19T13:57:48.160" v="1812" actId="1076"/>
          <ac:spMkLst>
            <pc:docMk/>
            <pc:sldMk cId="1466784967" sldId="457"/>
            <ac:spMk id="9" creationId="{48564ABD-CB2F-D4C0-A25E-E0FBDA6AC44E}"/>
          </ac:spMkLst>
        </pc:spChg>
      </pc:sldChg>
      <pc:sldChg chg="modSp mod">
        <pc:chgData name="Glen Jones" userId="e846aaca-4b24-4b13-b0d0-f2308e16b284" providerId="ADAL" clId="{ED47ACC3-9597-4D89-A1DC-43CF280EF274}" dt="2026-01-19T14:52:04.943" v="3204" actId="20577"/>
        <pc:sldMkLst>
          <pc:docMk/>
          <pc:sldMk cId="3499639952" sldId="465"/>
        </pc:sldMkLst>
        <pc:spChg chg="mod">
          <ac:chgData name="Glen Jones" userId="e846aaca-4b24-4b13-b0d0-f2308e16b284" providerId="ADAL" clId="{ED47ACC3-9597-4D89-A1DC-43CF280EF274}" dt="2026-01-19T14:52:04.943" v="3204" actId="20577"/>
          <ac:spMkLst>
            <pc:docMk/>
            <pc:sldMk cId="3499639952" sldId="465"/>
            <ac:spMk id="2" creationId="{DFC9C5A2-446D-531F-5FDB-2F0E2CB5E4D5}"/>
          </ac:spMkLst>
        </pc:spChg>
        <pc:spChg chg="mod">
          <ac:chgData name="Glen Jones" userId="e846aaca-4b24-4b13-b0d0-f2308e16b284" providerId="ADAL" clId="{ED47ACC3-9597-4D89-A1DC-43CF280EF274}" dt="2026-01-19T14:35:09.968" v="3020"/>
          <ac:spMkLst>
            <pc:docMk/>
            <pc:sldMk cId="3499639952" sldId="465"/>
            <ac:spMk id="4" creationId="{FDF82D31-9D8A-91BC-1580-AE9ED5719831}"/>
          </ac:spMkLst>
        </pc:spChg>
      </pc:sldChg>
      <pc:sldChg chg="modSp add del mod">
        <pc:chgData name="Glen Jones" userId="e846aaca-4b24-4b13-b0d0-f2308e16b284" providerId="ADAL" clId="{ED47ACC3-9597-4D89-A1DC-43CF280EF274}" dt="2026-01-19T15:18:27.535" v="3502" actId="47"/>
        <pc:sldMkLst>
          <pc:docMk/>
          <pc:sldMk cId="859300771" sldId="467"/>
        </pc:sldMkLst>
        <pc:spChg chg="mod">
          <ac:chgData name="Glen Jones" userId="e846aaca-4b24-4b13-b0d0-f2308e16b284" providerId="ADAL" clId="{ED47ACC3-9597-4D89-A1DC-43CF280EF274}" dt="2026-01-19T13:54:09.049" v="1712" actId="27636"/>
          <ac:spMkLst>
            <pc:docMk/>
            <pc:sldMk cId="859300771" sldId="467"/>
            <ac:spMk id="2" creationId="{3051418A-3169-7F85-C0DC-163F547E3CE4}"/>
          </ac:spMkLst>
        </pc:spChg>
        <pc:spChg chg="mod">
          <ac:chgData name="Glen Jones" userId="e846aaca-4b24-4b13-b0d0-f2308e16b284" providerId="ADAL" clId="{ED47ACC3-9597-4D89-A1DC-43CF280EF274}" dt="2026-01-19T13:58:01.270" v="1828" actId="1076"/>
          <ac:spMkLst>
            <pc:docMk/>
            <pc:sldMk cId="859300771" sldId="467"/>
            <ac:spMk id="12" creationId="{4D62C735-7760-BE60-259F-0F9115753F3B}"/>
          </ac:spMkLst>
        </pc:spChg>
        <pc:spChg chg="mod">
          <ac:chgData name="Glen Jones" userId="e846aaca-4b24-4b13-b0d0-f2308e16b284" providerId="ADAL" clId="{ED47ACC3-9597-4D89-A1DC-43CF280EF274}" dt="2026-01-19T13:57:52.544" v="1813" actId="1076"/>
          <ac:spMkLst>
            <pc:docMk/>
            <pc:sldMk cId="859300771" sldId="467"/>
            <ac:spMk id="13" creationId="{B2B8D3BE-D505-D6EF-67FD-EB3FDDB60543}"/>
          </ac:spMkLst>
        </pc:spChg>
        <pc:spChg chg="mod">
          <ac:chgData name="Glen Jones" userId="e846aaca-4b24-4b13-b0d0-f2308e16b284" providerId="ADAL" clId="{ED47ACC3-9597-4D89-A1DC-43CF280EF274}" dt="2026-01-19T13:58:03.659" v="1829" actId="1076"/>
          <ac:spMkLst>
            <pc:docMk/>
            <pc:sldMk cId="859300771" sldId="467"/>
            <ac:spMk id="14" creationId="{3C61ADD9-70E4-4029-47F3-A7F6F3C0225B}"/>
          </ac:spMkLst>
        </pc:spChg>
        <pc:spChg chg="mod">
          <ac:chgData name="Glen Jones" userId="e846aaca-4b24-4b13-b0d0-f2308e16b284" providerId="ADAL" clId="{ED47ACC3-9597-4D89-A1DC-43CF280EF274}" dt="2026-01-19T13:57:54.339" v="1814" actId="1076"/>
          <ac:spMkLst>
            <pc:docMk/>
            <pc:sldMk cId="859300771" sldId="467"/>
            <ac:spMk id="16" creationId="{091C1B38-FC10-8FFD-6E6B-3329FE8570F6}"/>
          </ac:spMkLst>
        </pc:spChg>
        <pc:spChg chg="mod">
          <ac:chgData name="Glen Jones" userId="e846aaca-4b24-4b13-b0d0-f2308e16b284" providerId="ADAL" clId="{ED47ACC3-9597-4D89-A1DC-43CF280EF274}" dt="2026-01-19T13:58:06.842" v="1830" actId="1076"/>
          <ac:spMkLst>
            <pc:docMk/>
            <pc:sldMk cId="859300771" sldId="467"/>
            <ac:spMk id="17" creationId="{FB6BD221-0570-2194-C967-21BB11135F26}"/>
          </ac:spMkLst>
        </pc:spChg>
        <pc:spChg chg="mod">
          <ac:chgData name="Glen Jones" userId="e846aaca-4b24-4b13-b0d0-f2308e16b284" providerId="ADAL" clId="{ED47ACC3-9597-4D89-A1DC-43CF280EF274}" dt="2026-01-19T13:58:09.329" v="1832" actId="27636"/>
          <ac:spMkLst>
            <pc:docMk/>
            <pc:sldMk cId="859300771" sldId="467"/>
            <ac:spMk id="18" creationId="{B57A1806-ED82-A1A1-E022-93860522DB88}"/>
          </ac:spMkLst>
        </pc:spChg>
        <pc:spChg chg="mod">
          <ac:chgData name="Glen Jones" userId="e846aaca-4b24-4b13-b0d0-f2308e16b284" providerId="ADAL" clId="{ED47ACC3-9597-4D89-A1DC-43CF280EF274}" dt="2026-01-19T13:58:13.130" v="1833" actId="1076"/>
          <ac:spMkLst>
            <pc:docMk/>
            <pc:sldMk cId="859300771" sldId="467"/>
            <ac:spMk id="20" creationId="{578F89E4-AFD6-750F-A8B9-E4FF130C4073}"/>
          </ac:spMkLst>
        </pc:spChg>
        <pc:spChg chg="mod">
          <ac:chgData name="Glen Jones" userId="e846aaca-4b24-4b13-b0d0-f2308e16b284" providerId="ADAL" clId="{ED47ACC3-9597-4D89-A1DC-43CF280EF274}" dt="2026-01-19T13:58:30.449" v="1834" actId="1076"/>
          <ac:spMkLst>
            <pc:docMk/>
            <pc:sldMk cId="859300771" sldId="467"/>
            <ac:spMk id="22" creationId="{DEE6EEF1-33FA-409F-4EF4-A16CABE52426}"/>
          </ac:spMkLst>
        </pc:spChg>
        <pc:spChg chg="mod">
          <ac:chgData name="Glen Jones" userId="e846aaca-4b24-4b13-b0d0-f2308e16b284" providerId="ADAL" clId="{ED47ACC3-9597-4D89-A1DC-43CF280EF274}" dt="2026-01-19T13:57:59.183" v="1827" actId="20577"/>
          <ac:spMkLst>
            <pc:docMk/>
            <pc:sldMk cId="859300771" sldId="467"/>
            <ac:spMk id="25" creationId="{1C4329C1-77DD-1BFB-00D8-943E8779B333}"/>
          </ac:spMkLst>
        </pc:spChg>
        <pc:spChg chg="mod">
          <ac:chgData name="Glen Jones" userId="e846aaca-4b24-4b13-b0d0-f2308e16b284" providerId="ADAL" clId="{ED47ACC3-9597-4D89-A1DC-43CF280EF274}" dt="2026-01-19T13:57:55.756" v="1815" actId="1076"/>
          <ac:spMkLst>
            <pc:docMk/>
            <pc:sldMk cId="859300771" sldId="467"/>
            <ac:spMk id="26" creationId="{AF7CD48D-94BC-0034-AF7A-ED6A701D1FB3}"/>
          </ac:spMkLst>
        </pc:spChg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1054672756" sldId="468"/>
        </pc:sldMkLst>
      </pc:sldChg>
      <pc:sldChg chg="modSp mod">
        <pc:chgData name="Glen Jones" userId="e846aaca-4b24-4b13-b0d0-f2308e16b284" providerId="ADAL" clId="{ED47ACC3-9597-4D89-A1DC-43CF280EF274}" dt="2026-01-19T14:48:51.988" v="3064" actId="1076"/>
        <pc:sldMkLst>
          <pc:docMk/>
          <pc:sldMk cId="1490931477" sldId="472"/>
        </pc:sldMkLst>
        <pc:spChg chg="mod">
          <ac:chgData name="Glen Jones" userId="e846aaca-4b24-4b13-b0d0-f2308e16b284" providerId="ADAL" clId="{ED47ACC3-9597-4D89-A1DC-43CF280EF274}" dt="2026-01-19T14:48:51.988" v="3064" actId="1076"/>
          <ac:spMkLst>
            <pc:docMk/>
            <pc:sldMk cId="1490931477" sldId="472"/>
            <ac:spMk id="4" creationId="{C353D46B-5CCF-7D18-E75B-09D8CA5C61BE}"/>
          </ac:spMkLst>
        </pc:spChg>
        <pc:spChg chg="mod">
          <ac:chgData name="Glen Jones" userId="e846aaca-4b24-4b13-b0d0-f2308e16b284" providerId="ADAL" clId="{ED47ACC3-9597-4D89-A1DC-43CF280EF274}" dt="2026-01-19T14:35:09.968" v="3020"/>
          <ac:spMkLst>
            <pc:docMk/>
            <pc:sldMk cId="1490931477" sldId="472"/>
            <ac:spMk id="6" creationId="{34DDF9FC-115E-96C5-276A-24B0F22A0DD2}"/>
          </ac:spMkLst>
        </pc:spChg>
      </pc:sldChg>
      <pc:sldChg chg="modSp add del mod">
        <pc:chgData name="Glen Jones" userId="e846aaca-4b24-4b13-b0d0-f2308e16b284" providerId="ADAL" clId="{ED47ACC3-9597-4D89-A1DC-43CF280EF274}" dt="2026-01-19T15:18:27.535" v="3502" actId="47"/>
        <pc:sldMkLst>
          <pc:docMk/>
          <pc:sldMk cId="4208077206" sldId="477"/>
        </pc:sldMkLst>
        <pc:spChg chg="mod">
          <ac:chgData name="Glen Jones" userId="e846aaca-4b24-4b13-b0d0-f2308e16b284" providerId="ADAL" clId="{ED47ACC3-9597-4D89-A1DC-43CF280EF274}" dt="2026-01-19T13:50:19.713" v="1650"/>
          <ac:spMkLst>
            <pc:docMk/>
            <pc:sldMk cId="4208077206" sldId="477"/>
            <ac:spMk id="2" creationId="{3FDE2863-6809-104B-D810-1B6CA21E49F8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4208077206" sldId="477"/>
            <ac:spMk id="4" creationId="{63CC98C4-7293-B6E6-A7B3-9FF255BD1E49}"/>
          </ac:spMkLst>
        </pc:spChg>
        <pc:spChg chg="mod">
          <ac:chgData name="Glen Jones" userId="e846aaca-4b24-4b13-b0d0-f2308e16b284" providerId="ADAL" clId="{ED47ACC3-9597-4D89-A1DC-43CF280EF274}" dt="2026-01-19T13:50:00.034" v="1649"/>
          <ac:spMkLst>
            <pc:docMk/>
            <pc:sldMk cId="4208077206" sldId="477"/>
            <ac:spMk id="5" creationId="{CAC7D62D-3805-545A-3E1E-08463427CA63}"/>
          </ac:spMkLst>
        </pc:spChg>
        <pc:spChg chg="mod">
          <ac:chgData name="Glen Jones" userId="e846aaca-4b24-4b13-b0d0-f2308e16b284" providerId="ADAL" clId="{ED47ACC3-9597-4D89-A1DC-43CF280EF274}" dt="2026-01-19T13:50:30.699" v="1652" actId="207"/>
          <ac:spMkLst>
            <pc:docMk/>
            <pc:sldMk cId="4208077206" sldId="477"/>
            <ac:spMk id="6" creationId="{D88C6404-D975-0697-B1ED-004425C8E889}"/>
          </ac:spMkLst>
        </pc:spChg>
      </pc:sldChg>
      <pc:sldChg chg="modSp add del mod">
        <pc:chgData name="Glen Jones" userId="e846aaca-4b24-4b13-b0d0-f2308e16b284" providerId="ADAL" clId="{ED47ACC3-9597-4D89-A1DC-43CF280EF274}" dt="2026-01-19T15:18:27.535" v="3502" actId="47"/>
        <pc:sldMkLst>
          <pc:docMk/>
          <pc:sldMk cId="2568394608" sldId="478"/>
        </pc:sldMkLst>
        <pc:spChg chg="mod">
          <ac:chgData name="Glen Jones" userId="e846aaca-4b24-4b13-b0d0-f2308e16b284" providerId="ADAL" clId="{ED47ACC3-9597-4D89-A1DC-43CF280EF274}" dt="2026-01-19T13:50:19.713" v="1650"/>
          <ac:spMkLst>
            <pc:docMk/>
            <pc:sldMk cId="2568394608" sldId="478"/>
            <ac:spMk id="2" creationId="{98B7AF2C-BB66-41F2-DE94-D97AE6B18990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2568394608" sldId="478"/>
            <ac:spMk id="4" creationId="{C00F3BBB-EBB8-1C8C-2AA5-F6399C941302}"/>
          </ac:spMkLst>
        </pc:spChg>
        <pc:spChg chg="mod">
          <ac:chgData name="Glen Jones" userId="e846aaca-4b24-4b13-b0d0-f2308e16b284" providerId="ADAL" clId="{ED47ACC3-9597-4D89-A1DC-43CF280EF274}" dt="2026-01-19T13:50:00.034" v="1649"/>
          <ac:spMkLst>
            <pc:docMk/>
            <pc:sldMk cId="2568394608" sldId="478"/>
            <ac:spMk id="5" creationId="{85C79DB5-60B7-98CF-78DE-A325471EC143}"/>
          </ac:spMkLst>
        </pc:spChg>
        <pc:spChg chg="mod">
          <ac:chgData name="Glen Jones" userId="e846aaca-4b24-4b13-b0d0-f2308e16b284" providerId="ADAL" clId="{ED47ACC3-9597-4D89-A1DC-43CF280EF274}" dt="2026-01-19T13:50:47.458" v="1656" actId="207"/>
          <ac:spMkLst>
            <pc:docMk/>
            <pc:sldMk cId="2568394608" sldId="478"/>
            <ac:spMk id="6" creationId="{5BB7C990-DB25-F390-57DC-B4D0B2380126}"/>
          </ac:spMkLst>
        </pc:spChg>
      </pc:sldChg>
      <pc:sldChg chg="modSp add del">
        <pc:chgData name="Glen Jones" userId="e846aaca-4b24-4b13-b0d0-f2308e16b284" providerId="ADAL" clId="{ED47ACC3-9597-4D89-A1DC-43CF280EF274}" dt="2026-01-19T15:18:27.535" v="3502" actId="47"/>
        <pc:sldMkLst>
          <pc:docMk/>
          <pc:sldMk cId="2949733898" sldId="479"/>
        </pc:sldMkLst>
        <pc:spChg chg="mod">
          <ac:chgData name="Glen Jones" userId="e846aaca-4b24-4b13-b0d0-f2308e16b284" providerId="ADAL" clId="{ED47ACC3-9597-4D89-A1DC-43CF280EF274}" dt="2026-01-19T13:50:19.713" v="1650"/>
          <ac:spMkLst>
            <pc:docMk/>
            <pc:sldMk cId="2949733898" sldId="479"/>
            <ac:spMk id="2" creationId="{BAE775B8-4982-96A8-2BEE-92129173C206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2949733898" sldId="479"/>
            <ac:spMk id="4" creationId="{9EDB8E54-E300-F04B-8527-EA251CE85EA7}"/>
          </ac:spMkLst>
        </pc:spChg>
        <pc:spChg chg="mod">
          <ac:chgData name="Glen Jones" userId="e846aaca-4b24-4b13-b0d0-f2308e16b284" providerId="ADAL" clId="{ED47ACC3-9597-4D89-A1DC-43CF280EF274}" dt="2026-01-19T13:50:00.034" v="1649"/>
          <ac:spMkLst>
            <pc:docMk/>
            <pc:sldMk cId="2949733898" sldId="479"/>
            <ac:spMk id="5" creationId="{852A0721-EA81-CF05-3D2F-9BC276DD9F63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2949733898" sldId="479"/>
            <ac:spMk id="6" creationId="{B2F94281-4A8D-6240-209B-FD7F5A69EC3C}"/>
          </ac:spMkLst>
        </pc:spChg>
      </pc:sldChg>
      <pc:sldChg chg="modSp add del mod">
        <pc:chgData name="Glen Jones" userId="e846aaca-4b24-4b13-b0d0-f2308e16b284" providerId="ADAL" clId="{ED47ACC3-9597-4D89-A1DC-43CF280EF274}" dt="2026-01-19T15:18:27.535" v="3502" actId="47"/>
        <pc:sldMkLst>
          <pc:docMk/>
          <pc:sldMk cId="399296703" sldId="480"/>
        </pc:sldMkLst>
        <pc:spChg chg="mod">
          <ac:chgData name="Glen Jones" userId="e846aaca-4b24-4b13-b0d0-f2308e16b284" providerId="ADAL" clId="{ED47ACC3-9597-4D89-A1DC-43CF280EF274}" dt="2026-01-19T13:50:19.713" v="1650"/>
          <ac:spMkLst>
            <pc:docMk/>
            <pc:sldMk cId="399296703" sldId="480"/>
            <ac:spMk id="2" creationId="{4AF49D4D-4CBB-DE9A-F7D8-5B96A0E988EA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399296703" sldId="480"/>
            <ac:spMk id="4" creationId="{16D80D00-3CD4-78CB-30E0-CA51FD0ACE5C}"/>
          </ac:spMkLst>
        </pc:spChg>
        <pc:spChg chg="mod">
          <ac:chgData name="Glen Jones" userId="e846aaca-4b24-4b13-b0d0-f2308e16b284" providerId="ADAL" clId="{ED47ACC3-9597-4D89-A1DC-43CF280EF274}" dt="2026-01-19T13:51:57.650" v="1675" actId="207"/>
          <ac:spMkLst>
            <pc:docMk/>
            <pc:sldMk cId="399296703" sldId="480"/>
            <ac:spMk id="5" creationId="{4377D04C-2E32-B060-01A0-5D538C4187C0}"/>
          </ac:spMkLst>
        </pc:spChg>
        <pc:spChg chg="mod">
          <ac:chgData name="Glen Jones" userId="e846aaca-4b24-4b13-b0d0-f2308e16b284" providerId="ADAL" clId="{ED47ACC3-9597-4D89-A1DC-43CF280EF274}" dt="2026-01-19T13:51:32.261" v="1669"/>
          <ac:spMkLst>
            <pc:docMk/>
            <pc:sldMk cId="399296703" sldId="480"/>
            <ac:spMk id="6" creationId="{67CD3833-480C-4250-DC5A-C3C152A57B17}"/>
          </ac:spMkLst>
        </pc:spChg>
      </pc:sldChg>
      <pc:sldChg chg="modSp add del mod">
        <pc:chgData name="Glen Jones" userId="e846aaca-4b24-4b13-b0d0-f2308e16b284" providerId="ADAL" clId="{ED47ACC3-9597-4D89-A1DC-43CF280EF274}" dt="2026-01-19T13:52:56.630" v="1690" actId="47"/>
        <pc:sldMkLst>
          <pc:docMk/>
          <pc:sldMk cId="1388950005" sldId="481"/>
        </pc:sldMkLst>
        <pc:spChg chg="mod">
          <ac:chgData name="Glen Jones" userId="e846aaca-4b24-4b13-b0d0-f2308e16b284" providerId="ADAL" clId="{ED47ACC3-9597-4D89-A1DC-43CF280EF274}" dt="2026-01-19T13:50:19.713" v="1650"/>
          <ac:spMkLst>
            <pc:docMk/>
            <pc:sldMk cId="1388950005" sldId="481"/>
            <ac:spMk id="2" creationId="{FECF98A0-2456-6B30-A0B7-88EFEBD70544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1388950005" sldId="481"/>
            <ac:spMk id="4" creationId="{1970F050-B16E-1FBF-6F7A-E51D5652F377}"/>
          </ac:spMkLst>
        </pc:spChg>
        <pc:spChg chg="mod">
          <ac:chgData name="Glen Jones" userId="e846aaca-4b24-4b13-b0d0-f2308e16b284" providerId="ADAL" clId="{ED47ACC3-9597-4D89-A1DC-43CF280EF274}" dt="2026-01-19T13:52:18.206" v="1681"/>
          <ac:spMkLst>
            <pc:docMk/>
            <pc:sldMk cId="1388950005" sldId="481"/>
            <ac:spMk id="5" creationId="{17604BDB-06F7-4831-3412-529448843872}"/>
          </ac:spMkLst>
        </pc:spChg>
        <pc:spChg chg="mod">
          <ac:chgData name="Glen Jones" userId="e846aaca-4b24-4b13-b0d0-f2308e16b284" providerId="ADAL" clId="{ED47ACC3-9597-4D89-A1DC-43CF280EF274}" dt="2026-01-19T13:51:34.598" v="1670"/>
          <ac:spMkLst>
            <pc:docMk/>
            <pc:sldMk cId="1388950005" sldId="481"/>
            <ac:spMk id="6" creationId="{754BD52B-0B39-9BB5-AD50-2E4943A0AD8B}"/>
          </ac:spMkLst>
        </pc:spChg>
      </pc:sldChg>
      <pc:sldChg chg="modSp mod">
        <pc:chgData name="Glen Jones" userId="e846aaca-4b24-4b13-b0d0-f2308e16b284" providerId="ADAL" clId="{ED47ACC3-9597-4D89-A1DC-43CF280EF274}" dt="2026-01-19T14:35:19.943" v="3021" actId="20577"/>
        <pc:sldMkLst>
          <pc:docMk/>
          <pc:sldMk cId="1188107512" sldId="482"/>
        </pc:sldMkLst>
        <pc:spChg chg="mod">
          <ac:chgData name="Glen Jones" userId="e846aaca-4b24-4b13-b0d0-f2308e16b284" providerId="ADAL" clId="{ED47ACC3-9597-4D89-A1DC-43CF280EF274}" dt="2026-01-19T14:35:09.968" v="3020"/>
          <ac:spMkLst>
            <pc:docMk/>
            <pc:sldMk cId="1188107512" sldId="482"/>
            <ac:spMk id="6" creationId="{B64E1795-DB4C-491B-6E45-2643C6493FAE}"/>
          </ac:spMkLst>
        </pc:spChg>
        <pc:spChg chg="mod">
          <ac:chgData name="Glen Jones" userId="e846aaca-4b24-4b13-b0d0-f2308e16b284" providerId="ADAL" clId="{ED47ACC3-9597-4D89-A1DC-43CF280EF274}" dt="2026-01-19T14:35:19.943" v="3021" actId="20577"/>
          <ac:spMkLst>
            <pc:docMk/>
            <pc:sldMk cId="1188107512" sldId="482"/>
            <ac:spMk id="7" creationId="{3ED88970-2F52-CF4B-6CDC-C2B2A4F9D2C0}"/>
          </ac:spMkLst>
        </pc:spChg>
      </pc:sldChg>
      <pc:sldChg chg="addSp delSp modSp mod">
        <pc:chgData name="Glen Jones" userId="e846aaca-4b24-4b13-b0d0-f2308e16b284" providerId="ADAL" clId="{ED47ACC3-9597-4D89-A1DC-43CF280EF274}" dt="2026-01-19T14:35:33.862" v="3046" actId="20577"/>
        <pc:sldMkLst>
          <pc:docMk/>
          <pc:sldMk cId="2193475781" sldId="483"/>
        </pc:sldMkLst>
        <pc:spChg chg="del">
          <ac:chgData name="Glen Jones" userId="e846aaca-4b24-4b13-b0d0-f2308e16b284" providerId="ADAL" clId="{ED47ACC3-9597-4D89-A1DC-43CF280EF274}" dt="2026-01-19T14:35:25.422" v="3022" actId="478"/>
          <ac:spMkLst>
            <pc:docMk/>
            <pc:sldMk cId="2193475781" sldId="483"/>
            <ac:spMk id="2" creationId="{3831523A-DA6F-C687-EFE2-8E1C968256DF}"/>
          </ac:spMkLst>
        </pc:spChg>
        <pc:spChg chg="mod">
          <ac:chgData name="Glen Jones" userId="e846aaca-4b24-4b13-b0d0-f2308e16b284" providerId="ADAL" clId="{ED47ACC3-9597-4D89-A1DC-43CF280EF274}" dt="2026-01-19T14:35:33.862" v="3046" actId="20577"/>
          <ac:spMkLst>
            <pc:docMk/>
            <pc:sldMk cId="2193475781" sldId="483"/>
            <ac:spMk id="5" creationId="{ED62A170-5EC0-06E6-9D76-D65C8AEC4CBA}"/>
          </ac:spMkLst>
        </pc:spChg>
        <pc:spChg chg="add mod">
          <ac:chgData name="Glen Jones" userId="e846aaca-4b24-4b13-b0d0-f2308e16b284" providerId="ADAL" clId="{ED47ACC3-9597-4D89-A1DC-43CF280EF274}" dt="2026-01-19T14:35:25.882" v="3023"/>
          <ac:spMkLst>
            <pc:docMk/>
            <pc:sldMk cId="2193475781" sldId="483"/>
            <ac:spMk id="6" creationId="{8701F299-26D4-A6AB-C5DC-E28BF0BDBE8D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1-19T14:49:26.348" v="3131" actId="14100"/>
        <pc:sldMkLst>
          <pc:docMk/>
          <pc:sldMk cId="1454122617" sldId="484"/>
        </pc:sldMkLst>
        <pc:spChg chg="del mod">
          <ac:chgData name="Glen Jones" userId="e846aaca-4b24-4b13-b0d0-f2308e16b284" providerId="ADAL" clId="{ED47ACC3-9597-4D89-A1DC-43CF280EF274}" dt="2026-01-19T14:48:55.710" v="3065" actId="478"/>
          <ac:spMkLst>
            <pc:docMk/>
            <pc:sldMk cId="1454122617" sldId="484"/>
            <ac:spMk id="2" creationId="{55DFC2D2-031F-1B58-5CB2-F456987FCAA0}"/>
          </ac:spMkLst>
        </pc:spChg>
        <pc:spChg chg="add mod">
          <ac:chgData name="Glen Jones" userId="e846aaca-4b24-4b13-b0d0-f2308e16b284" providerId="ADAL" clId="{ED47ACC3-9597-4D89-A1DC-43CF280EF274}" dt="2026-01-19T14:49:26.348" v="3131" actId="14100"/>
          <ac:spMkLst>
            <pc:docMk/>
            <pc:sldMk cId="1454122617" sldId="484"/>
            <ac:spMk id="5" creationId="{45DFFA9C-42D1-0A20-228A-FC94A2E04202}"/>
          </ac:spMkLst>
        </pc:spChg>
        <pc:spChg chg="add mod">
          <ac:chgData name="Glen Jones" userId="e846aaca-4b24-4b13-b0d0-f2308e16b284" providerId="ADAL" clId="{ED47ACC3-9597-4D89-A1DC-43CF280EF274}" dt="2026-01-19T14:49:05.690" v="3070" actId="14100"/>
          <ac:spMkLst>
            <pc:docMk/>
            <pc:sldMk cId="1454122617" sldId="484"/>
            <ac:spMk id="7" creationId="{284D06C5-2A1D-EBF4-AE36-4614FDBE8B3A}"/>
          </ac:spMkLst>
        </pc:spChg>
      </pc:sldChg>
      <pc:sldChg chg="modSp mod">
        <pc:chgData name="Glen Jones" userId="e846aaca-4b24-4b13-b0d0-f2308e16b284" providerId="ADAL" clId="{ED47ACC3-9597-4D89-A1DC-43CF280EF274}" dt="2026-01-19T14:49:46.399" v="3136" actId="404"/>
        <pc:sldMkLst>
          <pc:docMk/>
          <pc:sldMk cId="2373258804" sldId="485"/>
        </pc:sldMkLst>
        <pc:spChg chg="mod">
          <ac:chgData name="Glen Jones" userId="e846aaca-4b24-4b13-b0d0-f2308e16b284" providerId="ADAL" clId="{ED47ACC3-9597-4D89-A1DC-43CF280EF274}" dt="2026-01-19T14:49:46.399" v="3136" actId="404"/>
          <ac:spMkLst>
            <pc:docMk/>
            <pc:sldMk cId="2373258804" sldId="485"/>
            <ac:spMk id="4" creationId="{4895A873-AA88-F402-EE4D-64D8A46473F1}"/>
          </ac:spMkLst>
        </pc:spChg>
        <pc:spChg chg="mod">
          <ac:chgData name="Glen Jones" userId="e846aaca-4b24-4b13-b0d0-f2308e16b284" providerId="ADAL" clId="{ED47ACC3-9597-4D89-A1DC-43CF280EF274}" dt="2026-01-19T14:35:09.968" v="3020"/>
          <ac:spMkLst>
            <pc:docMk/>
            <pc:sldMk cId="2373258804" sldId="485"/>
            <ac:spMk id="6" creationId="{4B4AA367-B7FE-9445-9DB1-F569CDEB7B33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1-19T14:50:12.019" v="3179" actId="20577"/>
        <pc:sldMkLst>
          <pc:docMk/>
          <pc:sldMk cId="3289701193" sldId="486"/>
        </pc:sldMkLst>
        <pc:spChg chg="del mod">
          <ac:chgData name="Glen Jones" userId="e846aaca-4b24-4b13-b0d0-f2308e16b284" providerId="ADAL" clId="{ED47ACC3-9597-4D89-A1DC-43CF280EF274}" dt="2026-01-19T14:49:53.099" v="3137" actId="478"/>
          <ac:spMkLst>
            <pc:docMk/>
            <pc:sldMk cId="3289701193" sldId="486"/>
            <ac:spMk id="3" creationId="{719FE174-8A9B-1F26-6AE5-D953F76E7A16}"/>
          </ac:spMkLst>
        </pc:spChg>
        <pc:spChg chg="add mod">
          <ac:chgData name="Glen Jones" userId="e846aaca-4b24-4b13-b0d0-f2308e16b284" providerId="ADAL" clId="{ED47ACC3-9597-4D89-A1DC-43CF280EF274}" dt="2026-01-19T14:50:12.019" v="3179" actId="20577"/>
          <ac:spMkLst>
            <pc:docMk/>
            <pc:sldMk cId="3289701193" sldId="486"/>
            <ac:spMk id="5" creationId="{99675431-2980-7F56-C054-8417CAE681BA}"/>
          </ac:spMkLst>
        </pc:spChg>
        <pc:spChg chg="add mod">
          <ac:chgData name="Glen Jones" userId="e846aaca-4b24-4b13-b0d0-f2308e16b284" providerId="ADAL" clId="{ED47ACC3-9597-4D89-A1DC-43CF280EF274}" dt="2026-01-19T14:49:57.959" v="3140" actId="207"/>
          <ac:spMkLst>
            <pc:docMk/>
            <pc:sldMk cId="3289701193" sldId="486"/>
            <ac:spMk id="7" creationId="{8428053F-7D9E-3ABE-F6EC-01B9D9772177}"/>
          </ac:spMkLst>
        </pc:spChg>
      </pc:sldChg>
      <pc:sldChg chg="modSp add del">
        <pc:chgData name="Glen Jones" userId="e846aaca-4b24-4b13-b0d0-f2308e16b284" providerId="ADAL" clId="{ED47ACC3-9597-4D89-A1DC-43CF280EF274}" dt="2026-01-19T15:18:27.535" v="3502" actId="47"/>
        <pc:sldMkLst>
          <pc:docMk/>
          <pc:sldMk cId="1416630216" sldId="487"/>
        </pc:sldMkLst>
        <pc:spChg chg="mod">
          <ac:chgData name="Glen Jones" userId="e846aaca-4b24-4b13-b0d0-f2308e16b284" providerId="ADAL" clId="{ED47ACC3-9597-4D89-A1DC-43CF280EF274}" dt="2026-01-19T13:54:09" v="1711"/>
          <ac:spMkLst>
            <pc:docMk/>
            <pc:sldMk cId="1416630216" sldId="487"/>
            <ac:spMk id="4" creationId="{9BB7B339-FEF2-1465-CD35-77686093BE4D}"/>
          </ac:spMkLst>
        </pc:spChg>
      </pc:sldChg>
      <pc:sldChg chg="modSp add del mod">
        <pc:chgData name="Glen Jones" userId="e846aaca-4b24-4b13-b0d0-f2308e16b284" providerId="ADAL" clId="{ED47ACC3-9597-4D89-A1DC-43CF280EF274}" dt="2026-01-19T15:18:27.535" v="3502" actId="47"/>
        <pc:sldMkLst>
          <pc:docMk/>
          <pc:sldMk cId="2943597776" sldId="488"/>
        </pc:sldMkLst>
        <pc:spChg chg="mod">
          <ac:chgData name="Glen Jones" userId="e846aaca-4b24-4b13-b0d0-f2308e16b284" providerId="ADAL" clId="{ED47ACC3-9597-4D89-A1DC-43CF280EF274}" dt="2026-01-19T13:54:09" v="1711"/>
          <ac:spMkLst>
            <pc:docMk/>
            <pc:sldMk cId="2943597776" sldId="488"/>
            <ac:spMk id="4" creationId="{B4352064-9179-5E51-A6C9-93F0B0A91B76}"/>
          </ac:spMkLst>
        </pc:spChg>
        <pc:spChg chg="mod">
          <ac:chgData name="Glen Jones" userId="e846aaca-4b24-4b13-b0d0-f2308e16b284" providerId="ADAL" clId="{ED47ACC3-9597-4D89-A1DC-43CF280EF274}" dt="2026-01-19T13:57:37.590" v="1808" actId="14100"/>
          <ac:spMkLst>
            <pc:docMk/>
            <pc:sldMk cId="2943597776" sldId="488"/>
            <ac:spMk id="6" creationId="{D4AC64AD-D1AD-B86D-200C-F49AE15C7B25}"/>
          </ac:spMkLst>
        </pc:spChg>
        <pc:spChg chg="mod">
          <ac:chgData name="Glen Jones" userId="e846aaca-4b24-4b13-b0d0-f2308e16b284" providerId="ADAL" clId="{ED47ACC3-9597-4D89-A1DC-43CF280EF274}" dt="2026-01-19T13:57:39.299" v="1810" actId="20577"/>
          <ac:spMkLst>
            <pc:docMk/>
            <pc:sldMk cId="2943597776" sldId="488"/>
            <ac:spMk id="7" creationId="{3402B3A3-0EA2-953E-0F67-5FD81D396053}"/>
          </ac:spMkLst>
        </pc:spChg>
        <pc:spChg chg="mod">
          <ac:chgData name="Glen Jones" userId="e846aaca-4b24-4b13-b0d0-f2308e16b284" providerId="ADAL" clId="{ED47ACC3-9597-4D89-A1DC-43CF280EF274}" dt="2026-01-19T13:57:33.931" v="1806" actId="1076"/>
          <ac:spMkLst>
            <pc:docMk/>
            <pc:sldMk cId="2943597776" sldId="488"/>
            <ac:spMk id="8" creationId="{3B22362B-842A-E3D0-735A-E505BA765E80}"/>
          </ac:spMkLst>
        </pc:spChg>
        <pc:spChg chg="mod">
          <ac:chgData name="Glen Jones" userId="e846aaca-4b24-4b13-b0d0-f2308e16b284" providerId="ADAL" clId="{ED47ACC3-9597-4D89-A1DC-43CF280EF274}" dt="2026-01-19T13:57:31.460" v="1805" actId="1076"/>
          <ac:spMkLst>
            <pc:docMk/>
            <pc:sldMk cId="2943597776" sldId="488"/>
            <ac:spMk id="10" creationId="{0D4E2580-A659-1EFB-0817-227FB73251AD}"/>
          </ac:spMkLst>
        </pc:spChg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3931467731" sldId="492"/>
        </pc:sldMkLst>
      </pc:sldChg>
      <pc:sldChg chg="modSp mod">
        <pc:chgData name="Glen Jones" userId="e846aaca-4b24-4b13-b0d0-f2308e16b284" providerId="ADAL" clId="{ED47ACC3-9597-4D89-A1DC-43CF280EF274}" dt="2026-01-19T14:51:19.359" v="3186" actId="14100"/>
        <pc:sldMkLst>
          <pc:docMk/>
          <pc:sldMk cId="950081946" sldId="499"/>
        </pc:sldMkLst>
        <pc:spChg chg="mod">
          <ac:chgData name="Glen Jones" userId="e846aaca-4b24-4b13-b0d0-f2308e16b284" providerId="ADAL" clId="{ED47ACC3-9597-4D89-A1DC-43CF280EF274}" dt="2026-01-19T14:51:19.359" v="3186" actId="14100"/>
          <ac:spMkLst>
            <pc:docMk/>
            <pc:sldMk cId="950081946" sldId="499"/>
            <ac:spMk id="2" creationId="{552F63DE-689C-1EF6-3D6A-78D555D1A208}"/>
          </ac:spMkLst>
        </pc:spChg>
        <pc:spChg chg="mod">
          <ac:chgData name="Glen Jones" userId="e846aaca-4b24-4b13-b0d0-f2308e16b284" providerId="ADAL" clId="{ED47ACC3-9597-4D89-A1DC-43CF280EF274}" dt="2026-01-19T14:35:09.968" v="3020"/>
          <ac:spMkLst>
            <pc:docMk/>
            <pc:sldMk cId="950081946" sldId="499"/>
            <ac:spMk id="6" creationId="{F8421EE1-A8F3-8A52-47B4-CCE305CB8914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1-19T14:51:25.734" v="3188"/>
        <pc:sldMkLst>
          <pc:docMk/>
          <pc:sldMk cId="2344308081" sldId="500"/>
        </pc:sldMkLst>
        <pc:spChg chg="del">
          <ac:chgData name="Glen Jones" userId="e846aaca-4b24-4b13-b0d0-f2308e16b284" providerId="ADAL" clId="{ED47ACC3-9597-4D89-A1DC-43CF280EF274}" dt="2026-01-19T14:51:25.350" v="3187" actId="478"/>
          <ac:spMkLst>
            <pc:docMk/>
            <pc:sldMk cId="2344308081" sldId="500"/>
            <ac:spMk id="2" creationId="{316ECBE6-ED7B-81C8-2B5E-5846817C3E8E}"/>
          </ac:spMkLst>
        </pc:spChg>
        <pc:spChg chg="add mod">
          <ac:chgData name="Glen Jones" userId="e846aaca-4b24-4b13-b0d0-f2308e16b284" providerId="ADAL" clId="{ED47ACC3-9597-4D89-A1DC-43CF280EF274}" dt="2026-01-19T14:35:40.570" v="3048"/>
          <ac:spMkLst>
            <pc:docMk/>
            <pc:sldMk cId="2344308081" sldId="500"/>
            <ac:spMk id="5" creationId="{D47496C9-83A3-1285-1C91-027B16131F8E}"/>
          </ac:spMkLst>
        </pc:spChg>
        <pc:spChg chg="add del mod">
          <ac:chgData name="Glen Jones" userId="e846aaca-4b24-4b13-b0d0-f2308e16b284" providerId="ADAL" clId="{ED47ACC3-9597-4D89-A1DC-43CF280EF274}" dt="2026-01-19T14:35:40.311" v="3047" actId="478"/>
          <ac:spMkLst>
            <pc:docMk/>
            <pc:sldMk cId="2344308081" sldId="500"/>
            <ac:spMk id="6" creationId="{636E6E31-6E06-06EB-5839-BAE8E1B91395}"/>
          </ac:spMkLst>
        </pc:spChg>
        <pc:spChg chg="add mod">
          <ac:chgData name="Glen Jones" userId="e846aaca-4b24-4b13-b0d0-f2308e16b284" providerId="ADAL" clId="{ED47ACC3-9597-4D89-A1DC-43CF280EF274}" dt="2026-01-19T14:51:25.734" v="3188"/>
          <ac:spMkLst>
            <pc:docMk/>
            <pc:sldMk cId="2344308081" sldId="500"/>
            <ac:spMk id="8" creationId="{8FC7F70E-4D9C-1ADB-86E2-06BCECED88A6}"/>
          </ac:spMkLst>
        </pc:spChg>
      </pc:sldChg>
      <pc:sldChg chg="modSp mod">
        <pc:chgData name="Glen Jones" userId="e846aaca-4b24-4b13-b0d0-f2308e16b284" providerId="ADAL" clId="{ED47ACC3-9597-4D89-A1DC-43CF280EF274}" dt="2026-01-19T14:51:37.309" v="3193" actId="404"/>
        <pc:sldMkLst>
          <pc:docMk/>
          <pc:sldMk cId="1684118148" sldId="501"/>
        </pc:sldMkLst>
        <pc:spChg chg="mod">
          <ac:chgData name="Glen Jones" userId="e846aaca-4b24-4b13-b0d0-f2308e16b284" providerId="ADAL" clId="{ED47ACC3-9597-4D89-A1DC-43CF280EF274}" dt="2026-01-19T14:51:37.309" v="3193" actId="404"/>
          <ac:spMkLst>
            <pc:docMk/>
            <pc:sldMk cId="1684118148" sldId="501"/>
            <ac:spMk id="4" creationId="{EEF473C2-935B-D959-A5A0-18F5C51EE6F8}"/>
          </ac:spMkLst>
        </pc:spChg>
        <pc:spChg chg="mod">
          <ac:chgData name="Glen Jones" userId="e846aaca-4b24-4b13-b0d0-f2308e16b284" providerId="ADAL" clId="{ED47ACC3-9597-4D89-A1DC-43CF280EF274}" dt="2026-01-19T14:35:09.968" v="3020"/>
          <ac:spMkLst>
            <pc:docMk/>
            <pc:sldMk cId="1684118148" sldId="501"/>
            <ac:spMk id="6" creationId="{3A9AC60A-7EB5-2D71-F6D8-8E27F61AEEA4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1-19T14:51:43.231" v="3195"/>
        <pc:sldMkLst>
          <pc:docMk/>
          <pc:sldMk cId="2378293759" sldId="502"/>
        </pc:sldMkLst>
        <pc:spChg chg="add del">
          <ac:chgData name="Glen Jones" userId="e846aaca-4b24-4b13-b0d0-f2308e16b284" providerId="ADAL" clId="{ED47ACC3-9597-4D89-A1DC-43CF280EF274}" dt="2026-01-19T14:51:42.999" v="3194" actId="478"/>
          <ac:spMkLst>
            <pc:docMk/>
            <pc:sldMk cId="2378293759" sldId="502"/>
            <ac:spMk id="2" creationId="{15F627CD-2AD2-0101-1370-1055AEF3E8A8}"/>
          </ac:spMkLst>
        </pc:spChg>
        <pc:spChg chg="add mod">
          <ac:chgData name="Glen Jones" userId="e846aaca-4b24-4b13-b0d0-f2308e16b284" providerId="ADAL" clId="{ED47ACC3-9597-4D89-A1DC-43CF280EF274}" dt="2026-01-19T14:35:46.329" v="3050"/>
          <ac:spMkLst>
            <pc:docMk/>
            <pc:sldMk cId="2378293759" sldId="502"/>
            <ac:spMk id="4" creationId="{6A46D0FE-7BA6-D4A5-D31D-883C5C106A7D}"/>
          </ac:spMkLst>
        </pc:spChg>
        <pc:spChg chg="add del mod">
          <ac:chgData name="Glen Jones" userId="e846aaca-4b24-4b13-b0d0-f2308e16b284" providerId="ADAL" clId="{ED47ACC3-9597-4D89-A1DC-43CF280EF274}" dt="2026-01-19T14:35:46.100" v="3049" actId="478"/>
          <ac:spMkLst>
            <pc:docMk/>
            <pc:sldMk cId="2378293759" sldId="502"/>
            <ac:spMk id="5" creationId="{4948BC64-081A-8E44-B897-EBEEDC1BC295}"/>
          </ac:spMkLst>
        </pc:spChg>
        <pc:spChg chg="add mod">
          <ac:chgData name="Glen Jones" userId="e846aaca-4b24-4b13-b0d0-f2308e16b284" providerId="ADAL" clId="{ED47ACC3-9597-4D89-A1DC-43CF280EF274}" dt="2026-01-19T14:51:43.231" v="3195"/>
          <ac:spMkLst>
            <pc:docMk/>
            <pc:sldMk cId="2378293759" sldId="502"/>
            <ac:spMk id="7" creationId="{4086CA83-A9EF-6646-CE5D-4AEB0FE52420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1-19T14:52:40.223" v="3276" actId="20577"/>
        <pc:sldMkLst>
          <pc:docMk/>
          <pc:sldMk cId="1496275698" sldId="503"/>
        </pc:sldMkLst>
        <pc:spChg chg="add mod">
          <ac:chgData name="Glen Jones" userId="e846aaca-4b24-4b13-b0d0-f2308e16b284" providerId="ADAL" clId="{ED47ACC3-9597-4D89-A1DC-43CF280EF274}" dt="2026-01-19T14:52:16.470" v="3209" actId="207"/>
          <ac:spMkLst>
            <pc:docMk/>
            <pc:sldMk cId="1496275698" sldId="503"/>
            <ac:spMk id="2" creationId="{CA72FBCE-19E1-2C34-9A47-8C763912BC18}"/>
          </ac:spMkLst>
        </pc:spChg>
        <pc:spChg chg="add mod">
          <ac:chgData name="Glen Jones" userId="e846aaca-4b24-4b13-b0d0-f2308e16b284" providerId="ADAL" clId="{ED47ACC3-9597-4D89-A1DC-43CF280EF274}" dt="2026-01-19T14:52:40.223" v="3276" actId="20577"/>
          <ac:spMkLst>
            <pc:docMk/>
            <pc:sldMk cId="1496275698" sldId="503"/>
            <ac:spMk id="5" creationId="{4F585D55-2C6C-849A-7D08-69119A31D24A}"/>
          </ac:spMkLst>
        </pc:spChg>
        <pc:spChg chg="add del mod">
          <ac:chgData name="Glen Jones" userId="e846aaca-4b24-4b13-b0d0-f2308e16b284" providerId="ADAL" clId="{ED47ACC3-9597-4D89-A1DC-43CF280EF274}" dt="2026-01-19T14:52:10.593" v="3205" actId="478"/>
          <ac:spMkLst>
            <pc:docMk/>
            <pc:sldMk cId="1496275698" sldId="503"/>
            <ac:spMk id="6" creationId="{84194355-4F76-F6B3-8505-DC8657963860}"/>
          </ac:spMkLst>
        </pc:spChg>
      </pc:sldChg>
      <pc:sldChg chg="modSp mod">
        <pc:chgData name="Glen Jones" userId="e846aaca-4b24-4b13-b0d0-f2308e16b284" providerId="ADAL" clId="{ED47ACC3-9597-4D89-A1DC-43CF280EF274}" dt="2026-01-19T14:53:08.502" v="3285" actId="20577"/>
        <pc:sldMkLst>
          <pc:docMk/>
          <pc:sldMk cId="1844737360" sldId="504"/>
        </pc:sldMkLst>
        <pc:spChg chg="mod">
          <ac:chgData name="Glen Jones" userId="e846aaca-4b24-4b13-b0d0-f2308e16b284" providerId="ADAL" clId="{ED47ACC3-9597-4D89-A1DC-43CF280EF274}" dt="2026-01-19T14:35:09.968" v="3020"/>
          <ac:spMkLst>
            <pc:docMk/>
            <pc:sldMk cId="1844737360" sldId="504"/>
            <ac:spMk id="2" creationId="{4FF2E1F1-6779-1C52-940D-CCF6D163D44F}"/>
          </ac:spMkLst>
        </pc:spChg>
        <pc:spChg chg="mod">
          <ac:chgData name="Glen Jones" userId="e846aaca-4b24-4b13-b0d0-f2308e16b284" providerId="ADAL" clId="{ED47ACC3-9597-4D89-A1DC-43CF280EF274}" dt="2026-01-19T14:53:08.502" v="3285" actId="20577"/>
          <ac:spMkLst>
            <pc:docMk/>
            <pc:sldMk cId="1844737360" sldId="504"/>
            <ac:spMk id="4" creationId="{2405FE7A-54C9-87DC-C259-E6B70772A80E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1-19T14:53:27.252" v="3324" actId="20577"/>
        <pc:sldMkLst>
          <pc:docMk/>
          <pc:sldMk cId="3781783982" sldId="505"/>
        </pc:sldMkLst>
        <pc:spChg chg="add mod">
          <ac:chgData name="Glen Jones" userId="e846aaca-4b24-4b13-b0d0-f2308e16b284" providerId="ADAL" clId="{ED47ACC3-9597-4D89-A1DC-43CF280EF274}" dt="2026-01-19T14:53:17.184" v="3287" actId="207"/>
          <ac:spMkLst>
            <pc:docMk/>
            <pc:sldMk cId="3781783982" sldId="505"/>
            <ac:spMk id="2" creationId="{CAB5EA9B-659E-B4E4-F2D9-FD027335D95D}"/>
          </ac:spMkLst>
        </pc:spChg>
        <pc:spChg chg="add mod">
          <ac:chgData name="Glen Jones" userId="e846aaca-4b24-4b13-b0d0-f2308e16b284" providerId="ADAL" clId="{ED47ACC3-9597-4D89-A1DC-43CF280EF274}" dt="2026-01-19T14:53:27.252" v="3324" actId="20577"/>
          <ac:spMkLst>
            <pc:docMk/>
            <pc:sldMk cId="3781783982" sldId="505"/>
            <ac:spMk id="5" creationId="{FE17D728-7241-F43B-D934-FDE37B27DE24}"/>
          </ac:spMkLst>
        </pc:spChg>
        <pc:spChg chg="add del mod">
          <ac:chgData name="Glen Jones" userId="e846aaca-4b24-4b13-b0d0-f2308e16b284" providerId="ADAL" clId="{ED47ACC3-9597-4D89-A1DC-43CF280EF274}" dt="2026-01-19T14:53:00.660" v="3282" actId="478"/>
          <ac:spMkLst>
            <pc:docMk/>
            <pc:sldMk cId="3781783982" sldId="505"/>
            <ac:spMk id="6" creationId="{11DDADFA-92A5-B1EC-C876-AB88A67EFE8D}"/>
          </ac:spMkLst>
        </pc:spChg>
      </pc:sldChg>
      <pc:sldChg chg="modSp mod">
        <pc:chgData name="Glen Jones" userId="e846aaca-4b24-4b13-b0d0-f2308e16b284" providerId="ADAL" clId="{ED47ACC3-9597-4D89-A1DC-43CF280EF274}" dt="2026-01-19T14:53:48.479" v="3332" actId="404"/>
        <pc:sldMkLst>
          <pc:docMk/>
          <pc:sldMk cId="1112111302" sldId="506"/>
        </pc:sldMkLst>
        <pc:spChg chg="mod">
          <ac:chgData name="Glen Jones" userId="e846aaca-4b24-4b13-b0d0-f2308e16b284" providerId="ADAL" clId="{ED47ACC3-9597-4D89-A1DC-43CF280EF274}" dt="2026-01-19T14:53:48.479" v="3332" actId="404"/>
          <ac:spMkLst>
            <pc:docMk/>
            <pc:sldMk cId="1112111302" sldId="506"/>
            <ac:spMk id="2" creationId="{BF034E3D-7AF1-B66E-327E-F489EFC03372}"/>
          </ac:spMkLst>
        </pc:spChg>
        <pc:spChg chg="mod">
          <ac:chgData name="Glen Jones" userId="e846aaca-4b24-4b13-b0d0-f2308e16b284" providerId="ADAL" clId="{ED47ACC3-9597-4D89-A1DC-43CF280EF274}" dt="2026-01-19T14:35:09.968" v="3020"/>
          <ac:spMkLst>
            <pc:docMk/>
            <pc:sldMk cId="1112111302" sldId="506"/>
            <ac:spMk id="6" creationId="{68BC69BD-A790-3632-F22C-1ECF787AC42B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1-19T14:53:53.679" v="3334"/>
        <pc:sldMkLst>
          <pc:docMk/>
          <pc:sldMk cId="2397463853" sldId="507"/>
        </pc:sldMkLst>
        <pc:spChg chg="del">
          <ac:chgData name="Glen Jones" userId="e846aaca-4b24-4b13-b0d0-f2308e16b284" providerId="ADAL" clId="{ED47ACC3-9597-4D89-A1DC-43CF280EF274}" dt="2026-01-19T14:53:53.280" v="3333" actId="478"/>
          <ac:spMkLst>
            <pc:docMk/>
            <pc:sldMk cId="2397463853" sldId="507"/>
            <ac:spMk id="2" creationId="{07B389E7-69C8-CA00-EB67-58EF990494DD}"/>
          </ac:spMkLst>
        </pc:spChg>
        <pc:spChg chg="add mod">
          <ac:chgData name="Glen Jones" userId="e846aaca-4b24-4b13-b0d0-f2308e16b284" providerId="ADAL" clId="{ED47ACC3-9597-4D89-A1DC-43CF280EF274}" dt="2026-01-19T14:35:52.070" v="3052"/>
          <ac:spMkLst>
            <pc:docMk/>
            <pc:sldMk cId="2397463853" sldId="507"/>
            <ac:spMk id="5" creationId="{92EBE660-5371-3E1E-1AB1-C4B4352B3633}"/>
          </ac:spMkLst>
        </pc:spChg>
        <pc:spChg chg="add del mod">
          <ac:chgData name="Glen Jones" userId="e846aaca-4b24-4b13-b0d0-f2308e16b284" providerId="ADAL" clId="{ED47ACC3-9597-4D89-A1DC-43CF280EF274}" dt="2026-01-19T14:35:51.729" v="3051" actId="478"/>
          <ac:spMkLst>
            <pc:docMk/>
            <pc:sldMk cId="2397463853" sldId="507"/>
            <ac:spMk id="6" creationId="{88CDE812-00AF-8CD2-C1D5-23E7C0B3F75E}"/>
          </ac:spMkLst>
        </pc:spChg>
        <pc:spChg chg="add mod">
          <ac:chgData name="Glen Jones" userId="e846aaca-4b24-4b13-b0d0-f2308e16b284" providerId="ADAL" clId="{ED47ACC3-9597-4D89-A1DC-43CF280EF274}" dt="2026-01-19T14:53:53.679" v="3334"/>
          <ac:spMkLst>
            <pc:docMk/>
            <pc:sldMk cId="2397463853" sldId="507"/>
            <ac:spMk id="8" creationId="{0A8C97E9-BC98-4CFA-F04C-7F58701B3EA2}"/>
          </ac:spMkLst>
        </pc:spChg>
      </pc:sldChg>
      <pc:sldChg chg="addSp delSp modSp del mod delAnim modAnim">
        <pc:chgData name="Glen Jones" userId="e846aaca-4b24-4b13-b0d0-f2308e16b284" providerId="ADAL" clId="{ED47ACC3-9597-4D89-A1DC-43CF280EF274}" dt="2026-01-19T15:18:35.730" v="3503" actId="47"/>
        <pc:sldMkLst>
          <pc:docMk/>
          <pc:sldMk cId="2651794552" sldId="508"/>
        </pc:sldMkLst>
        <pc:spChg chg="mod">
          <ac:chgData name="Glen Jones" userId="e846aaca-4b24-4b13-b0d0-f2308e16b284" providerId="ADAL" clId="{ED47ACC3-9597-4D89-A1DC-43CF280EF274}" dt="2026-01-19T14:55:47.029" v="3373" actId="20578"/>
          <ac:spMkLst>
            <pc:docMk/>
            <pc:sldMk cId="2651794552" sldId="508"/>
            <ac:spMk id="6" creationId="{84E358B7-1617-E266-CAD3-FB2E115D086C}"/>
          </ac:spMkLst>
        </pc:spChg>
        <pc:spChg chg="add mod">
          <ac:chgData name="Glen Jones" userId="e846aaca-4b24-4b13-b0d0-f2308e16b284" providerId="ADAL" clId="{ED47ACC3-9597-4D89-A1DC-43CF280EF274}" dt="2026-01-19T14:56:36.059" v="3394" actId="1076"/>
          <ac:spMkLst>
            <pc:docMk/>
            <pc:sldMk cId="2651794552" sldId="508"/>
            <ac:spMk id="11" creationId="{751D7729-BE93-C026-6408-28A5806FF1CE}"/>
          </ac:spMkLst>
        </pc:spChg>
        <pc:spChg chg="mod">
          <ac:chgData name="Glen Jones" userId="e846aaca-4b24-4b13-b0d0-f2308e16b284" providerId="ADAL" clId="{ED47ACC3-9597-4D89-A1DC-43CF280EF274}" dt="2026-01-19T14:54:51.141" v="3349" actId="20577"/>
          <ac:spMkLst>
            <pc:docMk/>
            <pc:sldMk cId="2651794552" sldId="508"/>
            <ac:spMk id="12" creationId="{50D8FBDD-693E-2599-B803-20EABCEBDA34}"/>
          </ac:spMkLst>
        </pc:spChg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2815279939" sldId="520"/>
        </pc:sldMkLst>
      </pc:sldChg>
      <pc:sldChg chg="addSp delSp modSp add del mod modAnim">
        <pc:chgData name="Glen Jones" userId="e846aaca-4b24-4b13-b0d0-f2308e16b284" providerId="ADAL" clId="{ED47ACC3-9597-4D89-A1DC-43CF280EF274}" dt="2026-01-19T13:48:49.249" v="1633" actId="47"/>
        <pc:sldMkLst>
          <pc:docMk/>
          <pc:sldMk cId="1776717618" sldId="523"/>
        </pc:sldMkLst>
      </pc:sldChg>
      <pc:sldChg chg="addSp delSp 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2826632759" sldId="524"/>
        </pc:sldMkLst>
      </pc:sldChg>
      <pc:sldChg chg="delSp modSp add del mod delAnim">
        <pc:chgData name="Glen Jones" userId="e846aaca-4b24-4b13-b0d0-f2308e16b284" providerId="ADAL" clId="{ED47ACC3-9597-4D89-A1DC-43CF280EF274}" dt="2026-01-19T13:48:49.249" v="1633" actId="47"/>
        <pc:sldMkLst>
          <pc:docMk/>
          <pc:sldMk cId="321734416" sldId="525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3956995330" sldId="526"/>
        </pc:sldMkLst>
      </pc:sldChg>
      <pc:sldChg chg="addSp modSp add del mod modAnim">
        <pc:chgData name="Glen Jones" userId="e846aaca-4b24-4b13-b0d0-f2308e16b284" providerId="ADAL" clId="{ED47ACC3-9597-4D89-A1DC-43CF280EF274}" dt="2026-01-19T13:48:49.249" v="1633" actId="47"/>
        <pc:sldMkLst>
          <pc:docMk/>
          <pc:sldMk cId="2002509254" sldId="527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2206835003" sldId="533"/>
        </pc:sldMkLst>
      </pc:sldChg>
      <pc:sldChg chg="modSp add mod">
        <pc:chgData name="Glen Jones" userId="e846aaca-4b24-4b13-b0d0-f2308e16b284" providerId="ADAL" clId="{ED47ACC3-9597-4D89-A1DC-43CF280EF274}" dt="2026-01-15T11:20:37.727" v="298" actId="20577"/>
        <pc:sldMkLst>
          <pc:docMk/>
          <pc:sldMk cId="40565280" sldId="534"/>
        </pc:sldMkLst>
        <pc:graphicFrameChg chg="mod modGraphic">
          <ac:chgData name="Glen Jones" userId="e846aaca-4b24-4b13-b0d0-f2308e16b284" providerId="ADAL" clId="{ED47ACC3-9597-4D89-A1DC-43CF280EF274}" dt="2026-01-15T11:20:37.727" v="298" actId="20577"/>
          <ac:graphicFrameMkLst>
            <pc:docMk/>
            <pc:sldMk cId="40565280" sldId="534"/>
            <ac:graphicFrameMk id="4" creationId="{63E98F97-E4AD-D5F9-FCEC-51B30817A91E}"/>
          </ac:graphicFrameMkLst>
        </pc:graphicFrameChg>
      </pc:sldChg>
      <pc:sldChg chg="addSp delSp modSp add mod ord modTransition delAnim modAnim">
        <pc:chgData name="Glen Jones" userId="e846aaca-4b24-4b13-b0d0-f2308e16b284" providerId="ADAL" clId="{ED47ACC3-9597-4D89-A1DC-43CF280EF274}" dt="2026-01-19T14:11:41.801" v="2275"/>
        <pc:sldMkLst>
          <pc:docMk/>
          <pc:sldMk cId="3073555623" sldId="535"/>
        </pc:sldMkLst>
        <pc:spChg chg="add mod">
          <ac:chgData name="Glen Jones" userId="e846aaca-4b24-4b13-b0d0-f2308e16b284" providerId="ADAL" clId="{ED47ACC3-9597-4D89-A1DC-43CF280EF274}" dt="2026-01-19T14:04:10.239" v="1961" actId="20577"/>
          <ac:spMkLst>
            <pc:docMk/>
            <pc:sldMk cId="3073555623" sldId="535"/>
            <ac:spMk id="2" creationId="{ED13EE7F-3554-2F8B-DE66-CCCED5030720}"/>
          </ac:spMkLst>
        </pc:spChg>
        <pc:spChg chg="mod">
          <ac:chgData name="Glen Jones" userId="e846aaca-4b24-4b13-b0d0-f2308e16b284" providerId="ADAL" clId="{ED47ACC3-9597-4D89-A1DC-43CF280EF274}" dt="2026-01-19T14:03:52.009" v="1923" actId="20577"/>
          <ac:spMkLst>
            <pc:docMk/>
            <pc:sldMk cId="3073555623" sldId="535"/>
            <ac:spMk id="6" creationId="{4B5D2CD9-1561-6E9B-6EE2-DAE0265307DD}"/>
          </ac:spMkLst>
        </pc:spChg>
        <pc:spChg chg="mod">
          <ac:chgData name="Glen Jones" userId="e846aaca-4b24-4b13-b0d0-f2308e16b284" providerId="ADAL" clId="{ED47ACC3-9597-4D89-A1DC-43CF280EF274}" dt="2026-01-19T14:03:23.525" v="1891" actId="14100"/>
          <ac:spMkLst>
            <pc:docMk/>
            <pc:sldMk cId="3073555623" sldId="535"/>
            <ac:spMk id="7" creationId="{63740A2E-C7A1-DDB2-1E06-399F420350EF}"/>
          </ac:spMkLst>
        </pc:spChg>
      </pc:sldChg>
      <pc:sldChg chg="addSp delSp modSp add del mod delAnim modAnim">
        <pc:chgData name="Glen Jones" userId="e846aaca-4b24-4b13-b0d0-f2308e16b284" providerId="ADAL" clId="{ED47ACC3-9597-4D89-A1DC-43CF280EF274}" dt="2026-01-19T14:16:28.679" v="2610" actId="47"/>
        <pc:sldMkLst>
          <pc:docMk/>
          <pc:sldMk cId="3052087510" sldId="536"/>
        </pc:sldMkLst>
      </pc:sldChg>
      <pc:sldChg chg="modSp add del mod">
        <pc:chgData name="Glen Jones" userId="e846aaca-4b24-4b13-b0d0-f2308e16b284" providerId="ADAL" clId="{ED47ACC3-9597-4D89-A1DC-43CF280EF274}" dt="2026-01-19T14:34:21.869" v="3013" actId="47"/>
        <pc:sldMkLst>
          <pc:docMk/>
          <pc:sldMk cId="1018118338" sldId="537"/>
        </pc:sldMkLst>
      </pc:sldChg>
      <pc:sldChg chg="addSp delSp modSp add del mod modAnim">
        <pc:chgData name="Glen Jones" userId="e846aaca-4b24-4b13-b0d0-f2308e16b284" providerId="ADAL" clId="{ED47ACC3-9597-4D89-A1DC-43CF280EF274}" dt="2026-01-19T15:18:35.730" v="3503" actId="47"/>
        <pc:sldMkLst>
          <pc:docMk/>
          <pc:sldMk cId="3748936356" sldId="538"/>
        </pc:sldMkLst>
        <pc:spChg chg="add mod">
          <ac:chgData name="Glen Jones" userId="e846aaca-4b24-4b13-b0d0-f2308e16b284" providerId="ADAL" clId="{ED47ACC3-9597-4D89-A1DC-43CF280EF274}" dt="2026-01-19T14:56:44.580" v="3396"/>
          <ac:spMkLst>
            <pc:docMk/>
            <pc:sldMk cId="3748936356" sldId="538"/>
            <ac:spMk id="2" creationId="{89C77638-B2C8-E70E-2F30-0BE8508BB664}"/>
          </ac:spMkLst>
        </pc:spChg>
        <pc:spChg chg="ord">
          <ac:chgData name="Glen Jones" userId="e846aaca-4b24-4b13-b0d0-f2308e16b284" providerId="ADAL" clId="{ED47ACC3-9597-4D89-A1DC-43CF280EF274}" dt="2026-01-15T13:21:16.436" v="1130" actId="13244"/>
          <ac:spMkLst>
            <pc:docMk/>
            <pc:sldMk cId="3748936356" sldId="538"/>
            <ac:spMk id="3" creationId="{F698E0D0-004E-E106-96B5-C7C8A313284A}"/>
          </ac:spMkLst>
        </pc:spChg>
        <pc:spChg chg="mod">
          <ac:chgData name="Glen Jones" userId="e846aaca-4b24-4b13-b0d0-f2308e16b284" providerId="ADAL" clId="{ED47ACC3-9597-4D89-A1DC-43CF280EF274}" dt="2026-01-15T13:25:32.013" v="1202" actId="14100"/>
          <ac:spMkLst>
            <pc:docMk/>
            <pc:sldMk cId="3748936356" sldId="538"/>
            <ac:spMk id="6" creationId="{C06E7D38-494D-6ED0-4B23-2AE7D2969BDC}"/>
          </ac:spMkLst>
        </pc:spChg>
        <pc:spChg chg="ord">
          <ac:chgData name="Glen Jones" userId="e846aaca-4b24-4b13-b0d0-f2308e16b284" providerId="ADAL" clId="{ED47ACC3-9597-4D89-A1DC-43CF280EF274}" dt="2026-01-15T13:21:53.642" v="1134" actId="13244"/>
          <ac:spMkLst>
            <pc:docMk/>
            <pc:sldMk cId="3748936356" sldId="538"/>
            <ac:spMk id="8" creationId="{D56C25DF-173D-8155-6C64-043E8C3B297C}"/>
          </ac:spMkLst>
        </pc:spChg>
        <pc:spChg chg="mod">
          <ac:chgData name="Glen Jones" userId="e846aaca-4b24-4b13-b0d0-f2308e16b284" providerId="ADAL" clId="{ED47ACC3-9597-4D89-A1DC-43CF280EF274}" dt="2026-01-15T13:22:00.103" v="1136" actId="1076"/>
          <ac:spMkLst>
            <pc:docMk/>
            <pc:sldMk cId="3748936356" sldId="538"/>
            <ac:spMk id="9" creationId="{5E41D53F-A426-D55A-C7AE-C7F2011C5B56}"/>
          </ac:spMkLst>
        </pc:spChg>
        <pc:spChg chg="add del mod">
          <ac:chgData name="Glen Jones" userId="e846aaca-4b24-4b13-b0d0-f2308e16b284" providerId="ADAL" clId="{ED47ACC3-9597-4D89-A1DC-43CF280EF274}" dt="2026-01-19T14:56:44.170" v="3395" actId="478"/>
          <ac:spMkLst>
            <pc:docMk/>
            <pc:sldMk cId="3748936356" sldId="538"/>
            <ac:spMk id="11" creationId="{9E0CD25A-FD0A-242D-ACD1-C37CCEC95831}"/>
          </ac:spMkLst>
        </pc:spChg>
        <pc:spChg chg="mod">
          <ac:chgData name="Glen Jones" userId="e846aaca-4b24-4b13-b0d0-f2308e16b284" providerId="ADAL" clId="{ED47ACC3-9597-4D89-A1DC-43CF280EF274}" dt="2026-01-19T14:56:50.490" v="3397"/>
          <ac:spMkLst>
            <pc:docMk/>
            <pc:sldMk cId="3748936356" sldId="538"/>
            <ac:spMk id="12" creationId="{4BAAB886-78FD-94E8-D6DF-7A74123BD271}"/>
          </ac:spMkLst>
        </pc:spChg>
        <pc:spChg chg="mod">
          <ac:chgData name="Glen Jones" userId="e846aaca-4b24-4b13-b0d0-f2308e16b284" providerId="ADAL" clId="{ED47ACC3-9597-4D89-A1DC-43CF280EF274}" dt="2026-01-15T13:21:58.083" v="1135" actId="1076"/>
          <ac:spMkLst>
            <pc:docMk/>
            <pc:sldMk cId="3748936356" sldId="538"/>
            <ac:spMk id="26" creationId="{53AC4A3B-83A3-8E50-E5E5-79461A411B53}"/>
          </ac:spMkLst>
        </pc:spChg>
        <pc:spChg chg="mod">
          <ac:chgData name="Glen Jones" userId="e846aaca-4b24-4b13-b0d0-f2308e16b284" providerId="ADAL" clId="{ED47ACC3-9597-4D89-A1DC-43CF280EF274}" dt="2026-01-15T13:22:01.933" v="1137" actId="1076"/>
          <ac:spMkLst>
            <pc:docMk/>
            <pc:sldMk cId="3748936356" sldId="538"/>
            <ac:spMk id="32" creationId="{6EAD15C3-28AD-36FD-243F-C9222ADF6ED3}"/>
          </ac:spMkLst>
        </pc:spChg>
        <pc:picChg chg="mod">
          <ac:chgData name="Glen Jones" userId="e846aaca-4b24-4b13-b0d0-f2308e16b284" providerId="ADAL" clId="{ED47ACC3-9597-4D89-A1DC-43CF280EF274}" dt="2026-01-15T13:22:23.025" v="1140" actId="1076"/>
          <ac:picMkLst>
            <pc:docMk/>
            <pc:sldMk cId="3748936356" sldId="538"/>
            <ac:picMk id="13" creationId="{7FDD5240-1CE8-B13D-4461-C1700BA6F148}"/>
          </ac:picMkLst>
        </pc:picChg>
      </pc:sldChg>
      <pc:sldChg chg="addSp delSp modSp add del mod">
        <pc:chgData name="Glen Jones" userId="e846aaca-4b24-4b13-b0d0-f2308e16b284" providerId="ADAL" clId="{ED47ACC3-9597-4D89-A1DC-43CF280EF274}" dt="2026-01-19T14:56:54.800" v="3398" actId="47"/>
        <pc:sldMkLst>
          <pc:docMk/>
          <pc:sldMk cId="3169298359" sldId="539"/>
        </pc:sldMkLst>
      </pc:sldChg>
      <pc:sldChg chg="modSp add del mod">
        <pc:chgData name="Glen Jones" userId="e846aaca-4b24-4b13-b0d0-f2308e16b284" providerId="ADAL" clId="{ED47ACC3-9597-4D89-A1DC-43CF280EF274}" dt="2026-01-19T14:56:54.800" v="3398" actId="47"/>
        <pc:sldMkLst>
          <pc:docMk/>
          <pc:sldMk cId="2141537633" sldId="540"/>
        </pc:sldMkLst>
      </pc:sldChg>
      <pc:sldChg chg="modSp add del mod">
        <pc:chgData name="Glen Jones" userId="e846aaca-4b24-4b13-b0d0-f2308e16b284" providerId="ADAL" clId="{ED47ACC3-9597-4D89-A1DC-43CF280EF274}" dt="2026-01-19T14:56:54.800" v="3398" actId="47"/>
        <pc:sldMkLst>
          <pc:docMk/>
          <pc:sldMk cId="1567471262" sldId="541"/>
        </pc:sldMkLst>
      </pc:sldChg>
      <pc:sldChg chg="modSp add del mod">
        <pc:chgData name="Glen Jones" userId="e846aaca-4b24-4b13-b0d0-f2308e16b284" providerId="ADAL" clId="{ED47ACC3-9597-4D89-A1DC-43CF280EF274}" dt="2026-01-19T14:56:54.800" v="3398" actId="47"/>
        <pc:sldMkLst>
          <pc:docMk/>
          <pc:sldMk cId="689366203" sldId="542"/>
        </pc:sldMkLst>
      </pc:sldChg>
      <pc:sldChg chg="modSp add del">
        <pc:chgData name="Glen Jones" userId="e846aaca-4b24-4b13-b0d0-f2308e16b284" providerId="ADAL" clId="{ED47ACC3-9597-4D89-A1DC-43CF280EF274}" dt="2026-01-19T13:48:49.249" v="1633" actId="47"/>
        <pc:sldMkLst>
          <pc:docMk/>
          <pc:sldMk cId="1976888972" sldId="543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2969811262" sldId="544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3999212127" sldId="545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643930653" sldId="546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3116215925" sldId="547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3990499620" sldId="548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2847970345" sldId="549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2940823043" sldId="550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203293357" sldId="551"/>
        </pc:sldMkLst>
      </pc:sldChg>
      <pc:sldChg chg="modSp add del mod">
        <pc:chgData name="Glen Jones" userId="e846aaca-4b24-4b13-b0d0-f2308e16b284" providerId="ADAL" clId="{ED47ACC3-9597-4D89-A1DC-43CF280EF274}" dt="2026-01-19T15:18:27.535" v="3502" actId="47"/>
        <pc:sldMkLst>
          <pc:docMk/>
          <pc:sldMk cId="2542525265" sldId="552"/>
        </pc:sldMkLst>
        <pc:spChg chg="mod">
          <ac:chgData name="Glen Jones" userId="e846aaca-4b24-4b13-b0d0-f2308e16b284" providerId="ADAL" clId="{ED47ACC3-9597-4D89-A1DC-43CF280EF274}" dt="2026-01-19T13:50:19.713" v="1650"/>
          <ac:spMkLst>
            <pc:docMk/>
            <pc:sldMk cId="2542525265" sldId="552"/>
            <ac:spMk id="2" creationId="{B9A2AE47-F216-7494-4ABC-6A0AF2F43B01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2542525265" sldId="552"/>
            <ac:spMk id="4" creationId="{5126316A-F36B-8632-7CD7-42501689F0D9}"/>
          </ac:spMkLst>
        </pc:spChg>
        <pc:spChg chg="mod">
          <ac:chgData name="Glen Jones" userId="e846aaca-4b24-4b13-b0d0-f2308e16b284" providerId="ADAL" clId="{ED47ACC3-9597-4D89-A1DC-43CF280EF274}" dt="2026-01-19T13:50:00.034" v="1649"/>
          <ac:spMkLst>
            <pc:docMk/>
            <pc:sldMk cId="2542525265" sldId="552"/>
            <ac:spMk id="5" creationId="{E4371ECF-D1B2-691A-C142-540EB034BDDD}"/>
          </ac:spMkLst>
        </pc:spChg>
        <pc:spChg chg="mod">
          <ac:chgData name="Glen Jones" userId="e846aaca-4b24-4b13-b0d0-f2308e16b284" providerId="ADAL" clId="{ED47ACC3-9597-4D89-A1DC-43CF280EF274}" dt="2026-01-19T13:51:21.923" v="1668" actId="207"/>
          <ac:spMkLst>
            <pc:docMk/>
            <pc:sldMk cId="2542525265" sldId="552"/>
            <ac:spMk id="6" creationId="{3B56E5B9-4AFF-F9DC-9950-6A631358C2B8}"/>
          </ac:spMkLst>
        </pc:spChg>
      </pc:sldChg>
      <pc:sldChg chg="modSp add del">
        <pc:chgData name="Glen Jones" userId="e846aaca-4b24-4b13-b0d0-f2308e16b284" providerId="ADAL" clId="{ED47ACC3-9597-4D89-A1DC-43CF280EF274}" dt="2026-01-19T13:52:56.630" v="1690" actId="47"/>
        <pc:sldMkLst>
          <pc:docMk/>
          <pc:sldMk cId="3784481741" sldId="553"/>
        </pc:sldMkLst>
        <pc:spChg chg="mod">
          <ac:chgData name="Glen Jones" userId="e846aaca-4b24-4b13-b0d0-f2308e16b284" providerId="ADAL" clId="{ED47ACC3-9597-4D89-A1DC-43CF280EF274}" dt="2026-01-19T13:50:19.713" v="1650"/>
          <ac:spMkLst>
            <pc:docMk/>
            <pc:sldMk cId="3784481741" sldId="553"/>
            <ac:spMk id="2" creationId="{3E864CBF-E992-68AF-BE41-526A9F683A01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3784481741" sldId="553"/>
            <ac:spMk id="4" creationId="{01AE4A4F-DBC1-C7AB-332B-C4A51601DEE0}"/>
          </ac:spMkLst>
        </pc:spChg>
        <pc:spChg chg="mod">
          <ac:chgData name="Glen Jones" userId="e846aaca-4b24-4b13-b0d0-f2308e16b284" providerId="ADAL" clId="{ED47ACC3-9597-4D89-A1DC-43CF280EF274}" dt="2026-01-19T13:52:20.289" v="1682"/>
          <ac:spMkLst>
            <pc:docMk/>
            <pc:sldMk cId="3784481741" sldId="553"/>
            <ac:spMk id="5" creationId="{4099A390-ED9B-B377-D221-873B44E82A57}"/>
          </ac:spMkLst>
        </pc:spChg>
        <pc:spChg chg="mod">
          <ac:chgData name="Glen Jones" userId="e846aaca-4b24-4b13-b0d0-f2308e16b284" providerId="ADAL" clId="{ED47ACC3-9597-4D89-A1DC-43CF280EF274}" dt="2026-01-19T13:51:36.924" v="1671"/>
          <ac:spMkLst>
            <pc:docMk/>
            <pc:sldMk cId="3784481741" sldId="553"/>
            <ac:spMk id="6" creationId="{89D0654D-B4AE-2322-BCD9-B83589051F97}"/>
          </ac:spMkLst>
        </pc:spChg>
      </pc:sldChg>
      <pc:sldChg chg="modSp add del">
        <pc:chgData name="Glen Jones" userId="e846aaca-4b24-4b13-b0d0-f2308e16b284" providerId="ADAL" clId="{ED47ACC3-9597-4D89-A1DC-43CF280EF274}" dt="2026-01-19T13:53:03.533" v="1691" actId="47"/>
        <pc:sldMkLst>
          <pc:docMk/>
          <pc:sldMk cId="4076764751" sldId="554"/>
        </pc:sldMkLst>
        <pc:spChg chg="mod">
          <ac:chgData name="Glen Jones" userId="e846aaca-4b24-4b13-b0d0-f2308e16b284" providerId="ADAL" clId="{ED47ACC3-9597-4D89-A1DC-43CF280EF274}" dt="2026-01-19T13:50:19.713" v="1650"/>
          <ac:spMkLst>
            <pc:docMk/>
            <pc:sldMk cId="4076764751" sldId="554"/>
            <ac:spMk id="2" creationId="{5DBE3F86-D235-26EB-2205-B651BB47F576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4076764751" sldId="554"/>
            <ac:spMk id="4" creationId="{A09132E4-2EEC-C39E-DDD4-AAD6997D1A5E}"/>
          </ac:spMkLst>
        </pc:spChg>
        <pc:spChg chg="mod">
          <ac:chgData name="Glen Jones" userId="e846aaca-4b24-4b13-b0d0-f2308e16b284" providerId="ADAL" clId="{ED47ACC3-9597-4D89-A1DC-43CF280EF274}" dt="2026-01-19T13:52:22.428" v="1683"/>
          <ac:spMkLst>
            <pc:docMk/>
            <pc:sldMk cId="4076764751" sldId="554"/>
            <ac:spMk id="5" creationId="{EEF062C8-7E83-B05D-2B7E-4CED78315607}"/>
          </ac:spMkLst>
        </pc:spChg>
        <pc:spChg chg="mod">
          <ac:chgData name="Glen Jones" userId="e846aaca-4b24-4b13-b0d0-f2308e16b284" providerId="ADAL" clId="{ED47ACC3-9597-4D89-A1DC-43CF280EF274}" dt="2026-01-19T13:51:39.238" v="1672"/>
          <ac:spMkLst>
            <pc:docMk/>
            <pc:sldMk cId="4076764751" sldId="554"/>
            <ac:spMk id="6" creationId="{EF50D97B-115F-32ED-EDF3-6D88F189A75E}"/>
          </ac:spMkLst>
        </pc:spChg>
      </pc:sldChg>
      <pc:sldChg chg="modSp add del mod">
        <pc:chgData name="Glen Jones" userId="e846aaca-4b24-4b13-b0d0-f2308e16b284" providerId="ADAL" clId="{ED47ACC3-9597-4D89-A1DC-43CF280EF274}" dt="2026-01-19T15:18:27.535" v="3502" actId="47"/>
        <pc:sldMkLst>
          <pc:docMk/>
          <pc:sldMk cId="1899973598" sldId="555"/>
        </pc:sldMkLst>
        <pc:spChg chg="mod">
          <ac:chgData name="Glen Jones" userId="e846aaca-4b24-4b13-b0d0-f2308e16b284" providerId="ADAL" clId="{ED47ACC3-9597-4D89-A1DC-43CF280EF274}" dt="2026-01-19T13:52:33.439" v="1685" actId="207"/>
          <ac:spMkLst>
            <pc:docMk/>
            <pc:sldMk cId="1899973598" sldId="555"/>
            <ac:spMk id="4" creationId="{743FD97D-42DE-30F6-1490-161312A59169}"/>
          </ac:spMkLst>
        </pc:spChg>
        <pc:spChg chg="mod">
          <ac:chgData name="Glen Jones" userId="e846aaca-4b24-4b13-b0d0-f2308e16b284" providerId="ADAL" clId="{ED47ACC3-9597-4D89-A1DC-43CF280EF274}" dt="2026-01-19T13:52:04.471" v="1678" actId="115"/>
          <ac:spMkLst>
            <pc:docMk/>
            <pc:sldMk cId="1899973598" sldId="555"/>
            <ac:spMk id="5" creationId="{FBA5197B-8427-6327-B721-E7B1A50ABC93}"/>
          </ac:spMkLst>
        </pc:spChg>
      </pc:sldChg>
      <pc:sldChg chg="modSp add del">
        <pc:chgData name="Glen Jones" userId="e846aaca-4b24-4b13-b0d0-f2308e16b284" providerId="ADAL" clId="{ED47ACC3-9597-4D89-A1DC-43CF280EF274}" dt="2026-01-19T13:51:42.579" v="1673" actId="47"/>
        <pc:sldMkLst>
          <pc:docMk/>
          <pc:sldMk cId="2264235823" sldId="555"/>
        </pc:sldMkLst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2264235823" sldId="555"/>
            <ac:spMk id="4" creationId="{334E69CA-D239-69E4-ACF1-45D701776CF6}"/>
          </ac:spMkLst>
        </pc:spChg>
        <pc:spChg chg="mod">
          <ac:chgData name="Glen Jones" userId="e846aaca-4b24-4b13-b0d0-f2308e16b284" providerId="ADAL" clId="{ED47ACC3-9597-4D89-A1DC-43CF280EF274}" dt="2026-01-19T13:50:00.034" v="1649"/>
          <ac:spMkLst>
            <pc:docMk/>
            <pc:sldMk cId="2264235823" sldId="555"/>
            <ac:spMk id="5" creationId="{5F9312D8-C087-CB4E-C387-C1CD71F0F89F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2264235823" sldId="555"/>
            <ac:spMk id="6" creationId="{DA7B3A0B-05B9-8DC2-EC2F-91CDFAC45B44}"/>
          </ac:spMkLst>
        </pc:spChg>
      </pc:sldChg>
      <pc:sldChg chg="modSp add del mod">
        <pc:chgData name="Glen Jones" userId="e846aaca-4b24-4b13-b0d0-f2308e16b284" providerId="ADAL" clId="{ED47ACC3-9597-4D89-A1DC-43CF280EF274}" dt="2026-01-19T15:18:27.535" v="3502" actId="47"/>
        <pc:sldMkLst>
          <pc:docMk/>
          <pc:sldMk cId="705293678" sldId="556"/>
        </pc:sldMkLst>
        <pc:spChg chg="mod">
          <ac:chgData name="Glen Jones" userId="e846aaca-4b24-4b13-b0d0-f2308e16b284" providerId="ADAL" clId="{ED47ACC3-9597-4D89-A1DC-43CF280EF274}" dt="2026-01-19T13:52:47.839" v="1687" actId="207"/>
          <ac:spMkLst>
            <pc:docMk/>
            <pc:sldMk cId="705293678" sldId="556"/>
            <ac:spMk id="4" creationId="{9B584B7D-D2A5-1B4B-9F93-4E886C6CC230}"/>
          </ac:spMkLst>
        </pc:spChg>
      </pc:sldChg>
      <pc:sldChg chg="modSp add del">
        <pc:chgData name="Glen Jones" userId="e846aaca-4b24-4b13-b0d0-f2308e16b284" providerId="ADAL" clId="{ED47ACC3-9597-4D89-A1DC-43CF280EF274}" dt="2026-01-19T13:51:42.579" v="1673" actId="47"/>
        <pc:sldMkLst>
          <pc:docMk/>
          <pc:sldMk cId="3939161347" sldId="556"/>
        </pc:sldMkLst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3939161347" sldId="556"/>
            <ac:spMk id="4" creationId="{6CD6A723-A0C4-622F-FDB2-7827895651E6}"/>
          </ac:spMkLst>
        </pc:spChg>
        <pc:spChg chg="mod">
          <ac:chgData name="Glen Jones" userId="e846aaca-4b24-4b13-b0d0-f2308e16b284" providerId="ADAL" clId="{ED47ACC3-9597-4D89-A1DC-43CF280EF274}" dt="2026-01-19T13:50:00.034" v="1649"/>
          <ac:spMkLst>
            <pc:docMk/>
            <pc:sldMk cId="3939161347" sldId="556"/>
            <ac:spMk id="5" creationId="{286042E9-0C7B-FABF-B3E5-ABC61272731A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3939161347" sldId="556"/>
            <ac:spMk id="6" creationId="{99A2AACA-0DB6-FEBE-9FAF-0C9FF84C5C2D}"/>
          </ac:spMkLst>
        </pc:spChg>
      </pc:sldChg>
      <pc:sldChg chg="modSp add del">
        <pc:chgData name="Glen Jones" userId="e846aaca-4b24-4b13-b0d0-f2308e16b284" providerId="ADAL" clId="{ED47ACC3-9597-4D89-A1DC-43CF280EF274}" dt="2026-01-19T13:51:42.579" v="1673" actId="47"/>
        <pc:sldMkLst>
          <pc:docMk/>
          <pc:sldMk cId="181995541" sldId="557"/>
        </pc:sldMkLst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181995541" sldId="557"/>
            <ac:spMk id="4" creationId="{673F0297-C64F-36B5-60FE-D380C0414DAC}"/>
          </ac:spMkLst>
        </pc:spChg>
        <pc:spChg chg="mod">
          <ac:chgData name="Glen Jones" userId="e846aaca-4b24-4b13-b0d0-f2308e16b284" providerId="ADAL" clId="{ED47ACC3-9597-4D89-A1DC-43CF280EF274}" dt="2026-01-19T13:50:00.034" v="1649"/>
          <ac:spMkLst>
            <pc:docMk/>
            <pc:sldMk cId="181995541" sldId="557"/>
            <ac:spMk id="5" creationId="{84F7CF8E-46D7-E50C-921D-61B5D501CFFB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181995541" sldId="557"/>
            <ac:spMk id="6" creationId="{6DF317FC-6BD8-D4CA-0C71-C9667B3CF428}"/>
          </ac:spMkLst>
        </pc:spChg>
      </pc:sldChg>
      <pc:sldChg chg="modSp add del mod">
        <pc:chgData name="Glen Jones" userId="e846aaca-4b24-4b13-b0d0-f2308e16b284" providerId="ADAL" clId="{ED47ACC3-9597-4D89-A1DC-43CF280EF274}" dt="2026-01-19T15:18:27.535" v="3502" actId="47"/>
        <pc:sldMkLst>
          <pc:docMk/>
          <pc:sldMk cId="4150862267" sldId="557"/>
        </pc:sldMkLst>
        <pc:spChg chg="mod">
          <ac:chgData name="Glen Jones" userId="e846aaca-4b24-4b13-b0d0-f2308e16b284" providerId="ADAL" clId="{ED47ACC3-9597-4D89-A1DC-43CF280EF274}" dt="2026-01-19T13:52:52.600" v="1689" actId="207"/>
          <ac:spMkLst>
            <pc:docMk/>
            <pc:sldMk cId="4150862267" sldId="557"/>
            <ac:spMk id="4" creationId="{888C57A8-66AA-7542-E202-FA5A6FC92058}"/>
          </ac:spMkLst>
        </pc:spChg>
      </pc:sldChg>
      <pc:sldChg chg="modSp add del mod">
        <pc:chgData name="Glen Jones" userId="e846aaca-4b24-4b13-b0d0-f2308e16b284" providerId="ADAL" clId="{ED47ACC3-9597-4D89-A1DC-43CF280EF274}" dt="2026-01-19T15:18:27.535" v="3502" actId="47"/>
        <pc:sldMkLst>
          <pc:docMk/>
          <pc:sldMk cId="222995658" sldId="558"/>
        </pc:sldMkLst>
        <pc:spChg chg="mod">
          <ac:chgData name="Glen Jones" userId="e846aaca-4b24-4b13-b0d0-f2308e16b284" providerId="ADAL" clId="{ED47ACC3-9597-4D89-A1DC-43CF280EF274}" dt="2026-01-19T13:53:10.120" v="1695" actId="207"/>
          <ac:spMkLst>
            <pc:docMk/>
            <pc:sldMk cId="222995658" sldId="558"/>
            <ac:spMk id="2" creationId="{0C6DD154-D56D-00B0-4DA9-FDBA218F42F6}"/>
          </ac:spMkLst>
        </pc:spChg>
      </pc:sldChg>
      <pc:sldChg chg="modSp add del mod">
        <pc:chgData name="Glen Jones" userId="e846aaca-4b24-4b13-b0d0-f2308e16b284" providerId="ADAL" clId="{ED47ACC3-9597-4D89-A1DC-43CF280EF274}" dt="2026-01-19T15:18:27.535" v="3502" actId="47"/>
        <pc:sldMkLst>
          <pc:docMk/>
          <pc:sldMk cId="523798115" sldId="559"/>
        </pc:sldMkLst>
        <pc:spChg chg="mod">
          <ac:chgData name="Glen Jones" userId="e846aaca-4b24-4b13-b0d0-f2308e16b284" providerId="ADAL" clId="{ED47ACC3-9597-4D89-A1DC-43CF280EF274}" dt="2026-01-19T13:53:17.820" v="1699" actId="207"/>
          <ac:spMkLst>
            <pc:docMk/>
            <pc:sldMk cId="523798115" sldId="559"/>
            <ac:spMk id="2" creationId="{1BA7D6B0-BC3C-9F46-0AAB-73051DE13B09}"/>
          </ac:spMkLst>
        </pc:spChg>
      </pc:sldChg>
      <pc:sldChg chg="modSp add del mod">
        <pc:chgData name="Glen Jones" userId="e846aaca-4b24-4b13-b0d0-f2308e16b284" providerId="ADAL" clId="{ED47ACC3-9597-4D89-A1DC-43CF280EF274}" dt="2026-01-19T15:18:27.535" v="3502" actId="47"/>
        <pc:sldMkLst>
          <pc:docMk/>
          <pc:sldMk cId="1056146769" sldId="560"/>
        </pc:sldMkLst>
        <pc:spChg chg="mod">
          <ac:chgData name="Glen Jones" userId="e846aaca-4b24-4b13-b0d0-f2308e16b284" providerId="ADAL" clId="{ED47ACC3-9597-4D89-A1DC-43CF280EF274}" dt="2026-01-19T13:53:29.616" v="1707" actId="207"/>
          <ac:spMkLst>
            <pc:docMk/>
            <pc:sldMk cId="1056146769" sldId="560"/>
            <ac:spMk id="2" creationId="{73A78733-783B-E1B6-3912-3CF3739868A9}"/>
          </ac:spMkLst>
        </pc:spChg>
      </pc:sldChg>
      <pc:sldChg chg="modSp add del mod">
        <pc:chgData name="Glen Jones" userId="e846aaca-4b24-4b13-b0d0-f2308e16b284" providerId="ADAL" clId="{ED47ACC3-9597-4D89-A1DC-43CF280EF274}" dt="2026-01-19T15:18:27.535" v="3502" actId="47"/>
        <pc:sldMkLst>
          <pc:docMk/>
          <pc:sldMk cId="661140853" sldId="561"/>
        </pc:sldMkLst>
        <pc:spChg chg="mod">
          <ac:chgData name="Glen Jones" userId="e846aaca-4b24-4b13-b0d0-f2308e16b284" providerId="ADAL" clId="{ED47ACC3-9597-4D89-A1DC-43CF280EF274}" dt="2026-01-19T13:53:38.972" v="1710" actId="207"/>
          <ac:spMkLst>
            <pc:docMk/>
            <pc:sldMk cId="661140853" sldId="561"/>
            <ac:spMk id="2" creationId="{F2D3E12E-8B3C-EE84-1F47-4CE70ADA09DA}"/>
          </ac:spMkLst>
        </pc:spChg>
      </pc:sldChg>
      <pc:sldChg chg="addSp delSp modSp add mod modTransition addAnim delAnim modAnim">
        <pc:chgData name="Glen Jones" userId="e846aaca-4b24-4b13-b0d0-f2308e16b284" providerId="ADAL" clId="{ED47ACC3-9597-4D89-A1DC-43CF280EF274}" dt="2026-01-19T15:06:40.029" v="3489" actId="207"/>
        <pc:sldMkLst>
          <pc:docMk/>
          <pc:sldMk cId="3175723564" sldId="562"/>
        </pc:sldMkLst>
        <pc:spChg chg="del">
          <ac:chgData name="Glen Jones" userId="e846aaca-4b24-4b13-b0d0-f2308e16b284" providerId="ADAL" clId="{ED47ACC3-9597-4D89-A1DC-43CF280EF274}" dt="2026-01-19T14:04:23.990" v="1964" actId="478"/>
          <ac:spMkLst>
            <pc:docMk/>
            <pc:sldMk cId="3175723564" sldId="562"/>
            <ac:spMk id="2" creationId="{4A300EAE-D3E7-82EB-2697-BA6E40E934A1}"/>
          </ac:spMkLst>
        </pc:spChg>
        <pc:spChg chg="add mod">
          <ac:chgData name="Glen Jones" userId="e846aaca-4b24-4b13-b0d0-f2308e16b284" providerId="ADAL" clId="{ED47ACC3-9597-4D89-A1DC-43CF280EF274}" dt="2026-01-19T15:06:16.816" v="3484" actId="207"/>
          <ac:spMkLst>
            <pc:docMk/>
            <pc:sldMk cId="3175723564" sldId="562"/>
            <ac:spMk id="3" creationId="{8317037E-D094-FC2D-AB82-D6CBFA874ADA}"/>
          </ac:spMkLst>
        </pc:spChg>
        <pc:spChg chg="add mod">
          <ac:chgData name="Glen Jones" userId="e846aaca-4b24-4b13-b0d0-f2308e16b284" providerId="ADAL" clId="{ED47ACC3-9597-4D89-A1DC-43CF280EF274}" dt="2026-01-19T15:06:40.029" v="3489" actId="207"/>
          <ac:spMkLst>
            <pc:docMk/>
            <pc:sldMk cId="3175723564" sldId="562"/>
            <ac:spMk id="4" creationId="{9ED36692-3200-33B2-6BD2-9F1E0F9835BA}"/>
          </ac:spMkLst>
        </pc:spChg>
        <pc:spChg chg="del">
          <ac:chgData name="Glen Jones" userId="e846aaca-4b24-4b13-b0d0-f2308e16b284" providerId="ADAL" clId="{ED47ACC3-9597-4D89-A1DC-43CF280EF274}" dt="2026-01-19T14:04:22.149" v="1963" actId="478"/>
          <ac:spMkLst>
            <pc:docMk/>
            <pc:sldMk cId="3175723564" sldId="562"/>
            <ac:spMk id="6" creationId="{6732B3DB-4AD4-76CD-53F4-B2636617794E}"/>
          </ac:spMkLst>
        </pc:spChg>
        <pc:spChg chg="mod">
          <ac:chgData name="Glen Jones" userId="e846aaca-4b24-4b13-b0d0-f2308e16b284" providerId="ADAL" clId="{ED47ACC3-9597-4D89-A1DC-43CF280EF274}" dt="2026-01-19T14:07:54.708" v="2164" actId="1076"/>
          <ac:spMkLst>
            <pc:docMk/>
            <pc:sldMk cId="3175723564" sldId="562"/>
            <ac:spMk id="7" creationId="{7370954D-4852-6A7D-E7BD-31C564DD7F26}"/>
          </ac:spMkLst>
        </pc:spChg>
        <pc:spChg chg="add mod">
          <ac:chgData name="Glen Jones" userId="e846aaca-4b24-4b13-b0d0-f2308e16b284" providerId="ADAL" clId="{ED47ACC3-9597-4D89-A1DC-43CF280EF274}" dt="2026-01-19T15:06:20.349" v="3485" actId="207"/>
          <ac:spMkLst>
            <pc:docMk/>
            <pc:sldMk cId="3175723564" sldId="562"/>
            <ac:spMk id="8" creationId="{6CCAF724-3831-92BF-38DC-CC8395374121}"/>
          </ac:spMkLst>
        </pc:spChg>
        <pc:spChg chg="add mod">
          <ac:chgData name="Glen Jones" userId="e846aaca-4b24-4b13-b0d0-f2308e16b284" providerId="ADAL" clId="{ED47ACC3-9597-4D89-A1DC-43CF280EF274}" dt="2026-01-19T14:07:51.178" v="2162" actId="1076"/>
          <ac:spMkLst>
            <pc:docMk/>
            <pc:sldMk cId="3175723564" sldId="562"/>
            <ac:spMk id="9" creationId="{1DDD2BEB-B7A8-7500-79CD-4A6FE72567A8}"/>
          </ac:spMkLst>
        </pc:spChg>
        <pc:spChg chg="add mod">
          <ac:chgData name="Glen Jones" userId="e846aaca-4b24-4b13-b0d0-f2308e16b284" providerId="ADAL" clId="{ED47ACC3-9597-4D89-A1DC-43CF280EF274}" dt="2026-01-19T14:09:51.440" v="2212" actId="404"/>
          <ac:spMkLst>
            <pc:docMk/>
            <pc:sldMk cId="3175723564" sldId="562"/>
            <ac:spMk id="11" creationId="{DFCB9A02-C266-AB70-3B45-87D180FEAC1D}"/>
          </ac:spMkLst>
        </pc:spChg>
        <pc:spChg chg="add mod">
          <ac:chgData name="Glen Jones" userId="e846aaca-4b24-4b13-b0d0-f2308e16b284" providerId="ADAL" clId="{ED47ACC3-9597-4D89-A1DC-43CF280EF274}" dt="2026-01-19T14:10:53.980" v="2267" actId="255"/>
          <ac:spMkLst>
            <pc:docMk/>
            <pc:sldMk cId="3175723564" sldId="562"/>
            <ac:spMk id="12" creationId="{9A59D46E-A56F-DB7D-D5DF-AC9239E856B7}"/>
          </ac:spMkLst>
        </pc:spChg>
        <pc:spChg chg="add mod">
          <ac:chgData name="Glen Jones" userId="e846aaca-4b24-4b13-b0d0-f2308e16b284" providerId="ADAL" clId="{ED47ACC3-9597-4D89-A1DC-43CF280EF274}" dt="2026-01-19T14:10:53.980" v="2267" actId="255"/>
          <ac:spMkLst>
            <pc:docMk/>
            <pc:sldMk cId="3175723564" sldId="562"/>
            <ac:spMk id="13" creationId="{5799B24D-D390-B089-525D-B298059447D7}"/>
          </ac:spMkLst>
        </pc:spChg>
        <pc:spChg chg="add mod">
          <ac:chgData name="Glen Jones" userId="e846aaca-4b24-4b13-b0d0-f2308e16b284" providerId="ADAL" clId="{ED47ACC3-9597-4D89-A1DC-43CF280EF274}" dt="2026-01-19T14:10:53.980" v="2267" actId="255"/>
          <ac:spMkLst>
            <pc:docMk/>
            <pc:sldMk cId="3175723564" sldId="562"/>
            <ac:spMk id="14" creationId="{26D23961-0A19-4522-9585-BA57437A0B80}"/>
          </ac:spMkLst>
        </pc:spChg>
        <pc:picChg chg="del">
          <ac:chgData name="Glen Jones" userId="e846aaca-4b24-4b13-b0d0-f2308e16b284" providerId="ADAL" clId="{ED47ACC3-9597-4D89-A1DC-43CF280EF274}" dt="2026-01-19T14:04:27.280" v="1965" actId="478"/>
          <ac:picMkLst>
            <pc:docMk/>
            <pc:sldMk cId="3175723564" sldId="562"/>
            <ac:picMk id="10" creationId="{DACD93B3-4A81-8AE6-6664-354DD37173FD}"/>
          </ac:picMkLst>
        </pc:picChg>
      </pc:sldChg>
      <pc:sldChg chg="addSp delSp modSp add mod modTransition addAnim delAnim modAnim">
        <pc:chgData name="Glen Jones" userId="e846aaca-4b24-4b13-b0d0-f2308e16b284" providerId="ADAL" clId="{ED47ACC3-9597-4D89-A1DC-43CF280EF274}" dt="2026-01-19T15:11:01.521" v="3501"/>
        <pc:sldMkLst>
          <pc:docMk/>
          <pc:sldMk cId="1760773423" sldId="563"/>
        </pc:sldMkLst>
        <pc:spChg chg="add mod">
          <ac:chgData name="Glen Jones" userId="e846aaca-4b24-4b13-b0d0-f2308e16b284" providerId="ADAL" clId="{ED47ACC3-9597-4D89-A1DC-43CF280EF274}" dt="2026-01-19T15:10:17.553" v="3495" actId="207"/>
          <ac:spMkLst>
            <pc:docMk/>
            <pc:sldMk cId="1760773423" sldId="563"/>
            <ac:spMk id="2" creationId="{316B46AD-ABFF-9225-0574-709151222041}"/>
          </ac:spMkLst>
        </pc:spChg>
        <pc:spChg chg="mod">
          <ac:chgData name="Glen Jones" userId="e846aaca-4b24-4b13-b0d0-f2308e16b284" providerId="ADAL" clId="{ED47ACC3-9597-4D89-A1DC-43CF280EF274}" dt="2026-01-19T15:10:24.508" v="3496" actId="207"/>
          <ac:spMkLst>
            <pc:docMk/>
            <pc:sldMk cId="1760773423" sldId="563"/>
            <ac:spMk id="3" creationId="{59709409-31C1-AD92-2147-59B74FB11410}"/>
          </ac:spMkLst>
        </pc:spChg>
        <pc:spChg chg="mod">
          <ac:chgData name="Glen Jones" userId="e846aaca-4b24-4b13-b0d0-f2308e16b284" providerId="ADAL" clId="{ED47ACC3-9597-4D89-A1DC-43CF280EF274}" dt="2026-01-19T15:10:36.099" v="3498" actId="207"/>
          <ac:spMkLst>
            <pc:docMk/>
            <pc:sldMk cId="1760773423" sldId="563"/>
            <ac:spMk id="4" creationId="{13E6A776-21E1-E75D-39F2-163C327A946D}"/>
          </ac:spMkLst>
        </pc:spChg>
        <pc:spChg chg="add mod">
          <ac:chgData name="Glen Jones" userId="e846aaca-4b24-4b13-b0d0-f2308e16b284" providerId="ADAL" clId="{ED47ACC3-9597-4D89-A1DC-43CF280EF274}" dt="2026-01-19T14:13:56.311" v="2449" actId="20577"/>
          <ac:spMkLst>
            <pc:docMk/>
            <pc:sldMk cId="1760773423" sldId="563"/>
            <ac:spMk id="6" creationId="{C02030FF-94AE-8E6C-B1DA-4640B3371397}"/>
          </ac:spMkLst>
        </pc:spChg>
        <pc:spChg chg="del">
          <ac:chgData name="Glen Jones" userId="e846aaca-4b24-4b13-b0d0-f2308e16b284" providerId="ADAL" clId="{ED47ACC3-9597-4D89-A1DC-43CF280EF274}" dt="2026-01-19T14:11:24.545" v="2271" actId="478"/>
          <ac:spMkLst>
            <pc:docMk/>
            <pc:sldMk cId="1760773423" sldId="563"/>
            <ac:spMk id="7" creationId="{7E9050D3-3CF7-E498-AA93-2374BC485BF8}"/>
          </ac:spMkLst>
        </pc:spChg>
        <pc:spChg chg="mod">
          <ac:chgData name="Glen Jones" userId="e846aaca-4b24-4b13-b0d0-f2308e16b284" providerId="ADAL" clId="{ED47ACC3-9597-4D89-A1DC-43CF280EF274}" dt="2026-01-19T15:10:30.699" v="3497" actId="207"/>
          <ac:spMkLst>
            <pc:docMk/>
            <pc:sldMk cId="1760773423" sldId="563"/>
            <ac:spMk id="8" creationId="{D9765789-AA54-C516-208A-8AB5AA63706E}"/>
          </ac:spMkLst>
        </pc:spChg>
        <pc:spChg chg="del">
          <ac:chgData name="Glen Jones" userId="e846aaca-4b24-4b13-b0d0-f2308e16b284" providerId="ADAL" clId="{ED47ACC3-9597-4D89-A1DC-43CF280EF274}" dt="2026-01-19T14:11:24.545" v="2271" actId="478"/>
          <ac:spMkLst>
            <pc:docMk/>
            <pc:sldMk cId="1760773423" sldId="563"/>
            <ac:spMk id="9" creationId="{C520BAB9-CB61-281F-B9CF-44644AE4D369}"/>
          </ac:spMkLst>
        </pc:spChg>
        <pc:spChg chg="add mod">
          <ac:chgData name="Glen Jones" userId="e846aaca-4b24-4b13-b0d0-f2308e16b284" providerId="ADAL" clId="{ED47ACC3-9597-4D89-A1DC-43CF280EF274}" dt="2026-01-19T14:13:51.818" v="2448" actId="20577"/>
          <ac:spMkLst>
            <pc:docMk/>
            <pc:sldMk cId="1760773423" sldId="563"/>
            <ac:spMk id="10" creationId="{AAA6FD68-84E3-32D3-8622-3AEF06FC2E04}"/>
          </ac:spMkLst>
        </pc:spChg>
        <pc:spChg chg="del">
          <ac:chgData name="Glen Jones" userId="e846aaca-4b24-4b13-b0d0-f2308e16b284" providerId="ADAL" clId="{ED47ACC3-9597-4D89-A1DC-43CF280EF274}" dt="2026-01-19T14:11:24.545" v="2271" actId="478"/>
          <ac:spMkLst>
            <pc:docMk/>
            <pc:sldMk cId="1760773423" sldId="563"/>
            <ac:spMk id="11" creationId="{6930D6FC-86EB-8807-959A-6E25FCAC6D72}"/>
          </ac:spMkLst>
        </pc:spChg>
        <pc:spChg chg="mod">
          <ac:chgData name="Glen Jones" userId="e846aaca-4b24-4b13-b0d0-f2308e16b284" providerId="ADAL" clId="{ED47ACC3-9597-4D89-A1DC-43CF280EF274}" dt="2026-01-19T15:10:24.508" v="3496" actId="207"/>
          <ac:spMkLst>
            <pc:docMk/>
            <pc:sldMk cId="1760773423" sldId="563"/>
            <ac:spMk id="12" creationId="{54BDD269-3C05-B980-0EB4-154FF217CFE3}"/>
          </ac:spMkLst>
        </pc:spChg>
        <pc:spChg chg="mod">
          <ac:chgData name="Glen Jones" userId="e846aaca-4b24-4b13-b0d0-f2308e16b284" providerId="ADAL" clId="{ED47ACC3-9597-4D89-A1DC-43CF280EF274}" dt="2026-01-19T15:10:30.699" v="3497" actId="207"/>
          <ac:spMkLst>
            <pc:docMk/>
            <pc:sldMk cId="1760773423" sldId="563"/>
            <ac:spMk id="13" creationId="{4D06F196-9B3B-9DCA-1B2E-FEC9FFC43009}"/>
          </ac:spMkLst>
        </pc:spChg>
        <pc:spChg chg="mod">
          <ac:chgData name="Glen Jones" userId="e846aaca-4b24-4b13-b0d0-f2308e16b284" providerId="ADAL" clId="{ED47ACC3-9597-4D89-A1DC-43CF280EF274}" dt="2026-01-19T15:10:36.099" v="3498" actId="207"/>
          <ac:spMkLst>
            <pc:docMk/>
            <pc:sldMk cId="1760773423" sldId="563"/>
            <ac:spMk id="14" creationId="{492FF42D-9A55-AA90-8DF4-292044D2C528}"/>
          </ac:spMkLst>
        </pc:spChg>
        <pc:spChg chg="add mod">
          <ac:chgData name="Glen Jones" userId="e846aaca-4b24-4b13-b0d0-f2308e16b284" providerId="ADAL" clId="{ED47ACC3-9597-4D89-A1DC-43CF280EF274}" dt="2026-01-19T14:14:08.300" v="2469" actId="20577"/>
          <ac:spMkLst>
            <pc:docMk/>
            <pc:sldMk cId="1760773423" sldId="563"/>
            <ac:spMk id="15" creationId="{A63F7104-1356-F3A0-D891-9B1C263CC19A}"/>
          </ac:spMkLst>
        </pc:spChg>
        <pc:spChg chg="add mod">
          <ac:chgData name="Glen Jones" userId="e846aaca-4b24-4b13-b0d0-f2308e16b284" providerId="ADAL" clId="{ED47ACC3-9597-4D89-A1DC-43CF280EF274}" dt="2026-01-19T15:10:30.699" v="3497" actId="207"/>
          <ac:spMkLst>
            <pc:docMk/>
            <pc:sldMk cId="1760773423" sldId="563"/>
            <ac:spMk id="16" creationId="{F1E62A07-E9FF-AE58-48B4-428F54542A21}"/>
          </ac:spMkLst>
        </pc:spChg>
        <pc:spChg chg="add mod">
          <ac:chgData name="Glen Jones" userId="e846aaca-4b24-4b13-b0d0-f2308e16b284" providerId="ADAL" clId="{ED47ACC3-9597-4D89-A1DC-43CF280EF274}" dt="2026-01-19T15:10:30.699" v="3497" actId="207"/>
          <ac:spMkLst>
            <pc:docMk/>
            <pc:sldMk cId="1760773423" sldId="563"/>
            <ac:spMk id="17" creationId="{7C8E3608-5489-4E92-55A0-530B1E119717}"/>
          </ac:spMkLst>
        </pc:spChg>
        <pc:spChg chg="add mod">
          <ac:chgData name="Glen Jones" userId="e846aaca-4b24-4b13-b0d0-f2308e16b284" providerId="ADAL" clId="{ED47ACC3-9597-4D89-A1DC-43CF280EF274}" dt="2026-01-19T15:10:36.099" v="3498" actId="207"/>
          <ac:spMkLst>
            <pc:docMk/>
            <pc:sldMk cId="1760773423" sldId="563"/>
            <ac:spMk id="18" creationId="{8463B2E3-B775-E0C1-9F27-E595F13FCE56}"/>
          </ac:spMkLst>
        </pc:spChg>
        <pc:spChg chg="add mod">
          <ac:chgData name="Glen Jones" userId="e846aaca-4b24-4b13-b0d0-f2308e16b284" providerId="ADAL" clId="{ED47ACC3-9597-4D89-A1DC-43CF280EF274}" dt="2026-01-19T15:10:36.099" v="3498" actId="207"/>
          <ac:spMkLst>
            <pc:docMk/>
            <pc:sldMk cId="1760773423" sldId="563"/>
            <ac:spMk id="19" creationId="{1E315E9B-0232-3103-4CD7-91692FFD30EA}"/>
          </ac:spMkLst>
        </pc:spChg>
      </pc:sldChg>
      <pc:sldChg chg="delSp modSp add del mod delAnim">
        <pc:chgData name="Glen Jones" userId="e846aaca-4b24-4b13-b0d0-f2308e16b284" providerId="ADAL" clId="{ED47ACC3-9597-4D89-A1DC-43CF280EF274}" dt="2026-01-19T14:11:16.116" v="2269" actId="47"/>
        <pc:sldMkLst>
          <pc:docMk/>
          <pc:sldMk cId="2531984342" sldId="563"/>
        </pc:sldMkLst>
        <pc:spChg chg="del mod">
          <ac:chgData name="Glen Jones" userId="e846aaca-4b24-4b13-b0d0-f2308e16b284" providerId="ADAL" clId="{ED47ACC3-9597-4D89-A1DC-43CF280EF274}" dt="2026-01-19T14:08:42.125" v="2189" actId="478"/>
          <ac:spMkLst>
            <pc:docMk/>
            <pc:sldMk cId="2531984342" sldId="563"/>
            <ac:spMk id="3" creationId="{C2918EEE-2AE7-2C5F-C5B0-2C8943E926CB}"/>
          </ac:spMkLst>
        </pc:spChg>
        <pc:spChg chg="del mod">
          <ac:chgData name="Glen Jones" userId="e846aaca-4b24-4b13-b0d0-f2308e16b284" providerId="ADAL" clId="{ED47ACC3-9597-4D89-A1DC-43CF280EF274}" dt="2026-01-19T14:08:44.909" v="2190" actId="478"/>
          <ac:spMkLst>
            <pc:docMk/>
            <pc:sldMk cId="2531984342" sldId="563"/>
            <ac:spMk id="4" creationId="{B87F3941-E34E-942A-D4F8-091AA9047E41}"/>
          </ac:spMkLst>
        </pc:spChg>
        <pc:spChg chg="del mod">
          <ac:chgData name="Glen Jones" userId="e846aaca-4b24-4b13-b0d0-f2308e16b284" providerId="ADAL" clId="{ED47ACC3-9597-4D89-A1DC-43CF280EF274}" dt="2026-01-19T14:08:44.909" v="2190" actId="478"/>
          <ac:spMkLst>
            <pc:docMk/>
            <pc:sldMk cId="2531984342" sldId="563"/>
            <ac:spMk id="8" creationId="{35C8C5E7-9847-2D1C-0100-68C2534AB6AE}"/>
          </ac:spMkLst>
        </pc:spChg>
      </pc:sldChg>
      <pc:sldChg chg="modSp add del mod">
        <pc:chgData name="Glen Jones" userId="e846aaca-4b24-4b13-b0d0-f2308e16b284" providerId="ADAL" clId="{ED47ACC3-9597-4D89-A1DC-43CF280EF274}" dt="2026-01-19T15:18:35.730" v="3503" actId="47"/>
        <pc:sldMkLst>
          <pc:docMk/>
          <pc:sldMk cId="1632123947" sldId="564"/>
        </pc:sldMkLst>
        <pc:spChg chg="mod">
          <ac:chgData name="Glen Jones" userId="e846aaca-4b24-4b13-b0d0-f2308e16b284" providerId="ADAL" clId="{ED47ACC3-9597-4D89-A1DC-43CF280EF274}" dt="2026-01-19T15:00:45.184" v="3416" actId="207"/>
          <ac:spMkLst>
            <pc:docMk/>
            <pc:sldMk cId="1632123947" sldId="564"/>
            <ac:spMk id="2" creationId="{B19E410B-D024-1B14-3325-800D2A139071}"/>
          </ac:spMkLst>
        </pc:spChg>
      </pc:sldChg>
      <pc:sldChg chg="modSp add del mod">
        <pc:chgData name="Glen Jones" userId="e846aaca-4b24-4b13-b0d0-f2308e16b284" providerId="ADAL" clId="{ED47ACC3-9597-4D89-A1DC-43CF280EF274}" dt="2026-01-19T15:18:35.730" v="3503" actId="47"/>
        <pc:sldMkLst>
          <pc:docMk/>
          <pc:sldMk cId="3916923281" sldId="565"/>
        </pc:sldMkLst>
        <pc:spChg chg="mod">
          <ac:chgData name="Glen Jones" userId="e846aaca-4b24-4b13-b0d0-f2308e16b284" providerId="ADAL" clId="{ED47ACC3-9597-4D89-A1DC-43CF280EF274}" dt="2026-01-19T15:02:40.884" v="3443" actId="207"/>
          <ac:spMkLst>
            <pc:docMk/>
            <pc:sldMk cId="3916923281" sldId="565"/>
            <ac:spMk id="2" creationId="{B36ABBEF-CB42-CAA9-7204-8EE0A2994DE7}"/>
          </ac:spMkLst>
        </pc:spChg>
      </pc:sldChg>
      <pc:sldChg chg="modSp add del mod">
        <pc:chgData name="Glen Jones" userId="e846aaca-4b24-4b13-b0d0-f2308e16b284" providerId="ADAL" clId="{ED47ACC3-9597-4D89-A1DC-43CF280EF274}" dt="2026-01-19T15:18:35.730" v="3503" actId="47"/>
        <pc:sldMkLst>
          <pc:docMk/>
          <pc:sldMk cId="2111213748" sldId="566"/>
        </pc:sldMkLst>
        <pc:spChg chg="mod">
          <ac:chgData name="Glen Jones" userId="e846aaca-4b24-4b13-b0d0-f2308e16b284" providerId="ADAL" clId="{ED47ACC3-9597-4D89-A1DC-43CF280EF274}" dt="2026-01-19T15:03:16.623" v="3460" actId="207"/>
          <ac:spMkLst>
            <pc:docMk/>
            <pc:sldMk cId="2111213748" sldId="566"/>
            <ac:spMk id="2" creationId="{E82D046E-13CE-D57D-1533-F3AD7965B317}"/>
          </ac:spMkLst>
        </pc:spChg>
      </pc:sldChg>
      <pc:sldChg chg="modSp add del mod">
        <pc:chgData name="Glen Jones" userId="e846aaca-4b24-4b13-b0d0-f2308e16b284" providerId="ADAL" clId="{ED47ACC3-9597-4D89-A1DC-43CF280EF274}" dt="2026-01-19T15:18:35.730" v="3503" actId="47"/>
        <pc:sldMkLst>
          <pc:docMk/>
          <pc:sldMk cId="2239914863" sldId="567"/>
        </pc:sldMkLst>
        <pc:spChg chg="mod">
          <ac:chgData name="Glen Jones" userId="e846aaca-4b24-4b13-b0d0-f2308e16b284" providerId="ADAL" clId="{ED47ACC3-9597-4D89-A1DC-43CF280EF274}" dt="2026-01-19T15:05:44.735" v="3483" actId="20577"/>
          <ac:spMkLst>
            <pc:docMk/>
            <pc:sldMk cId="2239914863" sldId="567"/>
            <ac:spMk id="2" creationId="{D05B9617-983B-0D29-102D-69BB20743CE1}"/>
          </ac:spMkLst>
        </pc:spChg>
      </pc:sldChg>
      <pc:sldMasterChg chg="delSldLayout">
        <pc:chgData name="Glen Jones" userId="e846aaca-4b24-4b13-b0d0-f2308e16b284" providerId="ADAL" clId="{ED47ACC3-9597-4D89-A1DC-43CF280EF274}" dt="2026-01-19T15:18:35.730" v="3503" actId="47"/>
        <pc:sldMasterMkLst>
          <pc:docMk/>
          <pc:sldMasterMk cId="451012602" sldId="2147483648"/>
        </pc:sldMasterMkLst>
        <pc:sldLayoutChg chg="del">
          <pc:chgData name="Glen Jones" userId="e846aaca-4b24-4b13-b0d0-f2308e16b284" providerId="ADAL" clId="{ED47ACC3-9597-4D89-A1DC-43CF280EF274}" dt="2026-01-19T15:18:35.730" v="3503" actId="47"/>
          <pc:sldLayoutMkLst>
            <pc:docMk/>
            <pc:sldMasterMk cId="451012602" sldId="2147483648"/>
            <pc:sldLayoutMk cId="2179138885" sldId="2147483660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D53B096E-3E8D-47BA-B1EF-023D7BF4494D}">
      <dgm:prSet phldrT="[Text]"/>
      <dgm:spPr/>
      <dgm:t>
        <a:bodyPr/>
        <a:lstStyle/>
        <a:p>
          <a:r>
            <a:rPr lang="en-GB" dirty="0"/>
            <a:t>Pauses</a:t>
          </a:r>
        </a:p>
      </dgm:t>
    </dgm:pt>
    <dgm:pt modelId="{B21F468F-0770-4636-9DC5-2548B74C4254}" type="parTrans" cxnId="{6666CEBA-502C-4BB4-B18F-BECDCAACC4DF}">
      <dgm:prSet/>
      <dgm:spPr/>
    </dgm:pt>
    <dgm:pt modelId="{1E78C491-BFB3-4809-A7C0-BE9D2B223626}" type="sibTrans" cxnId="{6666CEBA-502C-4BB4-B18F-BECDCAACC4DF}">
      <dgm:prSet/>
      <dgm:spPr/>
    </dgm:pt>
    <dgm:pt modelId="{1FFD833D-74CB-468A-A714-D60B02C4719A}">
      <dgm:prSet phldrT="[Text]"/>
      <dgm:spPr/>
      <dgm:t>
        <a:bodyPr/>
        <a:lstStyle/>
        <a:p>
          <a:r>
            <a:rPr lang="en-GB" dirty="0"/>
            <a:t>Lists</a:t>
          </a:r>
        </a:p>
      </dgm:t>
    </dgm:pt>
    <dgm:pt modelId="{CA044016-368D-4C32-BA70-F2362D68DFDE}" type="parTrans" cxnId="{3642E4B3-4EE6-4C2E-968B-E603E6964DDA}">
      <dgm:prSet/>
      <dgm:spPr/>
    </dgm:pt>
    <dgm:pt modelId="{E6407E43-19C0-467C-A01C-A2E7EC2661C5}" type="sibTrans" cxnId="{3642E4B3-4EE6-4C2E-968B-E603E6964DDA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48516DB7-29AB-44E9-BC63-3A957560A422}" type="pres">
      <dgm:prSet presAssocID="{B21F468F-0770-4636-9DC5-2548B74C4254}" presName="Name19" presStyleLbl="parChTrans1D3" presStyleIdx="0" presStyleCnt="2"/>
      <dgm:spPr/>
    </dgm:pt>
    <dgm:pt modelId="{AFCF762A-A067-4D63-A71C-EDF17D8B0D67}" type="pres">
      <dgm:prSet presAssocID="{D53B096E-3E8D-47BA-B1EF-023D7BF4494D}" presName="Name21" presStyleCnt="0"/>
      <dgm:spPr/>
    </dgm:pt>
    <dgm:pt modelId="{F81D4C19-2BE4-456E-9473-1D80205A823F}" type="pres">
      <dgm:prSet presAssocID="{D53B096E-3E8D-47BA-B1EF-023D7BF4494D}" presName="level2Shape" presStyleLbl="node3" presStyleIdx="0" presStyleCnt="2"/>
      <dgm:spPr/>
    </dgm:pt>
    <dgm:pt modelId="{AB987D7F-59F6-4525-B2BB-FE92AAF5E4DF}" type="pres">
      <dgm:prSet presAssocID="{D53B096E-3E8D-47BA-B1EF-023D7BF4494D}" presName="hierChild3" presStyleCnt="0"/>
      <dgm:spPr/>
    </dgm:pt>
    <dgm:pt modelId="{ABE48A18-E29C-4FD2-8838-D22BA16854AC}" type="pres">
      <dgm:prSet presAssocID="{CA044016-368D-4C32-BA70-F2362D68DFDE}" presName="Name19" presStyleLbl="parChTrans1D3" presStyleIdx="1" presStyleCnt="2"/>
      <dgm:spPr/>
    </dgm:pt>
    <dgm:pt modelId="{D3869A15-BF2C-4C14-A254-F4DAF1F0CD64}" type="pres">
      <dgm:prSet presAssocID="{1FFD833D-74CB-468A-A714-D60B02C4719A}" presName="Name21" presStyleCnt="0"/>
      <dgm:spPr/>
    </dgm:pt>
    <dgm:pt modelId="{6A7B23E4-1372-49A1-91D7-38F4B4E3BCC9}" type="pres">
      <dgm:prSet presAssocID="{1FFD833D-74CB-468A-A714-D60B02C4719A}" presName="level2Shape" presStyleLbl="node3" presStyleIdx="1" presStyleCnt="2"/>
      <dgm:spPr/>
    </dgm:pt>
    <dgm:pt modelId="{C9D738C4-C8DE-45A7-A015-BEE899E08E71}" type="pres">
      <dgm:prSet presAssocID="{1FFD833D-74CB-468A-A714-D60B02C4719A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35E853F-3EA8-4F78-A36A-768705BC3C72}" type="presOf" srcId="{D53B096E-3E8D-47BA-B1EF-023D7BF4494D}" destId="{F81D4C19-2BE4-456E-9473-1D80205A823F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FD66985-A464-422C-91C8-9339673B1959}" type="presOf" srcId="{B21F468F-0770-4636-9DC5-2548B74C4254}" destId="{48516DB7-29AB-44E9-BC63-3A957560A422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642E4B3-4EE6-4C2E-968B-E603E6964DDA}" srcId="{3BE4626B-A37C-40E0-8A06-A0D67C46CA89}" destId="{1FFD833D-74CB-468A-A714-D60B02C4719A}" srcOrd="1" destOrd="0" parTransId="{CA044016-368D-4C32-BA70-F2362D68DFDE}" sibTransId="{E6407E43-19C0-467C-A01C-A2E7EC2661C5}"/>
    <dgm:cxn modelId="{6666CEBA-502C-4BB4-B18F-BECDCAACC4DF}" srcId="{3BE4626B-A37C-40E0-8A06-A0D67C46CA89}" destId="{D53B096E-3E8D-47BA-B1EF-023D7BF4494D}" srcOrd="0" destOrd="0" parTransId="{B21F468F-0770-4636-9DC5-2548B74C4254}" sibTransId="{1E78C491-BFB3-4809-A7C0-BE9D2B223626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5B3932D2-1115-4B4E-9A0C-5F2E0495DF4A}" type="presOf" srcId="{CA044016-368D-4C32-BA70-F2362D68DFDE}" destId="{ABE48A18-E29C-4FD2-8838-D22BA16854A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14197D7-85AE-4A37-8D9F-AF029CCE093D}" type="presOf" srcId="{1FFD833D-74CB-468A-A714-D60B02C4719A}" destId="{6A7B23E4-1372-49A1-91D7-38F4B4E3BCC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EBC3C225-0358-4AFE-9640-0888A41CB58A}" type="presParOf" srcId="{90D6118E-939F-410C-B1FD-3E28D7E23484}" destId="{48516DB7-29AB-44E9-BC63-3A957560A422}" srcOrd="0" destOrd="0" presId="urn:microsoft.com/office/officeart/2005/8/layout/hierarchy6"/>
    <dgm:cxn modelId="{3240659B-5B3B-44C4-9913-BFF3C6A6AE7D}" type="presParOf" srcId="{90D6118E-939F-410C-B1FD-3E28D7E23484}" destId="{AFCF762A-A067-4D63-A71C-EDF17D8B0D67}" srcOrd="1" destOrd="0" presId="urn:microsoft.com/office/officeart/2005/8/layout/hierarchy6"/>
    <dgm:cxn modelId="{B6A83E48-2A6F-4FF1-B3AF-D04DA6215689}" type="presParOf" srcId="{AFCF762A-A067-4D63-A71C-EDF17D8B0D67}" destId="{F81D4C19-2BE4-456E-9473-1D80205A823F}" srcOrd="0" destOrd="0" presId="urn:microsoft.com/office/officeart/2005/8/layout/hierarchy6"/>
    <dgm:cxn modelId="{0128F51E-27A6-4E13-8F2C-AB0EF2936263}" type="presParOf" srcId="{AFCF762A-A067-4D63-A71C-EDF17D8B0D67}" destId="{AB987D7F-59F6-4525-B2BB-FE92AAF5E4DF}" srcOrd="1" destOrd="0" presId="urn:microsoft.com/office/officeart/2005/8/layout/hierarchy6"/>
    <dgm:cxn modelId="{19FF975E-0808-4C13-8072-4FBFCC9ECDE0}" type="presParOf" srcId="{90D6118E-939F-410C-B1FD-3E28D7E23484}" destId="{ABE48A18-E29C-4FD2-8838-D22BA16854AC}" srcOrd="2" destOrd="0" presId="urn:microsoft.com/office/officeart/2005/8/layout/hierarchy6"/>
    <dgm:cxn modelId="{7A3D6E6D-AAAA-46F1-A325-A1993AEA2EB6}" type="presParOf" srcId="{90D6118E-939F-410C-B1FD-3E28D7E23484}" destId="{D3869A15-BF2C-4C14-A254-F4DAF1F0CD64}" srcOrd="3" destOrd="0" presId="urn:microsoft.com/office/officeart/2005/8/layout/hierarchy6"/>
    <dgm:cxn modelId="{5F1747C9-72A8-417F-9F21-9CF327DD21A3}" type="presParOf" srcId="{D3869A15-BF2C-4C14-A254-F4DAF1F0CD64}" destId="{6A7B23E4-1372-49A1-91D7-38F4B4E3BCC9}" srcOrd="0" destOrd="0" presId="urn:microsoft.com/office/officeart/2005/8/layout/hierarchy6"/>
    <dgm:cxn modelId="{82AB9F21-034C-4335-AEF2-8E89910561A7}" type="presParOf" srcId="{D3869A15-BF2C-4C14-A254-F4DAF1F0CD64}" destId="{C9D738C4-C8DE-45A7-A015-BEE899E08E71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ABF29FD9-5C3F-45D0-B615-368598B824FC}">
      <dgm:prSet phldrT="[Text]"/>
      <dgm:spPr/>
      <dgm:t>
        <a:bodyPr/>
        <a:lstStyle/>
        <a:p>
          <a:r>
            <a:rPr lang="en-GB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</dgm:pt>
    <dgm:pt modelId="{DA7BFF4C-4F95-4E39-9BAC-28C7E0AD43F1}" type="sibTrans" cxnId="{E6D9A2C4-6883-4F98-AF42-6F48282E6469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  <a:br>
            <a:rPr lang="en-GB" sz="1400" dirty="0"/>
          </a:br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the reader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  <a:br>
            <a:rPr lang="en-GB" sz="1400" dirty="0"/>
          </a:br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5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5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5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5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5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5"/>
      <dgm:spPr/>
    </dgm:pt>
    <dgm:pt modelId="{46DBE13A-FB2B-4C68-89C0-4933B1F9D8FC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</dgm:pt>
    <dgm:pt modelId="{A878D74B-2EE2-4B14-BB8B-70A3380BB721}" type="sibTrans" cxnId="{70BE316F-E295-44F8-8A22-4C0C4E2C6B99}">
      <dgm:prSet/>
      <dgm:spPr/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48516DB7-29AB-44E9-BC63-3A957560A422}">
      <dsp:nvSpPr>
        <dsp:cNvPr id="0" name=""/>
        <dsp:cNvSpPr/>
      </dsp:nvSpPr>
      <dsp:spPr>
        <a:xfrm>
          <a:off x="6494006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D4C19-2BE4-456E-9473-1D80205A823F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Pauses</a:t>
          </a:r>
        </a:p>
      </dsp:txBody>
      <dsp:txXfrm>
        <a:off x="5854805" y="2510606"/>
        <a:ext cx="1278402" cy="834950"/>
      </dsp:txXfrm>
    </dsp:sp>
    <dsp:sp modelId="{ABE48A18-E29C-4FD2-8838-D22BA16854AC}">
      <dsp:nvSpPr>
        <dsp:cNvPr id="0" name=""/>
        <dsp:cNvSpPr/>
      </dsp:nvSpPr>
      <dsp:spPr>
        <a:xfrm>
          <a:off x="7358737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B23E4-1372-49A1-91D7-38F4B4E3BCC9}">
      <dsp:nvSpPr>
        <dsp:cNvPr id="0" name=""/>
        <dsp:cNvSpPr/>
      </dsp:nvSpPr>
      <dsp:spPr>
        <a:xfrm>
          <a:off x="755829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Lists</a:t>
          </a:r>
        </a:p>
      </dsp:txBody>
      <dsp:txXfrm>
        <a:off x="7584268" y="2510606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  <dsp:sp modelId="{0AAEE8A1-81E5-4D18-B950-A0AD39220E91}">
      <dsp:nvSpPr>
        <dsp:cNvPr id="0" name=""/>
        <dsp:cNvSpPr/>
      </dsp:nvSpPr>
      <dsp:spPr>
        <a:xfrm>
          <a:off x="904248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842302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Just for speech!</a:t>
          </a:r>
        </a:p>
      </dsp:txBody>
      <dsp:txXfrm>
        <a:off x="8448999" y="2510606"/>
        <a:ext cx="1278402" cy="8349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  <a:br>
            <a:rPr lang="en-GB" sz="1400" kern="1200" dirty="0"/>
          </a:b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  <a:br>
            <a:rPr lang="en-GB" sz="1400" kern="1200" dirty="0"/>
          </a:b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the reader</a:t>
          </a:r>
        </a:p>
      </dsp:txBody>
      <dsp:txXfrm>
        <a:off x="7658940" y="2208632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174352" y="546370"/>
          <a:ext cx="1603651" cy="106910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205665" y="577683"/>
        <a:ext cx="1541025" cy="1006474"/>
      </dsp:txXfrm>
    </dsp:sp>
    <dsp:sp modelId="{76649846-3BC9-4AF2-8EFB-EFB494F8B5B0}">
      <dsp:nvSpPr>
        <dsp:cNvPr id="0" name=""/>
        <dsp:cNvSpPr/>
      </dsp:nvSpPr>
      <dsp:spPr>
        <a:xfrm>
          <a:off x="806685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4169492" y="0"/>
              </a:moveTo>
              <a:lnTo>
                <a:pt x="4169492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4859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36172" y="2074424"/>
        <a:ext cx="1541025" cy="1006474"/>
      </dsp:txXfrm>
    </dsp:sp>
    <dsp:sp modelId="{A7E49D6C-8376-4BDE-82B8-9FE98A4C9DCF}">
      <dsp:nvSpPr>
        <dsp:cNvPr id="0" name=""/>
        <dsp:cNvSpPr/>
      </dsp:nvSpPr>
      <dsp:spPr>
        <a:xfrm>
          <a:off x="2891431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2084746" y="0"/>
              </a:moveTo>
              <a:lnTo>
                <a:pt x="2084746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08960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120918" y="2074424"/>
        <a:ext cx="1541025" cy="1006474"/>
      </dsp:txXfrm>
    </dsp:sp>
    <dsp:sp modelId="{D36C7C8D-7076-4EE3-A6EB-D9AFDACFC097}">
      <dsp:nvSpPr>
        <dsp:cNvPr id="0" name=""/>
        <dsp:cNvSpPr/>
      </dsp:nvSpPr>
      <dsp:spPr>
        <a:xfrm>
          <a:off x="4930458" y="1615470"/>
          <a:ext cx="91440" cy="4276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4174352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205665" y="2074424"/>
        <a:ext cx="1541025" cy="1006474"/>
      </dsp:txXfrm>
    </dsp:sp>
    <dsp:sp modelId="{63F438D0-A326-4EF9-85CF-14316A65445F}">
      <dsp:nvSpPr>
        <dsp:cNvPr id="0" name=""/>
        <dsp:cNvSpPr/>
      </dsp:nvSpPr>
      <dsp:spPr>
        <a:xfrm>
          <a:off x="4976178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2084746" y="213820"/>
              </a:lnTo>
              <a:lnTo>
                <a:pt x="2084746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6259098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290411" y="2074424"/>
        <a:ext cx="1541025" cy="1006474"/>
      </dsp:txXfrm>
    </dsp:sp>
    <dsp:sp modelId="{EFDCDFAB-B67C-400E-AF8C-AF531BC471BC}">
      <dsp:nvSpPr>
        <dsp:cNvPr id="0" name=""/>
        <dsp:cNvSpPr/>
      </dsp:nvSpPr>
      <dsp:spPr>
        <a:xfrm>
          <a:off x="4976178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4169492" y="213820"/>
              </a:lnTo>
              <a:lnTo>
                <a:pt x="4169492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834384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 (speech marks)</a:t>
          </a:r>
        </a:p>
      </dsp:txBody>
      <dsp:txXfrm>
        <a:off x="8375158" y="2074424"/>
        <a:ext cx="1541025" cy="100647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28828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854805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035080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2395879" y="1268940"/>
        <a:ext cx="1278402" cy="834950"/>
      </dsp:txXfrm>
    </dsp:sp>
    <dsp:sp modelId="{D36B859B-AC7C-42A8-8CF0-D4FB726F640B}">
      <dsp:nvSpPr>
        <dsp:cNvPr id="0" name=""/>
        <dsp:cNvSpPr/>
      </dsp:nvSpPr>
      <dsp:spPr>
        <a:xfrm>
          <a:off x="1305617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64043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Proper nouns</a:t>
          </a:r>
        </a:p>
      </dsp:txBody>
      <dsp:txXfrm>
        <a:off x="666416" y="2510606"/>
        <a:ext cx="1278402" cy="834950"/>
      </dsp:txXfrm>
    </dsp:sp>
    <dsp:sp modelId="{E3DF7CFD-D769-4DF5-BCB4-4DF4842B8191}">
      <dsp:nvSpPr>
        <dsp:cNvPr id="0" name=""/>
        <dsp:cNvSpPr/>
      </dsp:nvSpPr>
      <dsp:spPr>
        <a:xfrm>
          <a:off x="298936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36990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Personal Pronoun I</a:t>
          </a:r>
        </a:p>
      </dsp:txBody>
      <dsp:txXfrm>
        <a:off x="2395879" y="2510606"/>
        <a:ext cx="1278402" cy="834950"/>
      </dsp:txXfrm>
    </dsp:sp>
    <dsp:sp modelId="{2166EF52-ABC4-484B-9863-5246B7D69BBE}">
      <dsp:nvSpPr>
        <dsp:cNvPr id="0" name=""/>
        <dsp:cNvSpPr/>
      </dsp:nvSpPr>
      <dsp:spPr>
        <a:xfrm>
          <a:off x="3035080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Start of sentences</a:t>
          </a:r>
        </a:p>
      </dsp:txBody>
      <dsp:txXfrm>
        <a:off x="4125342" y="2510606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4764543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125342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6448286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5854805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6494006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7584268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6494006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928775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9313731" y="1268940"/>
        <a:ext cx="1278402" cy="83495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2170349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150517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1531148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3854092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3260611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4990073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4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4764543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4125342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5629274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5854805" y="2510606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19/01/2026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81D4E3-8A17-74B2-640B-39CBD3FDA4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9856B-2312-80BA-346F-06B88995B26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21786306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0E3A4-4F3C-AFD6-347E-22B1218B6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D050806-60AE-989C-071C-92C3BF60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DA7850-B60E-FEF5-D60F-BC34ED83E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4EFD3-DF0D-9BFB-3D3C-35FDF07D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95DB28-F1FE-427D-52D1-EC229FE18E38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5233033-FD62-2C69-B1EC-672F2BCC21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B4655E-9875-AE80-6AB8-52C77D539F3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1085603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0DE5539-4AAE-D1BC-BDD6-4484EFCB5433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21434355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424207"/>
            <a:ext cx="10283535" cy="174782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 in a story we want to have our characters talk to one another.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407297"/>
            <a:ext cx="10283534" cy="213642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show speech by using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symbol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start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symbol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at the end of the speech.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DCD40F-B2C0-DC59-DA4B-37E319D94890}"/>
              </a:ext>
            </a:extLst>
          </p:cNvPr>
          <p:cNvSpPr txBox="1">
            <a:spLocks/>
          </p:cNvSpPr>
          <p:nvPr/>
        </p:nvSpPr>
        <p:spPr>
          <a:xfrm>
            <a:off x="954233" y="4769556"/>
            <a:ext cx="10283534" cy="173494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symbols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“”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called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inverted commas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(sometimes called speech marks).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inverted commas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1BA8D4-424B-5ED2-84F1-358EA7AB39F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724"/>
          <a:stretch/>
        </p:blipFill>
        <p:spPr>
          <a:xfrm>
            <a:off x="1391873" y="2771327"/>
            <a:ext cx="9408253" cy="1648274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652F7AF-83BF-F56C-BD2C-8909BB862F75}"/>
              </a:ext>
            </a:extLst>
          </p:cNvPr>
          <p:cNvCxnSpPr/>
          <p:nvPr/>
        </p:nvCxnSpPr>
        <p:spPr>
          <a:xfrm>
            <a:off x="942110" y="1999799"/>
            <a:ext cx="526473" cy="8497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835A253-7FD7-DD05-CA49-1C8B34C964FC}"/>
              </a:ext>
            </a:extLst>
          </p:cNvPr>
          <p:cNvCxnSpPr>
            <a:cxnSpLocks/>
          </p:cNvCxnSpPr>
          <p:nvPr/>
        </p:nvCxnSpPr>
        <p:spPr>
          <a:xfrm flipH="1">
            <a:off x="2747820" y="1960690"/>
            <a:ext cx="401781" cy="9030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ED91CED-B224-9A71-0FD9-E3BC0CAD5497}"/>
              </a:ext>
            </a:extLst>
          </p:cNvPr>
          <p:cNvCxnSpPr>
            <a:cxnSpLocks/>
          </p:cNvCxnSpPr>
          <p:nvPr/>
        </p:nvCxnSpPr>
        <p:spPr>
          <a:xfrm>
            <a:off x="645825" y="3514563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306BEF1-82EF-0711-DD43-8779E3ADEF30}"/>
              </a:ext>
            </a:extLst>
          </p:cNvPr>
          <p:cNvCxnSpPr>
            <a:cxnSpLocks/>
          </p:cNvCxnSpPr>
          <p:nvPr/>
        </p:nvCxnSpPr>
        <p:spPr>
          <a:xfrm flipH="1" flipV="1">
            <a:off x="8091056" y="3128654"/>
            <a:ext cx="2872509" cy="19295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242E9D6-2DBF-CE09-A996-04269146235A}"/>
              </a:ext>
            </a:extLst>
          </p:cNvPr>
          <p:cNvCxnSpPr>
            <a:cxnSpLocks/>
          </p:cNvCxnSpPr>
          <p:nvPr/>
        </p:nvCxnSpPr>
        <p:spPr>
          <a:xfrm>
            <a:off x="809264" y="2981163"/>
            <a:ext cx="1721501" cy="14749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99183B8-9CA4-58FA-0A49-898E20D32F55}"/>
              </a:ext>
            </a:extLst>
          </p:cNvPr>
          <p:cNvCxnSpPr>
            <a:cxnSpLocks/>
          </p:cNvCxnSpPr>
          <p:nvPr/>
        </p:nvCxnSpPr>
        <p:spPr>
          <a:xfrm>
            <a:off x="627352" y="4156490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itle 1">
            <a:extLst>
              <a:ext uri="{FF2B5EF4-FFF2-40B4-BE49-F238E27FC236}">
                <a16:creationId xmlns:a16="http://schemas.microsoft.com/office/drawing/2014/main" id="{A5545F8E-5725-BD06-1C6C-EC54B4C70650}"/>
              </a:ext>
            </a:extLst>
          </p:cNvPr>
          <p:cNvSpPr txBox="1">
            <a:spLocks/>
          </p:cNvSpPr>
          <p:nvPr/>
        </p:nvSpPr>
        <p:spPr>
          <a:xfrm>
            <a:off x="407480" y="565727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many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inverted commas</a:t>
            </a:r>
            <a:r>
              <a:rPr lang="en-GB" sz="40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count?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0C5DEBBE-193E-28D7-6E94-026CE729D344}"/>
              </a:ext>
            </a:extLst>
          </p:cNvPr>
          <p:cNvCxnSpPr>
            <a:cxnSpLocks/>
          </p:cNvCxnSpPr>
          <p:nvPr/>
        </p:nvCxnSpPr>
        <p:spPr>
          <a:xfrm flipH="1">
            <a:off x="3767599" y="2367562"/>
            <a:ext cx="771777" cy="11042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54F01002-5072-CC89-CD50-6997516D3A8F}"/>
              </a:ext>
            </a:extLst>
          </p:cNvPr>
          <p:cNvCxnSpPr>
            <a:cxnSpLocks/>
          </p:cNvCxnSpPr>
          <p:nvPr/>
        </p:nvCxnSpPr>
        <p:spPr>
          <a:xfrm>
            <a:off x="5121985" y="2459164"/>
            <a:ext cx="181912" cy="102036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04EADC53-89A6-003F-FD7B-F95E0EA596FB}"/>
              </a:ext>
            </a:extLst>
          </p:cNvPr>
          <p:cNvCxnSpPr>
            <a:cxnSpLocks/>
          </p:cNvCxnSpPr>
          <p:nvPr/>
        </p:nvCxnSpPr>
        <p:spPr>
          <a:xfrm flipH="1" flipV="1">
            <a:off x="7504547" y="3763326"/>
            <a:ext cx="4041627" cy="28358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4C7C48D9-DADB-B41D-FED0-95E14CFF2752}"/>
              </a:ext>
            </a:extLst>
          </p:cNvPr>
          <p:cNvCxnSpPr>
            <a:cxnSpLocks/>
          </p:cNvCxnSpPr>
          <p:nvPr/>
        </p:nvCxnSpPr>
        <p:spPr>
          <a:xfrm flipH="1" flipV="1">
            <a:off x="2530765" y="4234999"/>
            <a:ext cx="417945" cy="123471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itle 1">
            <a:extLst>
              <a:ext uri="{FF2B5EF4-FFF2-40B4-BE49-F238E27FC236}">
                <a16:creationId xmlns:a16="http://schemas.microsoft.com/office/drawing/2014/main" id="{66DCEF0A-E3B9-A8D7-43D4-240B26B13CD0}"/>
              </a:ext>
            </a:extLst>
          </p:cNvPr>
          <p:cNvSpPr txBox="1">
            <a:spLocks/>
          </p:cNvSpPr>
          <p:nvPr/>
        </p:nvSpPr>
        <p:spPr>
          <a:xfrm>
            <a:off x="6530109" y="5192945"/>
            <a:ext cx="5192696" cy="109471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 inverted commas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(or 5 pairs of inverted commas)</a:t>
            </a:r>
          </a:p>
        </p:txBody>
      </p:sp>
    </p:spTree>
    <p:extLst>
      <p:ext uri="{BB962C8B-B14F-4D97-AF65-F5344CB8AC3E}">
        <p14:creationId xmlns:p14="http://schemas.microsoft.com/office/powerpoint/2010/main" val="4068823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4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719F5-8DB8-1BB0-4EB6-5DFF97E67A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D591B486-B803-05BB-9B28-B88A0E8B81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B5D2CD9-1561-6E9B-6EE2-DAE0265307DD}"/>
              </a:ext>
            </a:extLst>
          </p:cNvPr>
          <p:cNvSpPr txBox="1">
            <a:spLocks/>
          </p:cNvSpPr>
          <p:nvPr/>
        </p:nvSpPr>
        <p:spPr>
          <a:xfrm>
            <a:off x="954233" y="424207"/>
            <a:ext cx="10283535" cy="1751102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 in a story, a speech by a character is interrupted.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3740A2E-C7A1-DDB2-1E06-399F420350EF}"/>
              </a:ext>
            </a:extLst>
          </p:cNvPr>
          <p:cNvSpPr txBox="1">
            <a:spLocks/>
          </p:cNvSpPr>
          <p:nvPr/>
        </p:nvSpPr>
        <p:spPr>
          <a:xfrm>
            <a:off x="954234" y="2300438"/>
            <a:ext cx="10283534" cy="1559293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“This rocket is unstable,” warned Emile, “so hold on tight!”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44DCF94-1FDE-A640-4674-A8A3498000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13EE7F-3554-2F8B-DE66-CCCED5030720}"/>
              </a:ext>
            </a:extLst>
          </p:cNvPr>
          <p:cNvSpPr txBox="1">
            <a:spLocks/>
          </p:cNvSpPr>
          <p:nvPr/>
        </p:nvSpPr>
        <p:spPr>
          <a:xfrm>
            <a:off x="954232" y="3984860"/>
            <a:ext cx="10283535" cy="1751102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what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has happened to the speech? </a:t>
            </a:r>
          </a:p>
        </p:txBody>
      </p:sp>
    </p:spTree>
    <p:extLst>
      <p:ext uri="{BB962C8B-B14F-4D97-AF65-F5344CB8AC3E}">
        <p14:creationId xmlns:p14="http://schemas.microsoft.com/office/powerpoint/2010/main" val="30735556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940743-FAE7-44EE-B9EF-21F0F92905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7BC07457-8D1D-68F4-DFCA-D29DDAF9AD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370954D-4852-6A7D-E7BD-31C564DD7F26}"/>
              </a:ext>
            </a:extLst>
          </p:cNvPr>
          <p:cNvSpPr txBox="1">
            <a:spLocks/>
          </p:cNvSpPr>
          <p:nvPr/>
        </p:nvSpPr>
        <p:spPr>
          <a:xfrm>
            <a:off x="964070" y="213648"/>
            <a:ext cx="10283534" cy="1559293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“This rocket is unstable,” warned Emile, “so hold on tight!”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317037E-D094-FC2D-AB82-D6CBFA874ADA}"/>
              </a:ext>
            </a:extLst>
          </p:cNvPr>
          <p:cNvSpPr txBox="1">
            <a:spLocks/>
          </p:cNvSpPr>
          <p:nvPr/>
        </p:nvSpPr>
        <p:spPr>
          <a:xfrm>
            <a:off x="421759" y="4157021"/>
            <a:ext cx="4479852" cy="72000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“This rocket is unstable,”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ED36692-3200-33B2-6BD2-9F1E0F9835BA}"/>
              </a:ext>
            </a:extLst>
          </p:cNvPr>
          <p:cNvSpPr txBox="1">
            <a:spLocks/>
          </p:cNvSpPr>
          <p:nvPr/>
        </p:nvSpPr>
        <p:spPr>
          <a:xfrm>
            <a:off x="7944786" y="4157021"/>
            <a:ext cx="3612806" cy="72000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“so hold on tight!”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CCAF724-3831-92BF-38DC-CC8395374121}"/>
              </a:ext>
            </a:extLst>
          </p:cNvPr>
          <p:cNvSpPr txBox="1">
            <a:spLocks/>
          </p:cNvSpPr>
          <p:nvPr/>
        </p:nvSpPr>
        <p:spPr>
          <a:xfrm>
            <a:off x="5052731" y="4157021"/>
            <a:ext cx="2740935" cy="720000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warned Emile, </a:t>
            </a:r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1DDD2BEB-B7A8-7500-79CD-4A6FE72567A8}"/>
              </a:ext>
            </a:extLst>
          </p:cNvPr>
          <p:cNvSpPr/>
          <p:nvPr/>
        </p:nvSpPr>
        <p:spPr>
          <a:xfrm>
            <a:off x="5705474" y="3005537"/>
            <a:ext cx="647701" cy="967609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FCB9A02-C266-AB70-3B45-87D180FEAC1D}"/>
              </a:ext>
            </a:extLst>
          </p:cNvPr>
          <p:cNvSpPr txBox="1">
            <a:spLocks/>
          </p:cNvSpPr>
          <p:nvPr/>
        </p:nvSpPr>
        <p:spPr>
          <a:xfrm>
            <a:off x="964070" y="1897870"/>
            <a:ext cx="10283534" cy="99817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are going to split this sentence into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 parts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help spot the rules!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A59D46E-A56F-DB7D-D5DF-AC9239E856B7}"/>
              </a:ext>
            </a:extLst>
          </p:cNvPr>
          <p:cNvSpPr txBox="1">
            <a:spLocks/>
          </p:cNvSpPr>
          <p:nvPr/>
        </p:nvSpPr>
        <p:spPr>
          <a:xfrm>
            <a:off x="421759" y="5122551"/>
            <a:ext cx="4479852" cy="59776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First part of speech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799B24D-D390-B089-525D-B298059447D7}"/>
              </a:ext>
            </a:extLst>
          </p:cNvPr>
          <p:cNvSpPr txBox="1">
            <a:spLocks/>
          </p:cNvSpPr>
          <p:nvPr/>
        </p:nvSpPr>
        <p:spPr>
          <a:xfrm>
            <a:off x="5052731" y="5122551"/>
            <a:ext cx="2740935" cy="59776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Reporting clause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6D23961-0A19-4522-9585-BA57437A0B80}"/>
              </a:ext>
            </a:extLst>
          </p:cNvPr>
          <p:cNvSpPr txBox="1">
            <a:spLocks/>
          </p:cNvSpPr>
          <p:nvPr/>
        </p:nvSpPr>
        <p:spPr>
          <a:xfrm>
            <a:off x="7944786" y="5122551"/>
            <a:ext cx="3612806" cy="59776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Second part of speech</a:t>
            </a:r>
          </a:p>
        </p:txBody>
      </p:sp>
    </p:spTree>
    <p:extLst>
      <p:ext uri="{BB962C8B-B14F-4D97-AF65-F5344CB8AC3E}">
        <p14:creationId xmlns:p14="http://schemas.microsoft.com/office/powerpoint/2010/main" val="31757235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FE4045-C3BD-0624-A3B3-31A2DA438D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D9225279-CE98-01B3-2B6E-7C23EEBB1B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9709409-31C1-AD92-2147-59B74FB11410}"/>
              </a:ext>
            </a:extLst>
          </p:cNvPr>
          <p:cNvSpPr txBox="1">
            <a:spLocks/>
          </p:cNvSpPr>
          <p:nvPr/>
        </p:nvSpPr>
        <p:spPr>
          <a:xfrm>
            <a:off x="549350" y="1488249"/>
            <a:ext cx="4479852" cy="72000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“This rocket is unstable,”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E6A776-21E1-E75D-39F2-163C327A946D}"/>
              </a:ext>
            </a:extLst>
          </p:cNvPr>
          <p:cNvSpPr txBox="1">
            <a:spLocks/>
          </p:cNvSpPr>
          <p:nvPr/>
        </p:nvSpPr>
        <p:spPr>
          <a:xfrm>
            <a:off x="8072377" y="1488249"/>
            <a:ext cx="3612806" cy="72000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“so hold on tight!”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9765789-AA54-C516-208A-8AB5AA63706E}"/>
              </a:ext>
            </a:extLst>
          </p:cNvPr>
          <p:cNvSpPr txBox="1">
            <a:spLocks/>
          </p:cNvSpPr>
          <p:nvPr/>
        </p:nvSpPr>
        <p:spPr>
          <a:xfrm>
            <a:off x="5180322" y="1488249"/>
            <a:ext cx="2740935" cy="720000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warned Emile,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4BDD269-3C05-B980-0EB4-154FF217CFE3}"/>
              </a:ext>
            </a:extLst>
          </p:cNvPr>
          <p:cNvSpPr txBox="1">
            <a:spLocks/>
          </p:cNvSpPr>
          <p:nvPr/>
        </p:nvSpPr>
        <p:spPr>
          <a:xfrm>
            <a:off x="549350" y="2453779"/>
            <a:ext cx="4479852" cy="597766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First part of speech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D06F196-9B3B-9DCA-1B2E-FEC9FFC43009}"/>
              </a:ext>
            </a:extLst>
          </p:cNvPr>
          <p:cNvSpPr txBox="1">
            <a:spLocks/>
          </p:cNvSpPr>
          <p:nvPr/>
        </p:nvSpPr>
        <p:spPr>
          <a:xfrm>
            <a:off x="5180322" y="2453779"/>
            <a:ext cx="2740935" cy="597766"/>
          </a:xfrm>
          <a:prstGeom prst="roundRect">
            <a:avLst>
              <a:gd name="adj" fmla="val 1276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Reporting clause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92FF42D-9A55-AA90-8DF4-292044D2C528}"/>
              </a:ext>
            </a:extLst>
          </p:cNvPr>
          <p:cNvSpPr txBox="1">
            <a:spLocks/>
          </p:cNvSpPr>
          <p:nvPr/>
        </p:nvSpPr>
        <p:spPr>
          <a:xfrm>
            <a:off x="8072377" y="2453779"/>
            <a:ext cx="3612806" cy="597766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Second part of speech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16B46AD-ABFF-9225-0574-709151222041}"/>
              </a:ext>
            </a:extLst>
          </p:cNvPr>
          <p:cNvSpPr txBox="1">
            <a:spLocks/>
          </p:cNvSpPr>
          <p:nvPr/>
        </p:nvSpPr>
        <p:spPr>
          <a:xfrm>
            <a:off x="549350" y="298714"/>
            <a:ext cx="11135833" cy="1019414"/>
          </a:xfrm>
          <a:prstGeom prst="roundRect">
            <a:avLst>
              <a:gd name="adj" fmla="val 1276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any rules about how we punctuate interrupted speech?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2030FF-94AE-8E6C-B1DA-4640B3371397}"/>
              </a:ext>
            </a:extLst>
          </p:cNvPr>
          <p:cNvSpPr txBox="1">
            <a:spLocks/>
          </p:cNvSpPr>
          <p:nvPr/>
        </p:nvSpPr>
        <p:spPr>
          <a:xfrm>
            <a:off x="549351" y="3296749"/>
            <a:ext cx="4479852" cy="597766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Starts with a capital letter.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AA6FD68-84E3-32D3-8622-3AEF06FC2E04}"/>
              </a:ext>
            </a:extLst>
          </p:cNvPr>
          <p:cNvSpPr txBox="1">
            <a:spLocks/>
          </p:cNvSpPr>
          <p:nvPr/>
        </p:nvSpPr>
        <p:spPr>
          <a:xfrm>
            <a:off x="549350" y="4058123"/>
            <a:ext cx="4479852" cy="924891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Speech marks at start and end.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3F7104-1356-F3A0-D891-9B1C263CC19A}"/>
              </a:ext>
            </a:extLst>
          </p:cNvPr>
          <p:cNvSpPr txBox="1">
            <a:spLocks/>
          </p:cNvSpPr>
          <p:nvPr/>
        </p:nvSpPr>
        <p:spPr>
          <a:xfrm>
            <a:off x="549350" y="5146622"/>
            <a:ext cx="4479852" cy="924891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Ends with a comma.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E62A07-E9FF-AE58-48B4-428F54542A21}"/>
              </a:ext>
            </a:extLst>
          </p:cNvPr>
          <p:cNvSpPr txBox="1">
            <a:spLocks/>
          </p:cNvSpPr>
          <p:nvPr/>
        </p:nvSpPr>
        <p:spPr>
          <a:xfrm>
            <a:off x="5180322" y="4058123"/>
            <a:ext cx="2740935" cy="924891"/>
          </a:xfrm>
          <a:prstGeom prst="roundRect">
            <a:avLst>
              <a:gd name="adj" fmla="val 1276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- Ends with a comma.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C8E3608-5489-4E92-55A0-530B1E119717}"/>
              </a:ext>
            </a:extLst>
          </p:cNvPr>
          <p:cNvSpPr txBox="1">
            <a:spLocks/>
          </p:cNvSpPr>
          <p:nvPr/>
        </p:nvSpPr>
        <p:spPr>
          <a:xfrm>
            <a:off x="5180322" y="3296750"/>
            <a:ext cx="2740935" cy="597766"/>
          </a:xfrm>
          <a:prstGeom prst="roundRect">
            <a:avLst>
              <a:gd name="adj" fmla="val 1276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- In the middle.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463B2E3-B775-E0C1-9F27-E595F13FCE56}"/>
              </a:ext>
            </a:extLst>
          </p:cNvPr>
          <p:cNvSpPr txBox="1">
            <a:spLocks/>
          </p:cNvSpPr>
          <p:nvPr/>
        </p:nvSpPr>
        <p:spPr>
          <a:xfrm>
            <a:off x="8072376" y="3296749"/>
            <a:ext cx="3570273" cy="1094497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- Speech marks at start and end.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E315E9B-0232-3103-4CD7-91692FFD30EA}"/>
              </a:ext>
            </a:extLst>
          </p:cNvPr>
          <p:cNvSpPr txBox="1">
            <a:spLocks/>
          </p:cNvSpPr>
          <p:nvPr/>
        </p:nvSpPr>
        <p:spPr>
          <a:xfrm>
            <a:off x="8093643" y="4636450"/>
            <a:ext cx="3570273" cy="1435063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- Full stop, question mark or exclamation mark at the end &amp; finishes the sentence.</a:t>
            </a:r>
          </a:p>
        </p:txBody>
      </p:sp>
    </p:spTree>
    <p:extLst>
      <p:ext uri="{BB962C8B-B14F-4D97-AF65-F5344CB8AC3E}">
        <p14:creationId xmlns:p14="http://schemas.microsoft.com/office/powerpoint/2010/main" val="17607734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2" grpId="0" animBg="1"/>
      <p:bldP spid="6" grpId="0" animBg="1"/>
      <p:bldP spid="10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93555" y="5548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93554" y="202992"/>
            <a:ext cx="11497109" cy="70379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sentence so it features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interrupted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speech.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393554" y="1155033"/>
            <a:ext cx="5446800" cy="1116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“Do you trust him or are you worried?” Aimee asked.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393554" y="2506314"/>
            <a:ext cx="5446800" cy="1116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“Let’s do it and find all the gems!” shouted Emile.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393554" y="3857594"/>
            <a:ext cx="5446800" cy="1116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“I’ll find all the gems before you can catch me,”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growled.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6142108" y="1155032"/>
            <a:ext cx="5748555" cy="1129009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“Do you trust him,” </a:t>
            </a:r>
            <a:r>
              <a:rPr lang="en-GB" sz="2400" dirty="0">
                <a:solidFill>
                  <a:srgbClr val="7030A0"/>
                </a:solidFill>
                <a:ea typeface="Andika"/>
                <a:cs typeface="Andika"/>
              </a:rPr>
              <a:t>Aimee asked,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rgbClr val="FF00FF"/>
                </a:solidFill>
                <a:ea typeface="Andika"/>
                <a:cs typeface="Andika"/>
              </a:rPr>
              <a:t>“or are you worried?”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6142108" y="2506314"/>
            <a:ext cx="5748555" cy="11290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“Let’s do it,” </a:t>
            </a:r>
            <a:r>
              <a:rPr lang="en-GB" sz="2400" dirty="0">
                <a:solidFill>
                  <a:srgbClr val="7030A0"/>
                </a:solidFill>
                <a:ea typeface="Andika"/>
                <a:cs typeface="Andika"/>
              </a:rPr>
              <a:t>shouted Emile,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rgbClr val="FF00FF"/>
                </a:solidFill>
                <a:ea typeface="Andika"/>
                <a:cs typeface="Andika"/>
              </a:rPr>
              <a:t>“and let’s find all the gems!”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6142108" y="3839656"/>
            <a:ext cx="5748555" cy="112900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“I’ll find all the gems,” </a:t>
            </a:r>
            <a:r>
              <a:rPr lang="en-GB" sz="2400" dirty="0">
                <a:solidFill>
                  <a:srgbClr val="7030A0"/>
                </a:solidFill>
                <a:ea typeface="Andika"/>
                <a:cs typeface="Andika"/>
              </a:rPr>
              <a:t>Scrambler growled, </a:t>
            </a:r>
            <a:r>
              <a:rPr lang="en-GB" sz="2400" dirty="0">
                <a:solidFill>
                  <a:srgbClr val="FF00FF"/>
                </a:solidFill>
                <a:ea typeface="Andika"/>
                <a:cs typeface="Andika"/>
              </a:rPr>
              <a:t>“before you can catch me.”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76EA035-F962-11EE-14D1-F4D99F106540}"/>
              </a:ext>
            </a:extLst>
          </p:cNvPr>
          <p:cNvSpPr txBox="1">
            <a:spLocks/>
          </p:cNvSpPr>
          <p:nvPr/>
        </p:nvSpPr>
        <p:spPr>
          <a:xfrm>
            <a:off x="1063256" y="5106898"/>
            <a:ext cx="9962707" cy="1196212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two more examples?</a:t>
            </a:r>
          </a:p>
        </p:txBody>
      </p:sp>
    </p:spTree>
    <p:extLst>
      <p:ext uri="{BB962C8B-B14F-4D97-AF65-F5344CB8AC3E}">
        <p14:creationId xmlns:p14="http://schemas.microsoft.com/office/powerpoint/2010/main" val="10912523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4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99361" y="2009159"/>
            <a:ext cx="7315199" cy="158176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Interrupted Speech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355464" y="2473777"/>
            <a:ext cx="115965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“Stop right there,” said Scrambler, “you can’t escape!”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600889" y="556837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701F299-26D4-A6AB-C5DC-E28BF0BDBE8D}"/>
              </a:ext>
            </a:extLst>
          </p:cNvPr>
          <p:cNvSpPr txBox="1"/>
          <p:nvPr/>
        </p:nvSpPr>
        <p:spPr>
          <a:xfrm>
            <a:off x="355464" y="2473777"/>
            <a:ext cx="115965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“Stop right there,” said Scrambler, “you can’t escape!”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787625" y="2249665"/>
            <a:ext cx="106167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I’m not afraid,” whispered Emile</a:t>
            </a:r>
            <a:b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“not even a little.”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5DFFA9C-42D1-0A20-228A-FC94A2E04202}"/>
              </a:ext>
            </a:extLst>
          </p:cNvPr>
          <p:cNvSpPr txBox="1"/>
          <p:nvPr/>
        </p:nvSpPr>
        <p:spPr>
          <a:xfrm>
            <a:off x="342899" y="5229988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was missing a comma to end the reporting clause.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84D06C5-2A1D-EBF4-AE36-4614FDBE8B3A}"/>
              </a:ext>
            </a:extLst>
          </p:cNvPr>
          <p:cNvSpPr txBox="1"/>
          <p:nvPr/>
        </p:nvSpPr>
        <p:spPr>
          <a:xfrm>
            <a:off x="414154" y="2249665"/>
            <a:ext cx="1143494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I’m not afraid,” whispered Emile</a:t>
            </a:r>
            <a:r>
              <a:rPr lang="en-GB" sz="5400" dirty="0">
                <a:solidFill>
                  <a:srgbClr val="FFFF00"/>
                </a:solidFill>
                <a:latin typeface="Andika" panose="02000000000000000000" pitchFamily="2" charset="0"/>
              </a:rPr>
              <a:t>,</a:t>
            </a:r>
            <a:b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“not even a little.”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65814" y="2218421"/>
            <a:ext cx="121261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“This plan might work,” explained Emile, “if we’re careful”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9675431-2980-7F56-C054-8417CAE681BA}"/>
              </a:ext>
            </a:extLst>
          </p:cNvPr>
          <p:cNvSpPr txBox="1"/>
          <p:nvPr/>
        </p:nvSpPr>
        <p:spPr>
          <a:xfrm>
            <a:off x="646066" y="5229988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was missing a full stop at the end.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28053F-7D9E-3ABE-F6EC-01B9D9772177}"/>
              </a:ext>
            </a:extLst>
          </p:cNvPr>
          <p:cNvSpPr txBox="1"/>
          <p:nvPr/>
        </p:nvSpPr>
        <p:spPr>
          <a:xfrm>
            <a:off x="65814" y="2218421"/>
            <a:ext cx="121261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“This plan might work,” explained Emile, “if we’re careful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342900" y="2287575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“We need a new plan,” said Aimee, “before Scrambler finds us.”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2"/>
            <a:ext cx="11661196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47496C9-83A3-1285-1C91-027B16131F8E}"/>
              </a:ext>
            </a:extLst>
          </p:cNvPr>
          <p:cNvSpPr txBox="1"/>
          <p:nvPr/>
        </p:nvSpPr>
        <p:spPr>
          <a:xfrm>
            <a:off x="600889" y="556837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C7F70E-4D9C-1ADB-86E2-06BCECED88A6}"/>
              </a:ext>
            </a:extLst>
          </p:cNvPr>
          <p:cNvSpPr txBox="1"/>
          <p:nvPr/>
        </p:nvSpPr>
        <p:spPr>
          <a:xfrm>
            <a:off x="342900" y="2287575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“We need a new plan,” said Aimee, “before Scrambler finds us.”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F473C2-935B-D959-A5A0-18F5C51EE6F8}"/>
              </a:ext>
            </a:extLst>
          </p:cNvPr>
          <p:cNvSpPr txBox="1"/>
          <p:nvPr/>
        </p:nvSpPr>
        <p:spPr>
          <a:xfrm>
            <a:off x="252549" y="2172146"/>
            <a:ext cx="116994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“I can see the crater,” whispered Emile, “just beyond those rocks.”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A46D0FE-7BA6-D4A5-D31D-883C5C106A7D}"/>
              </a:ext>
            </a:extLst>
          </p:cNvPr>
          <p:cNvSpPr txBox="1"/>
          <p:nvPr/>
        </p:nvSpPr>
        <p:spPr>
          <a:xfrm>
            <a:off x="600889" y="556837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086CA83-A9EF-6646-CE5D-4AEB0FE52420}"/>
              </a:ext>
            </a:extLst>
          </p:cNvPr>
          <p:cNvSpPr txBox="1"/>
          <p:nvPr/>
        </p:nvSpPr>
        <p:spPr>
          <a:xfrm>
            <a:off x="252549" y="2172146"/>
            <a:ext cx="116994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“I can see the crater,” whispered Emile, “just beyond those rocks.”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78872281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C9C5A2-446D-531F-5FDB-2F0E2CB5E4D5}"/>
              </a:ext>
            </a:extLst>
          </p:cNvPr>
          <p:cNvSpPr txBox="1"/>
          <p:nvPr/>
        </p:nvSpPr>
        <p:spPr>
          <a:xfrm>
            <a:off x="386035" y="2183953"/>
            <a:ext cx="115659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“You’ll never stop me,” growled Scrambler, “not in a million years”!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F585D55-2C6C-849A-7D08-69119A31D24A}"/>
              </a:ext>
            </a:extLst>
          </p:cNvPr>
          <p:cNvSpPr txBox="1"/>
          <p:nvPr/>
        </p:nvSpPr>
        <p:spPr>
          <a:xfrm>
            <a:off x="646066" y="5229988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exclamation mark needs to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be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inside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speech marks.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A72FBCE-19E1-2C34-9A47-8C763912BC18}"/>
              </a:ext>
            </a:extLst>
          </p:cNvPr>
          <p:cNvSpPr txBox="1"/>
          <p:nvPr/>
        </p:nvSpPr>
        <p:spPr>
          <a:xfrm>
            <a:off x="386035" y="2183953"/>
            <a:ext cx="115659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“You’ll never stop me,” growled Scrambler, “not in a million years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!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239985" y="2094328"/>
            <a:ext cx="1171202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“Hold on tight, warned Aimee, because this rocket is fast.”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34575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E17D728-7241-F43B-D934-FDE37B27DE24}"/>
              </a:ext>
            </a:extLst>
          </p:cNvPr>
          <p:cNvSpPr txBox="1"/>
          <p:nvPr/>
        </p:nvSpPr>
        <p:spPr>
          <a:xfrm>
            <a:off x="646066" y="5229988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There were missing speech marks.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AB5EA9B-659E-B4E4-F2D9-FD027335D95D}"/>
              </a:ext>
            </a:extLst>
          </p:cNvPr>
          <p:cNvSpPr txBox="1"/>
          <p:nvPr/>
        </p:nvSpPr>
        <p:spPr>
          <a:xfrm>
            <a:off x="239985" y="2094328"/>
            <a:ext cx="1171202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“Hold on tight,</a:t>
            </a:r>
            <a:r>
              <a:rPr lang="en-GB" sz="6000" dirty="0">
                <a:solidFill>
                  <a:srgbClr val="FFFF00"/>
                </a:solidFill>
                <a:latin typeface="Andika" panose="02000000000000000000" pitchFamily="2" charset="0"/>
              </a:rPr>
              <a:t>”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warned Aimee, </a:t>
            </a:r>
            <a:r>
              <a:rPr lang="en-GB" sz="6000" dirty="0">
                <a:solidFill>
                  <a:srgbClr val="FFFF00"/>
                </a:solidFill>
                <a:latin typeface="Andika" panose="02000000000000000000" pitchFamily="2" charset="0"/>
              </a:rPr>
              <a:t>“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because this rocket is fast.”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355464" y="2183101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“We should land here,” suggested Emile, “while the coast is clear.”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2EBE660-5371-3E1E-1AB1-C4B4352B3633}"/>
              </a:ext>
            </a:extLst>
          </p:cNvPr>
          <p:cNvSpPr txBox="1"/>
          <p:nvPr/>
        </p:nvSpPr>
        <p:spPr>
          <a:xfrm>
            <a:off x="600889" y="556837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A8C97E9-BC98-4CFA-F04C-7F58701B3EA2}"/>
              </a:ext>
            </a:extLst>
          </p:cNvPr>
          <p:cNvSpPr txBox="1"/>
          <p:nvPr/>
        </p:nvSpPr>
        <p:spPr>
          <a:xfrm>
            <a:off x="355464" y="2183101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“We should land here,” suggested Emile, “while the coast is clear.”</a:t>
            </a: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36483129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08192522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64478944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93C49E-03FA-9B2F-43A7-FFFEE81C42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AA607E1-1AD8-8E92-75EB-2D6801B5C6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A1B53AC1-24D1-13EA-8961-9FEB1762A6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C659EC-AB5F-D1A9-B478-830F2EE059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E98F97-E4AD-D5F9-FCEC-51B30817A91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78514371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9855D3B6-9715-6C05-1BDD-5098B56F2DD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1ACFB85-C56C-12AB-FC35-0A0A4C602FE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405652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4C8F7-158E-5474-DB42-5BC669BF4018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1270</Words>
  <Application>Microsoft Office PowerPoint</Application>
  <PresentationFormat>Widescreen</PresentationFormat>
  <Paragraphs>205</Paragraphs>
  <Slides>35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8" baseType="lpstr">
      <vt:lpstr>Arial</vt:lpstr>
      <vt:lpstr>Andika</vt:lpstr>
      <vt:lpstr>Office Theme</vt:lpstr>
      <vt:lpstr> How to Use this PowerPoint</vt:lpstr>
      <vt:lpstr>Interrupted Speech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2026-01-19T15:18:37Z</dcterms:modified>
</cp:coreProperties>
</file>