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4"/>
  </p:notesMasterIdLst>
  <p:sldIdLst>
    <p:sldId id="2593" r:id="rId2"/>
    <p:sldId id="479" r:id="rId3"/>
    <p:sldId id="444" r:id="rId4"/>
    <p:sldId id="445" r:id="rId5"/>
    <p:sldId id="446" r:id="rId6"/>
    <p:sldId id="447" r:id="rId7"/>
    <p:sldId id="458" r:id="rId8"/>
    <p:sldId id="448" r:id="rId9"/>
    <p:sldId id="449" r:id="rId10"/>
    <p:sldId id="450" r:id="rId11"/>
    <p:sldId id="452" r:id="rId12"/>
    <p:sldId id="451" r:id="rId13"/>
    <p:sldId id="453" r:id="rId14"/>
    <p:sldId id="459" r:id="rId15"/>
    <p:sldId id="480" r:id="rId16"/>
    <p:sldId id="481" r:id="rId17"/>
    <p:sldId id="482" r:id="rId18"/>
    <p:sldId id="409" r:id="rId19"/>
    <p:sldId id="434" r:id="rId20"/>
    <p:sldId id="435" r:id="rId21"/>
    <p:sldId id="436" r:id="rId22"/>
    <p:sldId id="456" r:id="rId23"/>
    <p:sldId id="466" r:id="rId24"/>
    <p:sldId id="478" r:id="rId25"/>
    <p:sldId id="457" r:id="rId26"/>
    <p:sldId id="467" r:id="rId27"/>
    <p:sldId id="274" r:id="rId28"/>
    <p:sldId id="443" r:id="rId29"/>
    <p:sldId id="469" r:id="rId30"/>
    <p:sldId id="416" r:id="rId31"/>
    <p:sldId id="419" r:id="rId32"/>
    <p:sldId id="477" r:id="rId33"/>
    <p:sldId id="470" r:id="rId34"/>
    <p:sldId id="471" r:id="rId35"/>
    <p:sldId id="473" r:id="rId36"/>
    <p:sldId id="474" r:id="rId37"/>
    <p:sldId id="475" r:id="rId38"/>
    <p:sldId id="476" r:id="rId39"/>
    <p:sldId id="379" r:id="rId40"/>
    <p:sldId id="365" r:id="rId41"/>
    <p:sldId id="363" r:id="rId42"/>
    <p:sldId id="391" r:id="rId43"/>
    <p:sldId id="393" r:id="rId44"/>
    <p:sldId id="392" r:id="rId45"/>
    <p:sldId id="389" r:id="rId46"/>
    <p:sldId id="510" r:id="rId47"/>
    <p:sldId id="511" r:id="rId48"/>
    <p:sldId id="512" r:id="rId49"/>
    <p:sldId id="513" r:id="rId50"/>
    <p:sldId id="514" r:id="rId51"/>
    <p:sldId id="515" r:id="rId52"/>
    <p:sldId id="2594" r:id="rId53"/>
  </p:sldIdLst>
  <p:sldSz cx="12192000" cy="6858000"/>
  <p:notesSz cx="6858000" cy="9144000"/>
  <p:embeddedFontLst>
    <p:embeddedFont>
      <p:font typeface="Andika" panose="02000000000000000000" pitchFamily="2" charset="0"/>
      <p:regular r:id="rId55"/>
      <p:bold r:id="rId56"/>
      <p:italic r:id="rId57"/>
      <p:boldItalic r:id="rId5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E81A725-39CC-453D-AFDA-E5028454D1B7}" v="3" dt="2025-12-15T13:47:46.0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1.fntdata"/><Relationship Id="rId63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4.fntdata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2.fntdata"/><Relationship Id="rId64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</dgm:pt>
    <dgm:pt modelId="{1E78C491-BFB3-4809-A7C0-BE9D2B223626}" type="sibTrans" cxnId="{6666CEBA-502C-4BB4-B18F-BECDCAACC4DF}">
      <dgm:prSet/>
      <dgm:spPr/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</dgm:pt>
    <dgm:pt modelId="{E6407E43-19C0-467C-A01C-A2E7EC2661C5}" type="sibTrans" cxnId="{3642E4B3-4EE6-4C2E-968B-E603E6964DD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2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2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2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2"/>
      <dgm:spPr/>
    </dgm:pt>
    <dgm:pt modelId="{C9D738C4-C8DE-45A7-A015-BEE899E08E71}" type="pres">
      <dgm:prSet presAssocID="{1FFD833D-74CB-468A-A714-D60B02C4719A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</dgm:pt>
    <dgm:pt modelId="{DA7BFF4C-4F95-4E39-9BAC-28C7E0AD43F1}" type="sibTrans" cxnId="{E6D9A2C4-6883-4F98-AF42-6F48282E646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>
        <a:solidFill>
          <a:srgbClr val="EF8023"/>
        </a:solidFill>
      </dgm:spPr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</dgm:pt>
    <dgm:pt modelId="{A878D74B-2EE2-4B14-BB8B-70A3380BB721}" type="sibTrans" cxnId="{70BE316F-E295-44F8-8A22-4C0C4E2C6B99}">
      <dgm:prSet/>
      <dgm:spPr/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48516DB7-29AB-44E9-BC63-3A957560A422}">
      <dsp:nvSpPr>
        <dsp:cNvPr id="0" name=""/>
        <dsp:cNvSpPr/>
      </dsp:nvSpPr>
      <dsp:spPr>
        <a:xfrm>
          <a:off x="6494006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5854805" y="2510606"/>
        <a:ext cx="1278402" cy="834950"/>
      </dsp:txXfrm>
    </dsp:sp>
    <dsp:sp modelId="{ABE48A18-E29C-4FD2-8838-D22BA16854AC}">
      <dsp:nvSpPr>
        <dsp:cNvPr id="0" name=""/>
        <dsp:cNvSpPr/>
      </dsp:nvSpPr>
      <dsp:spPr>
        <a:xfrm>
          <a:off x="7358737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755829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7584268" y="2510606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904248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8448999" y="2510606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28828" y="1298"/>
          <a:ext cx="1330356" cy="886904"/>
        </a:xfrm>
        <a:prstGeom prst="roundRect">
          <a:avLst>
            <a:gd name="adj" fmla="val 10000"/>
          </a:avLst>
        </a:prstGeom>
        <a:solidFill>
          <a:srgbClr val="EF802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54805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D36B859B-AC7C-42A8-8CF0-D4FB726F640B}">
      <dsp:nvSpPr>
        <dsp:cNvPr id="0" name=""/>
        <dsp:cNvSpPr/>
      </dsp:nvSpPr>
      <dsp:spPr>
        <a:xfrm>
          <a:off x="130561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64043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666416" y="2510606"/>
        <a:ext cx="1278402" cy="834950"/>
      </dsp:txXfrm>
    </dsp:sp>
    <dsp:sp modelId="{E3DF7CFD-D769-4DF5-BCB4-4DF4842B8191}">
      <dsp:nvSpPr>
        <dsp:cNvPr id="0" name=""/>
        <dsp:cNvSpPr/>
      </dsp:nvSpPr>
      <dsp:spPr>
        <a:xfrm>
          <a:off x="298936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2395879" y="2510606"/>
        <a:ext cx="1278402" cy="834950"/>
      </dsp:txXfrm>
    </dsp:sp>
    <dsp:sp modelId="{2166EF52-ABC4-484B-9863-5246B7D69BBE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4125342" y="2510606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6448286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649400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7584268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6494006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9313731" y="1268940"/>
        <a:ext cx="1278402" cy="8349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26B6B4-E75D-E740-A367-705DC49BE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D9999FF-534F-E1CB-A00A-8EEC9CCB67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13A270-3AA9-4A1C-F646-6BA9AB10B5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2D1D0A-8AE5-FBE3-492A-89931EB299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82557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9EE155-F03F-AF5A-E386-796F5867DD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562B96F-C05F-79B9-1005-0809A1A689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065A564-B964-8C6E-C8F3-58CB2C71BD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7E38B6-4D3F-EB8A-0B5E-DE257E5AB4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6853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960BE5-4C9A-09BA-7296-5A6B11FB64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CFE93E4-E357-DCC5-74ED-A705EA7148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56BA3D1-2BA9-5F5B-DE7B-6929AE4E74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F5C4DE-4DAA-739D-481F-B97DD3E89D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40675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A92414-48C4-BC0A-FB85-EE57C330A2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3C8C7E-B6FC-613E-DD17-884E01DD83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21CE356-5CCD-BE98-C54B-3F131BCE4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CEA127-5521-BD09-BE5B-76AFF84C39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53292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DFFAE2-3CA3-780A-76C5-FBF9A44AF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BCB3D0-6E20-3A25-8146-05D2EA4095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337E614-D584-8863-C991-5ED3B14EE9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589C0D-C3B3-3181-858E-C7801A2CD3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28337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558B5-0C88-FCDF-C2B3-2091E9942D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3B0764-86E9-C957-06BE-444B3A0CF1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99C268-5C2C-6C04-9C24-1B9E6C99BD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520D03-9A82-02C9-2FE4-C81AF17E0C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1155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3613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until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until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risky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until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6919F-AC6A-DBD2-C396-8F4F7F2C1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360BC35-46FA-58A9-14A2-F4E54FAC59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413325-7D3C-915A-F59D-B513F5E86E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risky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A37503-3B95-62AA-9CF6-95BA2263B29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until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B27CC4E-6D3F-028A-C76A-E22A277A1AC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018F89-1DA2-D2D0-D2EB-409D35365F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587FDDC-1776-8BEC-5BFC-00FE6BB79DC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B145CFB-8E30-861C-5446-FFE715C22B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0888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B6FE3B-E133-A691-B01C-323886AE8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E874DB-C19C-BB50-F1CE-DEA5D14455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27DAB4D-4442-A613-F4A4-BF58DCB267A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risky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685863A-B1E6-EE29-1B9E-D78C5247820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until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37D8BD1-91E3-330D-6FA3-D5F89D350C4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347ACA0-28B0-0A2B-8952-10C0BA0FD8F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E9024D-0E80-3E15-ACE1-985F831AD5E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E14802F-C41F-1293-A9B0-A180FFBF01E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44722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D41B25-8FE1-F3EC-5904-6ECFCF6915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2F9E015-320B-C9B3-EADB-BFB715C250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2AC7FA-FC80-3088-39F3-EE9D4184CBE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risky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B6BA7D5-5197-2183-0349-058698B8CA2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until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AE1729C-B09C-67DB-3180-2DB94F11C44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47F552-69D2-DE1F-13C6-2A1D94C9CF7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476BE8-1958-41DC-6339-9A771BEC58B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countdown has begun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BB2698E-B179-BD34-6DFD-2A0577A0D74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52170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DE279F-5131-5D6E-3E7B-BE56598E49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CE9473-25B1-DD3A-38FC-2BF3C06FA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2927941-B213-80E5-E6E9-E73B8235008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risky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EE7FB07-3524-2E6D-7A7C-121548E84C4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until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879F667-AC99-3162-5852-66E3A67C206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558A394-DAF1-AACE-D5E5-05C31E81ED1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4607E76-496F-4F5E-67B5-DB1CB1C7F2F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countdown has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begun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49DE36C-C123-C6D1-4545-05673FBBE1E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93100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819400" y="4873524"/>
            <a:ext cx="4352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4748095" y="412712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682032" y="413530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ABE38A31-13F1-F05F-70B3-37DB269E5DC1}"/>
              </a:ext>
            </a:extLst>
          </p:cNvPr>
          <p:cNvSpPr/>
          <p:nvPr/>
        </p:nvSpPr>
        <p:spPr>
          <a:xfrm rot="16200000">
            <a:off x="6443545" y="412712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240719" y="4868005"/>
            <a:ext cx="252252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6DB3CA-51F4-B18C-1842-D84561D0053E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2409837" y="416541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390545" y="411478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F1CA9144-D20A-4987-8DF5-A525072937D2}"/>
              </a:ext>
            </a:extLst>
          </p:cNvPr>
          <p:cNvSpPr/>
          <p:nvPr/>
        </p:nvSpPr>
        <p:spPr>
          <a:xfrm rot="16200000">
            <a:off x="4614745" y="412295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8724081B-C683-617C-BA4C-C32AD0DBA502}"/>
              </a:ext>
            </a:extLst>
          </p:cNvPr>
          <p:cNvSpPr/>
          <p:nvPr/>
        </p:nvSpPr>
        <p:spPr>
          <a:xfrm rot="16200000">
            <a:off x="4594796" y="414106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D26DD27-C714-6C58-34BB-491386DCE195}"/>
              </a:ext>
            </a:extLst>
          </p:cNvPr>
          <p:cNvSpPr txBox="1">
            <a:spLocks/>
          </p:cNvSpPr>
          <p:nvPr/>
        </p:nvSpPr>
        <p:spPr>
          <a:xfrm>
            <a:off x="3919959" y="4868006"/>
            <a:ext cx="252252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17EC8A45-86B9-1D1E-774C-4765849B570F}"/>
              </a:ext>
            </a:extLst>
          </p:cNvPr>
          <p:cNvSpPr/>
          <p:nvPr/>
        </p:nvSpPr>
        <p:spPr>
          <a:xfrm rot="16200000">
            <a:off x="6444306" y="409667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96B8817-8FD3-FFFC-AAF4-FDD56540083D}"/>
              </a:ext>
            </a:extLst>
          </p:cNvPr>
          <p:cNvSpPr/>
          <p:nvPr/>
        </p:nvSpPr>
        <p:spPr>
          <a:xfrm rot="16200000">
            <a:off x="6424357" y="411478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4A0CC73-59BB-39DC-DC8B-3E7B15139A7C}"/>
              </a:ext>
            </a:extLst>
          </p:cNvPr>
          <p:cNvSpPr txBox="1">
            <a:spLocks/>
          </p:cNvSpPr>
          <p:nvPr/>
        </p:nvSpPr>
        <p:spPr>
          <a:xfrm>
            <a:off x="6599199" y="4843651"/>
            <a:ext cx="252252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13" grpId="0" animBg="1"/>
      <p:bldP spid="4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believed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believed in the power of forgiveness.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tools was everywhere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6DB75D2-5D8D-B6C9-887E-C0C9DDE8520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6679905" y="4935271"/>
            <a:ext cx="240982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6501947" y="4155095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560451" y="415556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140335" y="4881784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2558799" y="409210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81CC985-50CD-BCD8-85E9-5D9E1A4593BD}"/>
              </a:ext>
            </a:extLst>
          </p:cNvPr>
          <p:cNvSpPr/>
          <p:nvPr/>
        </p:nvSpPr>
        <p:spPr>
          <a:xfrm rot="16200000">
            <a:off x="6367345" y="414566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7A90201-85FB-44C8-2BC3-E0216C6AD3EB}"/>
              </a:ext>
            </a:extLst>
          </p:cNvPr>
          <p:cNvSpPr/>
          <p:nvPr/>
        </p:nvSpPr>
        <p:spPr>
          <a:xfrm rot="16200000">
            <a:off x="4881853" y="420905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6351987-69E7-C195-0F55-31289B26E57A}"/>
              </a:ext>
            </a:extLst>
          </p:cNvPr>
          <p:cNvSpPr txBox="1">
            <a:spLocks/>
          </p:cNvSpPr>
          <p:nvPr/>
        </p:nvSpPr>
        <p:spPr>
          <a:xfrm>
            <a:off x="4461737" y="493527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BD6CE94-AC20-FDD2-5C1D-A82B60E95D7F}"/>
              </a:ext>
            </a:extLst>
          </p:cNvPr>
          <p:cNvSpPr/>
          <p:nvPr/>
        </p:nvSpPr>
        <p:spPr>
          <a:xfrm rot="16200000">
            <a:off x="4880201" y="414559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0" grpId="0" animBg="1"/>
      <p:bldP spid="22" grpId="0" animBg="1"/>
      <p:bldP spid="8" grpId="0" animBg="1"/>
      <p:bldP spid="11" grpId="0" animBg="1"/>
      <p:bldP spid="5" grpId="0" animBg="1"/>
      <p:bldP spid="10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82E9EF-F865-7F52-47DF-47B675B93DF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448050" y="5066043"/>
            <a:ext cx="561975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245711" y="42183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7239671" y="421830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3E41D1E5-0F41-9884-9361-0B56C4F22700}"/>
              </a:ext>
            </a:extLst>
          </p:cNvPr>
          <p:cNvSpPr/>
          <p:nvPr/>
        </p:nvSpPr>
        <p:spPr>
          <a:xfrm rot="16200000">
            <a:off x="8012053" y="421830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C86B3C-FB29-A7FC-899F-C9FECF264284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3580599" y="5104305"/>
            <a:ext cx="538052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3340961" y="419114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7920381" y="42315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2a. Can you spot the Verb Phrase?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2b. In what tense are the Verb Phrase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2833261" y="253026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7341180" y="2519455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BB995DC1-28D6-03DD-FD64-5BFAAC422A87}"/>
              </a:ext>
            </a:extLst>
          </p:cNvPr>
          <p:cNvSpPr/>
          <p:nvPr/>
        </p:nvSpPr>
        <p:spPr>
          <a:xfrm rot="16200000">
            <a:off x="7185084" y="426680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3E80A-86BD-6A6D-90F4-1DFD81B4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12C2B2-E29A-BADC-F4AB-82874CE9D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4030704-2156-80C5-9CDA-3184A9B9AC3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DBFDDD-1B69-895E-0869-2AE3C7914E9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66AC8-0D20-9343-3CD3-4B99FCA75825}"/>
              </a:ext>
            </a:extLst>
          </p:cNvPr>
          <p:cNvSpPr txBox="1">
            <a:spLocks/>
          </p:cNvSpPr>
          <p:nvPr/>
        </p:nvSpPr>
        <p:spPr>
          <a:xfrm>
            <a:off x="4867319" y="4995623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0450065-1989-CF2D-CFA1-2BB2992A924D}"/>
              </a:ext>
            </a:extLst>
          </p:cNvPr>
          <p:cNvSpPr/>
          <p:nvPr/>
        </p:nvSpPr>
        <p:spPr>
          <a:xfrm rot="16200000">
            <a:off x="5683076" y="4208837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ECFB67-7C9A-0DC7-A695-90105F753058}"/>
              </a:ext>
            </a:extLst>
          </p:cNvPr>
          <p:cNvSpPr txBox="1">
            <a:spLocks/>
          </p:cNvSpPr>
          <p:nvPr/>
        </p:nvSpPr>
        <p:spPr>
          <a:xfrm>
            <a:off x="697058" y="1243252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738F5BB-880A-7833-7D16-04CEC708B34D}"/>
              </a:ext>
            </a:extLst>
          </p:cNvPr>
          <p:cNvSpPr txBox="1">
            <a:spLocks/>
          </p:cNvSpPr>
          <p:nvPr/>
        </p:nvSpPr>
        <p:spPr>
          <a:xfrm>
            <a:off x="4867319" y="4995622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75588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36B073-C7EF-4C12-749D-D0F1514242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F94FAF1-D56F-EAAE-B649-669E63D9BE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C3F63E7-7719-F893-6F17-719943EDE40D}"/>
              </a:ext>
            </a:extLst>
          </p:cNvPr>
          <p:cNvSpPr txBox="1">
            <a:spLocks/>
          </p:cNvSpPr>
          <p:nvPr/>
        </p:nvSpPr>
        <p:spPr>
          <a:xfrm>
            <a:off x="619125" y="447675"/>
            <a:ext cx="73247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did the writer punctuate the speech?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4E11E81-45C8-63C8-5AEC-F378B98C2D83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0A8E72E-7F0F-9DC0-2ADD-7564465DBC51}"/>
              </a:ext>
            </a:extLst>
          </p:cNvPr>
          <p:cNvSpPr/>
          <p:nvPr/>
        </p:nvSpPr>
        <p:spPr>
          <a:xfrm rot="6569944">
            <a:off x="4503642" y="2509974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356661AC-4AEF-B270-3512-DD42A6CFFCDA}"/>
              </a:ext>
            </a:extLst>
          </p:cNvPr>
          <p:cNvSpPr/>
          <p:nvPr/>
        </p:nvSpPr>
        <p:spPr>
          <a:xfrm rot="6569944">
            <a:off x="8770841" y="2636479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D4B8745-258B-E3A2-9910-0A0B3FCE7204}"/>
              </a:ext>
            </a:extLst>
          </p:cNvPr>
          <p:cNvSpPr/>
          <p:nvPr/>
        </p:nvSpPr>
        <p:spPr>
          <a:xfrm rot="14236264">
            <a:off x="4380962" y="407098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53100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00075" y="447675"/>
            <a:ext cx="73437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an apostrophe?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D3AB20E-E559-F854-F609-437DD83CA9CB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180975" y="4810125"/>
            <a:ext cx="11668125" cy="14573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apostrophe shows a letter is missing or has been omitted.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“Can’t” = “Cannot”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6569944">
            <a:off x="7751667" y="2565784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07092E-10E9-5760-DE3B-6C799735EB0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905454" y="4727828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3519261" y="4047707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897972" y="167822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2490641" y="2678267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16200000">
            <a:off x="6559395" y="4072446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6418892" y="4738963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4736176" y="4057874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4595674" y="4727829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7B6A0FE-EF45-D3D2-B5CB-417D23D4F12A}"/>
              </a:ext>
            </a:extLst>
          </p:cNvPr>
          <p:cNvSpPr txBox="1">
            <a:spLocks/>
          </p:cNvSpPr>
          <p:nvPr/>
        </p:nvSpPr>
        <p:spPr>
          <a:xfrm>
            <a:off x="4635998" y="1660823"/>
            <a:ext cx="194131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5400000">
            <a:off x="5740007" y="2670264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8281923" y="4727828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8154201" y="4032169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CF7DB94-2479-8821-6373-D8F0D982273B}"/>
              </a:ext>
            </a:extLst>
          </p:cNvPr>
          <p:cNvSpPr txBox="1">
            <a:spLocks/>
          </p:cNvSpPr>
          <p:nvPr/>
        </p:nvSpPr>
        <p:spPr>
          <a:xfrm>
            <a:off x="7230129" y="1680127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1AF8405-58E0-2619-3B23-81047B9CE6F6}"/>
              </a:ext>
            </a:extLst>
          </p:cNvPr>
          <p:cNvSpPr/>
          <p:nvPr/>
        </p:nvSpPr>
        <p:spPr>
          <a:xfrm rot="5400000">
            <a:off x="7431105" y="2743164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9" grpId="0" animBg="1"/>
      <p:bldP spid="24" grpId="0" animBg="1"/>
      <p:bldP spid="18" grpId="0" animBg="1"/>
      <p:bldP spid="27" grpId="0" animBg="1"/>
      <p:bldP spid="30" grpId="0" animBg="1"/>
      <p:bldP spid="33" grpId="0" animBg="1"/>
      <p:bldP spid="4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Using commas to clarify.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4200986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believed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tools was everywhere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40379361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C132D-4558-68E2-6EAC-1CCA80387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4ED5C5C-A492-0860-0DA5-464DE388E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899CA87-B34A-4082-2C09-FBA9AD00B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F49F0C-580D-0ED7-9275-1268AD553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247729-8465-7A07-3024-B1E20E08FB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7139911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EC4C79E-0586-812C-E6EA-4562FDB484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C9549F-2CDB-F10A-F221-DAD2F2247853}"/>
              </a:ext>
            </a:extLst>
          </p:cNvPr>
          <p:cNvSpPr txBox="1"/>
          <p:nvPr/>
        </p:nvSpPr>
        <p:spPr>
          <a:xfrm>
            <a:off x="3543934" y="4961855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We’re going to look at some punctuation more closely today </a:t>
            </a:r>
          </a:p>
        </p:txBody>
      </p:sp>
    </p:spTree>
    <p:extLst>
      <p:ext uri="{BB962C8B-B14F-4D97-AF65-F5344CB8AC3E}">
        <p14:creationId xmlns:p14="http://schemas.microsoft.com/office/powerpoint/2010/main" val="2819981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3115960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6301059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8609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punctuation is used to show a </a:t>
            </a:r>
            <a:r>
              <a:rPr lang="en-GB" sz="2400" u="sng" dirty="0"/>
              <a:t>sentence has ended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4462676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we use </a:t>
            </a:r>
            <a:r>
              <a:rPr lang="en-GB" sz="2400" u="sng" dirty="0"/>
              <a:t>apostrophes to show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56659758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commas</a:t>
            </a:r>
            <a:r>
              <a:rPr lang="en-GB" sz="2400" dirty="0"/>
              <a:t> do?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0155131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inverted commas are used for?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6222362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comma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comma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bit of punctuation that looks like this 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remember when to use a comma?</a:t>
            </a:r>
          </a:p>
        </p:txBody>
      </p:sp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believed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tools was everywhere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5"/>
            <a:ext cx="11377035" cy="87109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use commas in lists: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005839" y="1534477"/>
            <a:ext cx="10149840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like to play football, tennis and computer games.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1005838" y="2412431"/>
            <a:ext cx="10149840" cy="10295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dad went to the supermarket and bought: bread, milk, vegetables, fruit and meat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1005838" y="3744842"/>
            <a:ext cx="10149839" cy="173664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had lots to do. They had to plan and teach lessons, mark work, respond to emails and upload a report.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873645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commas?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B59D0-324B-BC5B-F61C-289981EE7415}"/>
              </a:ext>
            </a:extLst>
          </p:cNvPr>
          <p:cNvSpPr txBox="1"/>
          <p:nvPr/>
        </p:nvSpPr>
        <p:spPr>
          <a:xfrm>
            <a:off x="1005838" y="1541925"/>
            <a:ext cx="10149840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like to play football</a:t>
            </a:r>
            <a:r>
              <a:rPr lang="en-GB" sz="3200" u="sng" dirty="0">
                <a:solidFill>
                  <a:srgbClr val="FFFF00"/>
                </a:solidFill>
              </a:rPr>
              <a:t>,</a:t>
            </a:r>
            <a:r>
              <a:rPr lang="en-GB" sz="3200" dirty="0">
                <a:solidFill>
                  <a:schemeClr val="bg1"/>
                </a:solidFill>
              </a:rPr>
              <a:t> tennis and computer games.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05FDE32-B2F0-DBF9-D1D3-B40B623907EF}"/>
              </a:ext>
            </a:extLst>
          </p:cNvPr>
          <p:cNvSpPr txBox="1">
            <a:spLocks/>
          </p:cNvSpPr>
          <p:nvPr/>
        </p:nvSpPr>
        <p:spPr>
          <a:xfrm>
            <a:off x="1021079" y="2399488"/>
            <a:ext cx="10149840" cy="10295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dad went to the supermarket and bought: bread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milk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vegetables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fruit and meat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E3BEC3-F166-AD6B-26C0-620EA42D9B65}"/>
              </a:ext>
            </a:extLst>
          </p:cNvPr>
          <p:cNvSpPr txBox="1"/>
          <p:nvPr/>
        </p:nvSpPr>
        <p:spPr>
          <a:xfrm>
            <a:off x="1005838" y="3752290"/>
            <a:ext cx="10149839" cy="173664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had lots to do. They had to plan and teach lessons</a:t>
            </a:r>
            <a:r>
              <a:rPr lang="en-GB" sz="3200" u="sng" dirty="0">
                <a:solidFill>
                  <a:srgbClr val="FFFF00"/>
                </a:solidFill>
              </a:rPr>
              <a:t>,</a:t>
            </a:r>
            <a:r>
              <a:rPr lang="en-GB" sz="3200" dirty="0">
                <a:solidFill>
                  <a:schemeClr val="bg1"/>
                </a:solidFill>
              </a:rPr>
              <a:t> mark work</a:t>
            </a:r>
            <a:r>
              <a:rPr lang="en-GB" sz="3200" u="sng" dirty="0">
                <a:solidFill>
                  <a:srgbClr val="FFFF00"/>
                </a:solidFill>
              </a:rPr>
              <a:t>,</a:t>
            </a:r>
            <a:r>
              <a:rPr lang="en-GB" sz="3200" dirty="0">
                <a:solidFill>
                  <a:schemeClr val="bg1"/>
                </a:solidFill>
              </a:rPr>
              <a:t> respond to emails and upload a report.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6" grpId="0" animBg="1"/>
      <p:bldP spid="20" grpId="0" animBg="1"/>
      <p:bldP spid="30" grpId="0" animBg="1"/>
      <p:bldP spid="7" grpId="0" animBg="1"/>
      <p:bldP spid="8" grpId="0" animBg="1"/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A picture containing shape&#10;&#10;Description automatically generated">
            <a:extLst>
              <a:ext uri="{FF2B5EF4-FFF2-40B4-BE49-F238E27FC236}">
                <a16:creationId xmlns:a16="http://schemas.microsoft.com/office/drawing/2014/main" id="{46E67F75-02FA-41A0-7314-5601517A39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402210" y="436732"/>
            <a:ext cx="11387579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Commas can also be really important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avoid confusion!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02211" y="2207937"/>
            <a:ext cx="11387579" cy="905218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I ate chocolate cake and crisps at the party.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402211" y="3491497"/>
            <a:ext cx="11387579" cy="1040902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2. I ate chocolate, cake and crisps at the party.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3B86E6D-B3D3-E169-CE5B-8DB0DD2B4047}"/>
              </a:ext>
            </a:extLst>
          </p:cNvPr>
          <p:cNvSpPr txBox="1">
            <a:spLocks/>
          </p:cNvSpPr>
          <p:nvPr/>
        </p:nvSpPr>
        <p:spPr>
          <a:xfrm>
            <a:off x="402210" y="4910740"/>
            <a:ext cx="11387579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difference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do they know what it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2409 -0.138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0" y="-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02209" y="398400"/>
            <a:ext cx="11387579" cy="905218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I ate chocolate cake and crisps at the party.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402208" y="1936569"/>
            <a:ext cx="11387579" cy="1040902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2. I ate chocolate, cake and crisps at the party.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7EA5700-F438-9AC6-A320-2861D5C2F7B3}"/>
              </a:ext>
            </a:extLst>
          </p:cNvPr>
          <p:cNvCxnSpPr>
            <a:cxnSpLocks/>
          </p:cNvCxnSpPr>
          <p:nvPr/>
        </p:nvCxnSpPr>
        <p:spPr>
          <a:xfrm flipV="1">
            <a:off x="4133651" y="1031351"/>
            <a:ext cx="623741" cy="7615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9D2124C-B2D5-5D8E-7576-DBB5B7E1FEF5}"/>
              </a:ext>
            </a:extLst>
          </p:cNvPr>
          <p:cNvSpPr txBox="1">
            <a:spLocks/>
          </p:cNvSpPr>
          <p:nvPr/>
        </p:nvSpPr>
        <p:spPr>
          <a:xfrm>
            <a:off x="402207" y="3202684"/>
            <a:ext cx="11387579" cy="79275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second sentence has a comma.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1BF0AC7-15D9-C94E-C4F1-18003744C204}"/>
              </a:ext>
            </a:extLst>
          </p:cNvPr>
          <p:cNvCxnSpPr>
            <a:cxnSpLocks/>
          </p:cNvCxnSpPr>
          <p:nvPr/>
        </p:nvCxnSpPr>
        <p:spPr>
          <a:xfrm flipH="1">
            <a:off x="4760530" y="1678036"/>
            <a:ext cx="625313" cy="737043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9" name="Title 1">
            <a:extLst>
              <a:ext uri="{FF2B5EF4-FFF2-40B4-BE49-F238E27FC236}">
                <a16:creationId xmlns:a16="http://schemas.microsoft.com/office/drawing/2014/main" id="{7DD2B90D-7B5A-E029-D4E8-AC23705A3249}"/>
              </a:ext>
            </a:extLst>
          </p:cNvPr>
          <p:cNvSpPr txBox="1">
            <a:spLocks/>
          </p:cNvSpPr>
          <p:nvPr/>
        </p:nvSpPr>
        <p:spPr>
          <a:xfrm>
            <a:off x="402207" y="4314145"/>
            <a:ext cx="11387579" cy="792750"/>
          </a:xfrm>
          <a:prstGeom prst="roundRect">
            <a:avLst>
              <a:gd name="adj" fmla="val 1276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first sentence, they ate chocolate cake.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E542946-FF46-C6B4-7487-0675AB94E80C}"/>
              </a:ext>
            </a:extLst>
          </p:cNvPr>
          <p:cNvSpPr txBox="1">
            <a:spLocks/>
          </p:cNvSpPr>
          <p:nvPr/>
        </p:nvSpPr>
        <p:spPr>
          <a:xfrm>
            <a:off x="402207" y="5359737"/>
            <a:ext cx="11387579" cy="1245422"/>
          </a:xfrm>
          <a:prstGeom prst="roundRect">
            <a:avLst>
              <a:gd name="adj" fmla="val 1276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second sentence, they ate chocolate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cake. </a:t>
            </a:r>
          </a:p>
        </p:txBody>
      </p:sp>
    </p:spTree>
    <p:extLst>
      <p:ext uri="{BB962C8B-B14F-4D97-AF65-F5344CB8AC3E}">
        <p14:creationId xmlns:p14="http://schemas.microsoft.com/office/powerpoint/2010/main" val="1038389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17" grpId="0" animBg="1"/>
      <p:bldP spid="19" grpId="0" animBg="1"/>
      <p:bldP spid="2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10" descr="A picture containing shape&#10;&#10;Description automatically generated">
            <a:extLst>
              <a:ext uri="{FF2B5EF4-FFF2-40B4-BE49-F238E27FC236}">
                <a16:creationId xmlns:a16="http://schemas.microsoft.com/office/drawing/2014/main" id="{23A29C6B-98A1-65EB-42CC-4955DA1D0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402210" y="436732"/>
            <a:ext cx="11387579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Commas can be really important to avoid confusion!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02211" y="2207937"/>
            <a:ext cx="11387579" cy="905218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1. Let’s eat Grandma!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402211" y="3491497"/>
            <a:ext cx="11387579" cy="1040902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2. Let’s eat, Grandma.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3B86E6D-B3D3-E169-CE5B-8DB0DD2B4047}"/>
              </a:ext>
            </a:extLst>
          </p:cNvPr>
          <p:cNvSpPr txBox="1">
            <a:spLocks/>
          </p:cNvSpPr>
          <p:nvPr/>
        </p:nvSpPr>
        <p:spPr>
          <a:xfrm>
            <a:off x="402210" y="4910740"/>
            <a:ext cx="11387579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difference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do they know what it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509611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2409 -0.138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0" y="-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02209" y="398400"/>
            <a:ext cx="11387579" cy="905218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Let’s eat Grandma!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402208" y="1936569"/>
            <a:ext cx="11387579" cy="1040902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2. Let’s eat, Grandma.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7EA5700-F438-9AC6-A320-2861D5C2F7B3}"/>
              </a:ext>
            </a:extLst>
          </p:cNvPr>
          <p:cNvCxnSpPr>
            <a:cxnSpLocks/>
          </p:cNvCxnSpPr>
          <p:nvPr/>
        </p:nvCxnSpPr>
        <p:spPr>
          <a:xfrm flipV="1">
            <a:off x="5639592" y="1098711"/>
            <a:ext cx="623741" cy="7615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9D2124C-B2D5-5D8E-7576-DBB5B7E1FEF5}"/>
              </a:ext>
            </a:extLst>
          </p:cNvPr>
          <p:cNvSpPr txBox="1">
            <a:spLocks/>
          </p:cNvSpPr>
          <p:nvPr/>
        </p:nvSpPr>
        <p:spPr>
          <a:xfrm>
            <a:off x="402207" y="3202684"/>
            <a:ext cx="11387579" cy="79275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second sentence has a comma.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1BF0AC7-15D9-C94E-C4F1-18003744C204}"/>
              </a:ext>
            </a:extLst>
          </p:cNvPr>
          <p:cNvCxnSpPr>
            <a:cxnSpLocks/>
          </p:cNvCxnSpPr>
          <p:nvPr/>
        </p:nvCxnSpPr>
        <p:spPr>
          <a:xfrm flipH="1">
            <a:off x="6240538" y="1719977"/>
            <a:ext cx="625313" cy="737043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9" name="Title 1">
            <a:extLst>
              <a:ext uri="{FF2B5EF4-FFF2-40B4-BE49-F238E27FC236}">
                <a16:creationId xmlns:a16="http://schemas.microsoft.com/office/drawing/2014/main" id="{7DD2B90D-7B5A-E029-D4E8-AC23705A3249}"/>
              </a:ext>
            </a:extLst>
          </p:cNvPr>
          <p:cNvSpPr txBox="1">
            <a:spLocks/>
          </p:cNvSpPr>
          <p:nvPr/>
        </p:nvSpPr>
        <p:spPr>
          <a:xfrm>
            <a:off x="402207" y="4314145"/>
            <a:ext cx="11387579" cy="792750"/>
          </a:xfrm>
          <a:prstGeom prst="roundRect">
            <a:avLst>
              <a:gd name="adj" fmla="val 1276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first sentence, they ate Grandma!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E542946-FF46-C6B4-7487-0675AB94E80C}"/>
              </a:ext>
            </a:extLst>
          </p:cNvPr>
          <p:cNvSpPr txBox="1">
            <a:spLocks/>
          </p:cNvSpPr>
          <p:nvPr/>
        </p:nvSpPr>
        <p:spPr>
          <a:xfrm>
            <a:off x="402207" y="5359737"/>
            <a:ext cx="11387579" cy="1245422"/>
          </a:xfrm>
          <a:prstGeom prst="roundRect">
            <a:avLst>
              <a:gd name="adj" fmla="val 1276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second sentence, they ate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with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Grandma. </a:t>
            </a:r>
          </a:p>
        </p:txBody>
      </p:sp>
    </p:spTree>
    <p:extLst>
      <p:ext uri="{BB962C8B-B14F-4D97-AF65-F5344CB8AC3E}">
        <p14:creationId xmlns:p14="http://schemas.microsoft.com/office/powerpoint/2010/main" val="96211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17" grpId="0" animBg="1"/>
      <p:bldP spid="19" grpId="0" animBg="1"/>
      <p:bldP spid="2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fix these statements?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33096" y="1699605"/>
            <a:ext cx="11351423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1. Let’s learn how to cut and paste people.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AF0757E-AD04-6B9D-E043-10283BD364B8}"/>
              </a:ext>
            </a:extLst>
          </p:cNvPr>
          <p:cNvSpPr txBox="1">
            <a:spLocks/>
          </p:cNvSpPr>
          <p:nvPr/>
        </p:nvSpPr>
        <p:spPr>
          <a:xfrm>
            <a:off x="407481" y="3324236"/>
            <a:ext cx="1137703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Tracey likes cooking her dog and reading.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0C891A-E6DC-9B0A-7C2D-6DD18DDBDB65}"/>
              </a:ext>
            </a:extLst>
          </p:cNvPr>
          <p:cNvSpPr txBox="1"/>
          <p:nvPr/>
        </p:nvSpPr>
        <p:spPr>
          <a:xfrm>
            <a:off x="445903" y="5132926"/>
            <a:ext cx="11325808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3. The dog said Barry is naughty.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D0B4A23-BD88-425A-21E1-2ABA682EEDAE}"/>
              </a:ext>
            </a:extLst>
          </p:cNvPr>
          <p:cNvSpPr txBox="1"/>
          <p:nvPr/>
        </p:nvSpPr>
        <p:spPr>
          <a:xfrm>
            <a:off x="433093" y="2357115"/>
            <a:ext cx="11351423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1. Let’s learn how to cut and paste, people.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1868A85D-4273-E085-C8AE-42AAECBA6BC7}"/>
              </a:ext>
            </a:extLst>
          </p:cNvPr>
          <p:cNvSpPr txBox="1">
            <a:spLocks/>
          </p:cNvSpPr>
          <p:nvPr/>
        </p:nvSpPr>
        <p:spPr>
          <a:xfrm>
            <a:off x="394676" y="4050100"/>
            <a:ext cx="1137703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Tracey likes cooking, her dog and reading.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84B8E99-BB76-8F94-64CA-C1DE3F7FB188}"/>
              </a:ext>
            </a:extLst>
          </p:cNvPr>
          <p:cNvSpPr txBox="1"/>
          <p:nvPr/>
        </p:nvSpPr>
        <p:spPr>
          <a:xfrm>
            <a:off x="445903" y="5741125"/>
            <a:ext cx="11325808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3. The dog, said Barry, is naughty.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9CB41E1-A389-F7D4-A5B0-FA2F05241E70}"/>
              </a:ext>
            </a:extLst>
          </p:cNvPr>
          <p:cNvCxnSpPr>
            <a:cxnSpLocks/>
          </p:cNvCxnSpPr>
          <p:nvPr/>
        </p:nvCxnSpPr>
        <p:spPr>
          <a:xfrm flipV="1">
            <a:off x="7351776" y="2751714"/>
            <a:ext cx="584909" cy="432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BB4F6DF4-865D-96C1-1B48-48066F536854}"/>
              </a:ext>
            </a:extLst>
          </p:cNvPr>
          <p:cNvCxnSpPr>
            <a:cxnSpLocks/>
          </p:cNvCxnSpPr>
          <p:nvPr/>
        </p:nvCxnSpPr>
        <p:spPr>
          <a:xfrm flipV="1">
            <a:off x="5294376" y="4481081"/>
            <a:ext cx="788817" cy="49700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00B0D276-9252-ACDC-8EB2-1558D7208555}"/>
              </a:ext>
            </a:extLst>
          </p:cNvPr>
          <p:cNvCxnSpPr>
            <a:cxnSpLocks/>
          </p:cNvCxnSpPr>
          <p:nvPr/>
        </p:nvCxnSpPr>
        <p:spPr>
          <a:xfrm flipV="1">
            <a:off x="5879592" y="6160463"/>
            <a:ext cx="896112" cy="52220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2AEFAAE3-CC86-D749-6173-785D2E3C08E3}"/>
              </a:ext>
            </a:extLst>
          </p:cNvPr>
          <p:cNvCxnSpPr>
            <a:cxnSpLocks/>
          </p:cNvCxnSpPr>
          <p:nvPr/>
        </p:nvCxnSpPr>
        <p:spPr>
          <a:xfrm flipV="1">
            <a:off x="4312473" y="6189964"/>
            <a:ext cx="896112" cy="52220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343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5" grpId="0" animBg="1"/>
      <p:bldP spid="16" grpId="0" animBg="1"/>
      <p:bldP spid="1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B62922-9D1A-BD28-6E81-00F70E9CC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2DFB6A7-EC8E-9D69-DB23-A8A19CC6AD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7FEDE4F-6B97-86E5-8A52-DEB0814C691E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08ADE8A-BB33-9CC0-03D5-089A1B56C73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CCFFB1D-9EAF-F767-DC35-65F8F3035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EEE81D0-72FE-5BB8-C349-0011CF2C12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1875" y="-869443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076E3D8E-46DE-112A-635E-EFC04FED5DFE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02C197F-B50D-33A3-7618-3653803350B8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EFEF112-3CA9-551C-2E4E-358F8AF9B5D8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B5115F-7652-7FD4-9060-614AC00792ED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D1E6F0D-294C-98B3-1CB3-9DEB8750D3CD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FF8F440-35F1-2EBD-FB34-D8B14A08C038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A50CF91-621E-EB35-4B67-190154789BC4}"/>
              </a:ext>
            </a:extLst>
          </p:cNvPr>
          <p:cNvSpPr/>
          <p:nvPr/>
        </p:nvSpPr>
        <p:spPr>
          <a:xfrm>
            <a:off x="1504534" y="436631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D5FD362-6291-59EE-44D0-DA8E3E437CC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44921" y="313128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3CEF1AD-C565-1757-C014-14170445424A}"/>
              </a:ext>
            </a:extLst>
          </p:cNvPr>
          <p:cNvCxnSpPr/>
          <p:nvPr/>
        </p:nvCxnSpPr>
        <p:spPr>
          <a:xfrm>
            <a:off x="1551774" y="544059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C801E80-F87D-1762-F52E-26AD53F699A9}"/>
              </a:ext>
            </a:extLst>
          </p:cNvPr>
          <p:cNvCxnSpPr>
            <a:cxnSpLocks/>
          </p:cNvCxnSpPr>
          <p:nvPr/>
        </p:nvCxnSpPr>
        <p:spPr>
          <a:xfrm>
            <a:off x="2146136" y="523236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AF7819A-E939-C089-E3A3-E8294D5FBBEB}"/>
              </a:ext>
            </a:extLst>
          </p:cNvPr>
          <p:cNvCxnSpPr>
            <a:cxnSpLocks/>
          </p:cNvCxnSpPr>
          <p:nvPr/>
        </p:nvCxnSpPr>
        <p:spPr>
          <a:xfrm>
            <a:off x="823083" y="334853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65F2ACD-DBC7-E42F-61F2-E6C5193D5115}"/>
              </a:ext>
            </a:extLst>
          </p:cNvPr>
          <p:cNvCxnSpPr>
            <a:cxnSpLocks/>
          </p:cNvCxnSpPr>
          <p:nvPr/>
        </p:nvCxnSpPr>
        <p:spPr>
          <a:xfrm>
            <a:off x="407878" y="384227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10CEBFE-8AB5-6A3A-F1E7-7E01640CE94C}"/>
              </a:ext>
            </a:extLst>
          </p:cNvPr>
          <p:cNvCxnSpPr>
            <a:cxnSpLocks/>
          </p:cNvCxnSpPr>
          <p:nvPr/>
        </p:nvCxnSpPr>
        <p:spPr>
          <a:xfrm>
            <a:off x="2444552" y="487098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0CBA70B-3798-3988-F8F6-D4C3E9FD5538}"/>
              </a:ext>
            </a:extLst>
          </p:cNvPr>
          <p:cNvCxnSpPr>
            <a:cxnSpLocks/>
          </p:cNvCxnSpPr>
          <p:nvPr/>
        </p:nvCxnSpPr>
        <p:spPr>
          <a:xfrm>
            <a:off x="2576896" y="440362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FB54E7C-3939-FA17-8945-BA145D400BA7}"/>
              </a:ext>
            </a:extLst>
          </p:cNvPr>
          <p:cNvCxnSpPr>
            <a:cxnSpLocks/>
          </p:cNvCxnSpPr>
          <p:nvPr/>
        </p:nvCxnSpPr>
        <p:spPr>
          <a:xfrm>
            <a:off x="277805" y="442525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285F2A5-33DE-D172-B11F-E9DC420E863E}"/>
              </a:ext>
            </a:extLst>
          </p:cNvPr>
          <p:cNvCxnSpPr>
            <a:cxnSpLocks/>
          </p:cNvCxnSpPr>
          <p:nvPr/>
        </p:nvCxnSpPr>
        <p:spPr>
          <a:xfrm flipV="1">
            <a:off x="2497630" y="385632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E539171-A586-E3D0-BB21-C9338F2EA7FA}"/>
              </a:ext>
            </a:extLst>
          </p:cNvPr>
          <p:cNvCxnSpPr>
            <a:cxnSpLocks/>
          </p:cNvCxnSpPr>
          <p:nvPr/>
        </p:nvCxnSpPr>
        <p:spPr>
          <a:xfrm flipV="1">
            <a:off x="437645" y="488738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9096411-72BC-FA6E-5F93-D7F0A845708D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F553B53-10C1-B3BF-08E9-C557653FDAAE}"/>
              </a:ext>
            </a:extLst>
          </p:cNvPr>
          <p:cNvCxnSpPr>
            <a:cxnSpLocks/>
          </p:cNvCxnSpPr>
          <p:nvPr/>
        </p:nvCxnSpPr>
        <p:spPr>
          <a:xfrm flipV="1">
            <a:off x="798275" y="523236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85B2AC5-DC74-A152-8FDD-26E33B142724}"/>
              </a:ext>
            </a:extLst>
          </p:cNvPr>
          <p:cNvCxnSpPr>
            <a:cxnSpLocks/>
          </p:cNvCxnSpPr>
          <p:nvPr/>
        </p:nvCxnSpPr>
        <p:spPr>
          <a:xfrm flipV="1">
            <a:off x="2201785" y="339003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50F6211-BD6E-1B0C-5604-85C9FE7EEE55}"/>
              </a:ext>
            </a:extLst>
          </p:cNvPr>
          <p:cNvGrpSpPr>
            <a:grpSpLocks/>
          </p:cNvGrpSpPr>
          <p:nvPr/>
        </p:nvGrpSpPr>
        <p:grpSpPr bwMode="auto">
          <a:xfrm>
            <a:off x="1551002" y="332114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A21D97-2D4A-A294-1919-E0F3B47889A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EB2E430-090D-8AB9-E6C3-B098A8DCA32B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99C02B3-9E36-3B7C-180A-5121589D04A4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185008B-468B-22F5-64CF-7F44466E4CAE}"/>
              </a:ext>
            </a:extLst>
          </p:cNvPr>
          <p:cNvSpPr txBox="1"/>
          <p:nvPr/>
        </p:nvSpPr>
        <p:spPr>
          <a:xfrm>
            <a:off x="342069" y="2423870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4360B47-24B9-31F4-BDBC-BDB3C4EBB7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7167" y="2157739"/>
            <a:ext cx="8835370" cy="4504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Let’s paint Tom and Sarah.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Before eating the dog must be fed.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We’re going to learn to cut and glue children.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panda eats, shoots and leaves.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While we were eating the cat </a:t>
            </a:r>
            <a:br>
              <a:rPr lang="en-GB" altLang="en-US" sz="28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jumped on the table.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5659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-0.27682 0.18565 " pathEditMode="relative" rAng="0" ptsTypes="AA">
                                      <p:cBhvr>
                                        <p:cTn id="1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54" y="928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C17C9C-ACBD-B71F-8D33-51BF020E3D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744D17A-53DE-A39D-611B-0CF7D32810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2DC5C86-0FAB-6764-38C5-1B4E679849E7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8A69A56-DFF6-6967-96D2-1AB32DE6A36B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FDCA80F-20D8-6288-993E-8D83ED758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521C8B0-601D-8C93-CDDA-C43B0B911A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60C50A22-8837-7EB5-A3C1-BE7903A52CFC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125CAED-ED65-3A90-2554-AD7308077CA7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7B3BB2D-5456-DD64-5EA9-92D5608FEBD7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8E6FAC8-C8CF-A2D5-A7AB-C4167CAA216C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DF30664-70CC-DBD6-1DBE-9F50704D93B0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7AC517A-2FF4-2289-BF0B-DDD933FDD4AC}"/>
              </a:ext>
            </a:extLst>
          </p:cNvPr>
          <p:cNvSpPr/>
          <p:nvPr/>
        </p:nvSpPr>
        <p:spPr>
          <a:xfrm>
            <a:off x="1504534" y="436631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7581202B-0F51-8BC1-C314-1D4B6E615898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FF9A4F3-A489-661B-96F6-DC0DF93AB49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44921" y="313128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6253EAF-F84C-E452-C7C0-BDEEF885D1C4}"/>
              </a:ext>
            </a:extLst>
          </p:cNvPr>
          <p:cNvCxnSpPr/>
          <p:nvPr/>
        </p:nvCxnSpPr>
        <p:spPr>
          <a:xfrm>
            <a:off x="1551774" y="544059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3BEDCF6-37B9-AED5-4903-25334E89C5AB}"/>
              </a:ext>
            </a:extLst>
          </p:cNvPr>
          <p:cNvCxnSpPr>
            <a:cxnSpLocks/>
          </p:cNvCxnSpPr>
          <p:nvPr/>
        </p:nvCxnSpPr>
        <p:spPr>
          <a:xfrm>
            <a:off x="2146136" y="523236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D531B86-7FD8-9C55-C21E-23E1B6990F27}"/>
              </a:ext>
            </a:extLst>
          </p:cNvPr>
          <p:cNvCxnSpPr>
            <a:cxnSpLocks/>
          </p:cNvCxnSpPr>
          <p:nvPr/>
        </p:nvCxnSpPr>
        <p:spPr>
          <a:xfrm>
            <a:off x="823083" y="334853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A14807-CC25-EA3F-170B-C121593D1E86}"/>
              </a:ext>
            </a:extLst>
          </p:cNvPr>
          <p:cNvCxnSpPr>
            <a:cxnSpLocks/>
          </p:cNvCxnSpPr>
          <p:nvPr/>
        </p:nvCxnSpPr>
        <p:spPr>
          <a:xfrm>
            <a:off x="407878" y="384227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0885596-1DD6-4C4C-8C6E-4F43185F6EED}"/>
              </a:ext>
            </a:extLst>
          </p:cNvPr>
          <p:cNvCxnSpPr>
            <a:cxnSpLocks/>
          </p:cNvCxnSpPr>
          <p:nvPr/>
        </p:nvCxnSpPr>
        <p:spPr>
          <a:xfrm>
            <a:off x="2444552" y="487098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61E538D-809A-9088-14C7-A117A2CFE999}"/>
              </a:ext>
            </a:extLst>
          </p:cNvPr>
          <p:cNvCxnSpPr>
            <a:cxnSpLocks/>
          </p:cNvCxnSpPr>
          <p:nvPr/>
        </p:nvCxnSpPr>
        <p:spPr>
          <a:xfrm>
            <a:off x="2576896" y="440362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60DD802-0C10-57DA-70AE-91DE015767D4}"/>
              </a:ext>
            </a:extLst>
          </p:cNvPr>
          <p:cNvCxnSpPr>
            <a:cxnSpLocks/>
          </p:cNvCxnSpPr>
          <p:nvPr/>
        </p:nvCxnSpPr>
        <p:spPr>
          <a:xfrm>
            <a:off x="277805" y="442525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78701F1-79E8-3E5D-205E-3E61FA95616B}"/>
              </a:ext>
            </a:extLst>
          </p:cNvPr>
          <p:cNvCxnSpPr>
            <a:cxnSpLocks/>
          </p:cNvCxnSpPr>
          <p:nvPr/>
        </p:nvCxnSpPr>
        <p:spPr>
          <a:xfrm flipV="1">
            <a:off x="2497630" y="385632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DA40747-826B-DBB5-1BE3-841CFD078093}"/>
              </a:ext>
            </a:extLst>
          </p:cNvPr>
          <p:cNvCxnSpPr>
            <a:cxnSpLocks/>
          </p:cNvCxnSpPr>
          <p:nvPr/>
        </p:nvCxnSpPr>
        <p:spPr>
          <a:xfrm flipV="1">
            <a:off x="437645" y="488738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BC103A3-DA4D-8424-C955-E9E0129C4EAA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95F08A5-82A1-FCBC-5BCB-8EFC87B9392A}"/>
              </a:ext>
            </a:extLst>
          </p:cNvPr>
          <p:cNvCxnSpPr>
            <a:cxnSpLocks/>
          </p:cNvCxnSpPr>
          <p:nvPr/>
        </p:nvCxnSpPr>
        <p:spPr>
          <a:xfrm flipV="1">
            <a:off x="798275" y="523236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29AB8E8-F79A-294E-5828-3A629FAD96E8}"/>
              </a:ext>
            </a:extLst>
          </p:cNvPr>
          <p:cNvCxnSpPr>
            <a:cxnSpLocks/>
          </p:cNvCxnSpPr>
          <p:nvPr/>
        </p:nvCxnSpPr>
        <p:spPr>
          <a:xfrm flipV="1">
            <a:off x="2201785" y="339003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90F2E5A-BE9C-A2A0-D35E-C8F7D317062E}"/>
              </a:ext>
            </a:extLst>
          </p:cNvPr>
          <p:cNvGrpSpPr>
            <a:grpSpLocks/>
          </p:cNvGrpSpPr>
          <p:nvPr/>
        </p:nvGrpSpPr>
        <p:grpSpPr bwMode="auto">
          <a:xfrm>
            <a:off x="1551002" y="332114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A6BA0A42-7617-4B93-D042-6E7612116EC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88566D4-DC33-09E7-158D-BE7C63A978A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5E986908-B1C3-735D-37B5-599716EE236B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7FE0EAB-D426-E99E-6799-AF9BFE2B7808}"/>
              </a:ext>
            </a:extLst>
          </p:cNvPr>
          <p:cNvSpPr txBox="1"/>
          <p:nvPr/>
        </p:nvSpPr>
        <p:spPr>
          <a:xfrm>
            <a:off x="342069" y="2423870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18D2882-78A1-D4F8-5164-43BAF4AB8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7167" y="2157739"/>
            <a:ext cx="8835370" cy="4504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Let’s paint, Tom and Sarah.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Before eating the dog must be fed.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We’re going to learn to cut and glue children.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panda eats, shoots and leaves.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While we were eating the cat </a:t>
            </a:r>
            <a:br>
              <a:rPr lang="en-GB" altLang="en-US" sz="28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jumped on the table.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05299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3C40F9-A14E-381D-29FD-ECD893846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9A02D1B-A89F-8DA9-4CA2-F09626363B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9B397F7-CF08-AD05-3EF0-0909CCA94F56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334B5C9-8BA2-7F1E-FE73-7E5022F48B75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7240EA4-7585-C6FA-CB99-B7352034F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573B595-35B6-B8BE-8027-E45155DFA1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0C13DB4B-D306-3982-F88D-D3D53A6801A6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C4DE06CE-FA8C-9D30-03B0-A4FD6D970C50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270027-6B6C-2C1B-D80D-C020C9B2CDEF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C2A9222-8D84-DD57-7347-09B24F27CA0E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3B3F16BA-1A3A-D2D1-F852-7D609F2C823D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C08D2FC-816D-DD83-3C63-FEC09D0E703C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425F5E8-B48D-3948-3A13-615502843446}"/>
              </a:ext>
            </a:extLst>
          </p:cNvPr>
          <p:cNvSpPr/>
          <p:nvPr/>
        </p:nvSpPr>
        <p:spPr>
          <a:xfrm>
            <a:off x="1504534" y="436631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4BAC82E-3423-417F-BA5A-B7AE7C81AE9F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44921" y="313128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8879CDE-049E-D1EB-63E4-D5CC62945335}"/>
              </a:ext>
            </a:extLst>
          </p:cNvPr>
          <p:cNvCxnSpPr/>
          <p:nvPr/>
        </p:nvCxnSpPr>
        <p:spPr>
          <a:xfrm>
            <a:off x="1551774" y="544059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D004CAC-426F-0AFB-0F0B-D1F9E944DD40}"/>
              </a:ext>
            </a:extLst>
          </p:cNvPr>
          <p:cNvCxnSpPr>
            <a:cxnSpLocks/>
          </p:cNvCxnSpPr>
          <p:nvPr/>
        </p:nvCxnSpPr>
        <p:spPr>
          <a:xfrm>
            <a:off x="2146136" y="523236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AD03DBD-3F6F-E032-BB15-3B6320C3E603}"/>
              </a:ext>
            </a:extLst>
          </p:cNvPr>
          <p:cNvCxnSpPr>
            <a:cxnSpLocks/>
          </p:cNvCxnSpPr>
          <p:nvPr/>
        </p:nvCxnSpPr>
        <p:spPr>
          <a:xfrm>
            <a:off x="823083" y="334853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83528A2-DA89-8720-CC4E-BEB600073E3D}"/>
              </a:ext>
            </a:extLst>
          </p:cNvPr>
          <p:cNvCxnSpPr>
            <a:cxnSpLocks/>
          </p:cNvCxnSpPr>
          <p:nvPr/>
        </p:nvCxnSpPr>
        <p:spPr>
          <a:xfrm>
            <a:off x="407878" y="384227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A1ED537-53CA-C5DE-A353-D1568EC08F32}"/>
              </a:ext>
            </a:extLst>
          </p:cNvPr>
          <p:cNvCxnSpPr>
            <a:cxnSpLocks/>
          </p:cNvCxnSpPr>
          <p:nvPr/>
        </p:nvCxnSpPr>
        <p:spPr>
          <a:xfrm>
            <a:off x="2444552" y="487098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2735250-4D57-1404-06B8-EBF9C13503B1}"/>
              </a:ext>
            </a:extLst>
          </p:cNvPr>
          <p:cNvCxnSpPr>
            <a:cxnSpLocks/>
          </p:cNvCxnSpPr>
          <p:nvPr/>
        </p:nvCxnSpPr>
        <p:spPr>
          <a:xfrm>
            <a:off x="2576896" y="440362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0A72B11-1664-0B65-811E-61F53451D8EB}"/>
              </a:ext>
            </a:extLst>
          </p:cNvPr>
          <p:cNvCxnSpPr>
            <a:cxnSpLocks/>
          </p:cNvCxnSpPr>
          <p:nvPr/>
        </p:nvCxnSpPr>
        <p:spPr>
          <a:xfrm>
            <a:off x="277805" y="442525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8AB8DAC-88CA-0F59-B898-B5B375FB90A1}"/>
              </a:ext>
            </a:extLst>
          </p:cNvPr>
          <p:cNvCxnSpPr>
            <a:cxnSpLocks/>
          </p:cNvCxnSpPr>
          <p:nvPr/>
        </p:nvCxnSpPr>
        <p:spPr>
          <a:xfrm flipV="1">
            <a:off x="2497630" y="385632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4316414-D9BE-B9C4-E2E3-43EED1301BE1}"/>
              </a:ext>
            </a:extLst>
          </p:cNvPr>
          <p:cNvCxnSpPr>
            <a:cxnSpLocks/>
          </p:cNvCxnSpPr>
          <p:nvPr/>
        </p:nvCxnSpPr>
        <p:spPr>
          <a:xfrm flipV="1">
            <a:off x="437645" y="488738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2D851B4-1247-3FF9-B151-81C8E1F657B5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B16A607-0301-E54E-6324-0E31106CC42F}"/>
              </a:ext>
            </a:extLst>
          </p:cNvPr>
          <p:cNvCxnSpPr>
            <a:cxnSpLocks/>
          </p:cNvCxnSpPr>
          <p:nvPr/>
        </p:nvCxnSpPr>
        <p:spPr>
          <a:xfrm flipV="1">
            <a:off x="798275" y="523236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E9E95AA-70C0-3BA7-0078-44E434302EF8}"/>
              </a:ext>
            </a:extLst>
          </p:cNvPr>
          <p:cNvCxnSpPr>
            <a:cxnSpLocks/>
          </p:cNvCxnSpPr>
          <p:nvPr/>
        </p:nvCxnSpPr>
        <p:spPr>
          <a:xfrm flipV="1">
            <a:off x="2201785" y="339003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0D351D5-518D-AFB3-D59F-E67BEA3C34C0}"/>
              </a:ext>
            </a:extLst>
          </p:cNvPr>
          <p:cNvGrpSpPr>
            <a:grpSpLocks/>
          </p:cNvGrpSpPr>
          <p:nvPr/>
        </p:nvGrpSpPr>
        <p:grpSpPr bwMode="auto">
          <a:xfrm>
            <a:off x="1551002" y="332114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8FB9B93-D5AF-FD33-9ED0-56601884908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2EC922D-C120-5324-5047-8985D60DBEE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0BA74BE8-7B6E-E6AC-670E-53D42864D375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50D3E70-7862-9BA9-0C9A-3C759F2CAEBE}"/>
              </a:ext>
            </a:extLst>
          </p:cNvPr>
          <p:cNvSpPr txBox="1"/>
          <p:nvPr/>
        </p:nvSpPr>
        <p:spPr>
          <a:xfrm>
            <a:off x="342069" y="2423870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906771A-79C7-5246-4471-F814CE7AFD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7167" y="2157739"/>
            <a:ext cx="8835370" cy="4504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Let’s paint, Tom and Sarah.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Before eating, the dog must be fed.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We’re going to learn to cut and glue children.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panda eats, shoots and leaves.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While we were eating the cat </a:t>
            </a:r>
            <a:br>
              <a:rPr lang="en-GB" altLang="en-US" sz="28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jumped on the table.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1541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352366-934B-D1EF-6F18-145781F04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3C3DB3E-6C56-DF52-7EAC-3507B59B8B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08E2B1B-C1F1-9280-8DFE-D8B24B9CADA9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5EBD7E-75CC-2F9D-C1BB-A4D3EACF8974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CD3AC59-EE9E-6F28-906D-979BFF497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74B7AF0-B9BC-77E7-27E8-D1F961D038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2E9ECAF-A16C-5F23-2736-78B82DE0EB42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E8DA3D72-3C35-071C-02A7-B1A221A2E2D7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6B9F04-A0CC-A193-1194-CC301EF6D4DC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61840B7-1BB6-266C-2226-9B879ECF3D9B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D41174FE-8DE5-8CE3-96B8-E3464B07E5F4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E9F8D21-1B4A-1D5F-4407-1C7208F0A6AB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62DBB30-C3ED-860E-B588-D8F46204B93E}"/>
              </a:ext>
            </a:extLst>
          </p:cNvPr>
          <p:cNvSpPr/>
          <p:nvPr/>
        </p:nvSpPr>
        <p:spPr>
          <a:xfrm>
            <a:off x="1504534" y="436631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14EC065-4F14-8F68-AA10-51C51A349AD4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44921" y="313128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2BE4F09-3DCD-83CE-086B-CB0BC9B80310}"/>
              </a:ext>
            </a:extLst>
          </p:cNvPr>
          <p:cNvCxnSpPr/>
          <p:nvPr/>
        </p:nvCxnSpPr>
        <p:spPr>
          <a:xfrm>
            <a:off x="1551774" y="544059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63DB685-0F83-FF40-8546-D477BCA4750C}"/>
              </a:ext>
            </a:extLst>
          </p:cNvPr>
          <p:cNvCxnSpPr>
            <a:cxnSpLocks/>
          </p:cNvCxnSpPr>
          <p:nvPr/>
        </p:nvCxnSpPr>
        <p:spPr>
          <a:xfrm>
            <a:off x="2146136" y="523236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E035A01-9BCE-636A-3ED6-B36FC0DA0A96}"/>
              </a:ext>
            </a:extLst>
          </p:cNvPr>
          <p:cNvCxnSpPr>
            <a:cxnSpLocks/>
          </p:cNvCxnSpPr>
          <p:nvPr/>
        </p:nvCxnSpPr>
        <p:spPr>
          <a:xfrm>
            <a:off x="823083" y="334853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055AB60-9474-FF13-269F-CF0253DE47EC}"/>
              </a:ext>
            </a:extLst>
          </p:cNvPr>
          <p:cNvCxnSpPr>
            <a:cxnSpLocks/>
          </p:cNvCxnSpPr>
          <p:nvPr/>
        </p:nvCxnSpPr>
        <p:spPr>
          <a:xfrm>
            <a:off x="407878" y="384227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182649C-CDDE-9EBD-B1FC-3681AEC7848E}"/>
              </a:ext>
            </a:extLst>
          </p:cNvPr>
          <p:cNvCxnSpPr>
            <a:cxnSpLocks/>
          </p:cNvCxnSpPr>
          <p:nvPr/>
        </p:nvCxnSpPr>
        <p:spPr>
          <a:xfrm>
            <a:off x="2444552" y="487098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7160A7B-5A2A-DC24-F814-B11E0BD0D7FA}"/>
              </a:ext>
            </a:extLst>
          </p:cNvPr>
          <p:cNvCxnSpPr>
            <a:cxnSpLocks/>
          </p:cNvCxnSpPr>
          <p:nvPr/>
        </p:nvCxnSpPr>
        <p:spPr>
          <a:xfrm>
            <a:off x="2576896" y="440362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5048CB3-5BBE-33E6-F62C-E9F4D19C1326}"/>
              </a:ext>
            </a:extLst>
          </p:cNvPr>
          <p:cNvCxnSpPr>
            <a:cxnSpLocks/>
          </p:cNvCxnSpPr>
          <p:nvPr/>
        </p:nvCxnSpPr>
        <p:spPr>
          <a:xfrm>
            <a:off x="277805" y="442525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7739E86-FE7B-64F9-CEAB-7BC1722BB556}"/>
              </a:ext>
            </a:extLst>
          </p:cNvPr>
          <p:cNvCxnSpPr>
            <a:cxnSpLocks/>
          </p:cNvCxnSpPr>
          <p:nvPr/>
        </p:nvCxnSpPr>
        <p:spPr>
          <a:xfrm flipV="1">
            <a:off x="2497630" y="385632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81593B8-70ED-0BEC-9215-D4014D25B88A}"/>
              </a:ext>
            </a:extLst>
          </p:cNvPr>
          <p:cNvCxnSpPr>
            <a:cxnSpLocks/>
          </p:cNvCxnSpPr>
          <p:nvPr/>
        </p:nvCxnSpPr>
        <p:spPr>
          <a:xfrm flipV="1">
            <a:off x="437645" y="488738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BA03B20-FEE1-CB3C-A19C-46505A39E314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E875B0A-9FC8-DEB5-1C4B-4EC1D718EB45}"/>
              </a:ext>
            </a:extLst>
          </p:cNvPr>
          <p:cNvCxnSpPr>
            <a:cxnSpLocks/>
          </p:cNvCxnSpPr>
          <p:nvPr/>
        </p:nvCxnSpPr>
        <p:spPr>
          <a:xfrm flipV="1">
            <a:off x="798275" y="523236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4FC19B1-8C3F-E3FF-DE44-515F1FF2CF73}"/>
              </a:ext>
            </a:extLst>
          </p:cNvPr>
          <p:cNvCxnSpPr>
            <a:cxnSpLocks/>
          </p:cNvCxnSpPr>
          <p:nvPr/>
        </p:nvCxnSpPr>
        <p:spPr>
          <a:xfrm flipV="1">
            <a:off x="2201785" y="339003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A85EFE7-BF18-024E-DDE1-A9806FBEA8BF}"/>
              </a:ext>
            </a:extLst>
          </p:cNvPr>
          <p:cNvGrpSpPr>
            <a:grpSpLocks/>
          </p:cNvGrpSpPr>
          <p:nvPr/>
        </p:nvGrpSpPr>
        <p:grpSpPr bwMode="auto">
          <a:xfrm>
            <a:off x="1551002" y="332114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5F8ADD2-8666-3ACD-7924-B9506276C65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ACC2341-C571-4FFB-776E-50B34DBE6BE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CEF3642A-DB2F-4F5B-11AB-C70FBB339D97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716D402-D472-7B5A-2BE1-D1C7A2A1C48F}"/>
              </a:ext>
            </a:extLst>
          </p:cNvPr>
          <p:cNvSpPr txBox="1"/>
          <p:nvPr/>
        </p:nvSpPr>
        <p:spPr>
          <a:xfrm>
            <a:off x="342069" y="2423870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1B14ED7-3C57-80EE-2204-DBD648FE11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7167" y="2157739"/>
            <a:ext cx="8835370" cy="4504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Let’s paint, Tom and Sarah.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Before eating, the dog must be fed.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We’re going to learn to cut and glue, children.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panda eats, shoots and leaves.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While we were eating the cat </a:t>
            </a:r>
            <a:br>
              <a:rPr lang="en-GB" altLang="en-US" sz="28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jumped on the table.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4358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believed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tools was everywhere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E64506-6599-7D99-5510-F1582EF1A0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89124FC-4A3D-5D05-052C-07AEE095CD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286A598-E005-9E18-2D6C-DAAFFB8CFCD3}"/>
              </a:ext>
            </a:extLst>
          </p:cNvPr>
          <p:cNvSpPr/>
          <p:nvPr/>
        </p:nvSpPr>
        <p:spPr>
          <a:xfrm>
            <a:off x="441848" y="1687816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BD37F4C-14C0-A27D-C868-89E6A8C0A1AE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3390A99-A3D2-B187-E8F8-E075CD1C8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8362D6C-6153-F0F6-4306-A9C8839BF3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5FEF47FC-9AD1-1E3C-ED0E-A490ED913219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C9A39C34-9285-6001-7A06-6B031376D0A1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5D26E4-165F-310F-E0B1-32BB649FB682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682AE3E5-7E2C-7806-D878-7CC533CCA205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60C8554-1CEE-BB23-09F6-AD45766636C7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87F7A4B-A21A-47A0-2F5E-F34CC759EC17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3A1539B-C9E0-AA57-C26E-70ED2940547D}"/>
              </a:ext>
            </a:extLst>
          </p:cNvPr>
          <p:cNvSpPr/>
          <p:nvPr/>
        </p:nvSpPr>
        <p:spPr>
          <a:xfrm>
            <a:off x="1504534" y="436631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9AE2ACD-59B2-153B-B750-18FB3158069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44921" y="313128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359191B-7EDB-3F46-F770-C6B92FC677F3}"/>
              </a:ext>
            </a:extLst>
          </p:cNvPr>
          <p:cNvCxnSpPr/>
          <p:nvPr/>
        </p:nvCxnSpPr>
        <p:spPr>
          <a:xfrm>
            <a:off x="1551774" y="544059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AB0174C-1C43-CD44-7D56-738CC2F5C63F}"/>
              </a:ext>
            </a:extLst>
          </p:cNvPr>
          <p:cNvCxnSpPr>
            <a:cxnSpLocks/>
          </p:cNvCxnSpPr>
          <p:nvPr/>
        </p:nvCxnSpPr>
        <p:spPr>
          <a:xfrm>
            <a:off x="2146136" y="523236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364DC2C-A0E9-3FD0-5ACD-0A82D8FD7A67}"/>
              </a:ext>
            </a:extLst>
          </p:cNvPr>
          <p:cNvCxnSpPr>
            <a:cxnSpLocks/>
          </p:cNvCxnSpPr>
          <p:nvPr/>
        </p:nvCxnSpPr>
        <p:spPr>
          <a:xfrm>
            <a:off x="823083" y="334853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607AAB0-8BC1-51FE-A065-50647A548043}"/>
              </a:ext>
            </a:extLst>
          </p:cNvPr>
          <p:cNvCxnSpPr>
            <a:cxnSpLocks/>
          </p:cNvCxnSpPr>
          <p:nvPr/>
        </p:nvCxnSpPr>
        <p:spPr>
          <a:xfrm>
            <a:off x="407878" y="384227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CDA37F-C0D7-160A-8261-045ED0635FF7}"/>
              </a:ext>
            </a:extLst>
          </p:cNvPr>
          <p:cNvCxnSpPr>
            <a:cxnSpLocks/>
          </p:cNvCxnSpPr>
          <p:nvPr/>
        </p:nvCxnSpPr>
        <p:spPr>
          <a:xfrm>
            <a:off x="2444552" y="487098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172D7DC-CFC6-0133-E853-8BBA256D56E7}"/>
              </a:ext>
            </a:extLst>
          </p:cNvPr>
          <p:cNvCxnSpPr>
            <a:cxnSpLocks/>
          </p:cNvCxnSpPr>
          <p:nvPr/>
        </p:nvCxnSpPr>
        <p:spPr>
          <a:xfrm>
            <a:off x="2576896" y="440362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A7E388D-EA05-B758-B95B-5F8750566153}"/>
              </a:ext>
            </a:extLst>
          </p:cNvPr>
          <p:cNvCxnSpPr>
            <a:cxnSpLocks/>
          </p:cNvCxnSpPr>
          <p:nvPr/>
        </p:nvCxnSpPr>
        <p:spPr>
          <a:xfrm>
            <a:off x="277805" y="442525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C49F9F0-141C-B058-BA2E-AE6B3897DBAC}"/>
              </a:ext>
            </a:extLst>
          </p:cNvPr>
          <p:cNvCxnSpPr>
            <a:cxnSpLocks/>
          </p:cNvCxnSpPr>
          <p:nvPr/>
        </p:nvCxnSpPr>
        <p:spPr>
          <a:xfrm flipV="1">
            <a:off x="2497630" y="385632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31F8FD9-1F1D-8F47-539A-6B71251774E8}"/>
              </a:ext>
            </a:extLst>
          </p:cNvPr>
          <p:cNvCxnSpPr>
            <a:cxnSpLocks/>
          </p:cNvCxnSpPr>
          <p:nvPr/>
        </p:nvCxnSpPr>
        <p:spPr>
          <a:xfrm flipV="1">
            <a:off x="437645" y="488738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1F9D414-93AE-46DF-3C12-3DFD1EBA7090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1A74849-526A-73E3-A15B-B10DFAE9D620}"/>
              </a:ext>
            </a:extLst>
          </p:cNvPr>
          <p:cNvCxnSpPr>
            <a:cxnSpLocks/>
          </p:cNvCxnSpPr>
          <p:nvPr/>
        </p:nvCxnSpPr>
        <p:spPr>
          <a:xfrm flipV="1">
            <a:off x="798275" y="523236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F76D7C1-53AA-2364-8172-388C3ED9A938}"/>
              </a:ext>
            </a:extLst>
          </p:cNvPr>
          <p:cNvCxnSpPr>
            <a:cxnSpLocks/>
          </p:cNvCxnSpPr>
          <p:nvPr/>
        </p:nvCxnSpPr>
        <p:spPr>
          <a:xfrm flipV="1">
            <a:off x="2201785" y="339003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595FAAB-491F-93D4-6523-15C66C5144B5}"/>
              </a:ext>
            </a:extLst>
          </p:cNvPr>
          <p:cNvGrpSpPr>
            <a:grpSpLocks/>
          </p:cNvGrpSpPr>
          <p:nvPr/>
        </p:nvGrpSpPr>
        <p:grpSpPr bwMode="auto">
          <a:xfrm>
            <a:off x="1551002" y="332114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3FF3628-9DEC-C8D4-EE19-6B036AA4CCA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8958968-35B8-5B77-CCC7-E59E5F8487F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654D50A-73B1-6CD8-DA08-CA7C46E09270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15A55C8-AB9B-BC6E-4163-D141517B0E92}"/>
              </a:ext>
            </a:extLst>
          </p:cNvPr>
          <p:cNvSpPr txBox="1"/>
          <p:nvPr/>
        </p:nvSpPr>
        <p:spPr>
          <a:xfrm>
            <a:off x="342069" y="2423870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B141D63-FF7D-FB82-ADD3-5CE383E1B2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7167" y="2157739"/>
            <a:ext cx="8835370" cy="4504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Let’s paint, Tom and Sarah.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Before eating, the dog must be fed.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We’re going to learn to cut and glue, children.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panda eats shoots and leaves.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While we were eating the cat </a:t>
            </a:r>
            <a:br>
              <a:rPr lang="en-GB" altLang="en-US" sz="28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jumped on the table.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8426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61F88-CC7C-F6D8-E778-A53330B521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F98B92C-BACA-B198-ABB8-69A29A510B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94BA8A4-B0E5-20BB-CDDD-2D5DA08CC160}"/>
              </a:ext>
            </a:extLst>
          </p:cNvPr>
          <p:cNvSpPr/>
          <p:nvPr/>
        </p:nvSpPr>
        <p:spPr>
          <a:xfrm>
            <a:off x="441848" y="1687816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20BA2F-0D5F-1470-B5A5-EFDF628780A5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7DF710-8EDF-EC28-8FBC-AE6E53BD0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5530DB5-BBE8-2BF5-3A4F-C75D456113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7E25DADD-F615-CE8C-C0FB-92144F2B279B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DE7E3E7B-AEE8-D5D5-320D-4FAF7C43A272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C5DE05-9C5C-4690-23EE-C9EF6302C16C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EFD7002-1791-32F1-6BF6-DA8D20659BD5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A13A455-27F6-C058-8C05-69A61A2F93B2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F349B46-C19B-675B-90A3-5FB6CE1B13E5}"/>
              </a:ext>
            </a:extLst>
          </p:cNvPr>
          <p:cNvSpPr/>
          <p:nvPr/>
        </p:nvSpPr>
        <p:spPr>
          <a:xfrm>
            <a:off x="1504534" y="436631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EB97FD1-DE9E-C7D3-2CBC-78F3F21F5E18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CDB63A0-49AE-E123-A2C0-31ABF870043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44921" y="313128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29DDADE-94D9-48B0-E511-C0E22B735D10}"/>
              </a:ext>
            </a:extLst>
          </p:cNvPr>
          <p:cNvCxnSpPr/>
          <p:nvPr/>
        </p:nvCxnSpPr>
        <p:spPr>
          <a:xfrm>
            <a:off x="1551774" y="544059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450B281-3B0F-3995-0915-D9C162E7F7DF}"/>
              </a:ext>
            </a:extLst>
          </p:cNvPr>
          <p:cNvCxnSpPr>
            <a:cxnSpLocks/>
          </p:cNvCxnSpPr>
          <p:nvPr/>
        </p:nvCxnSpPr>
        <p:spPr>
          <a:xfrm>
            <a:off x="2146136" y="523236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638308E-B82F-A80A-7C8B-94D9D99F465A}"/>
              </a:ext>
            </a:extLst>
          </p:cNvPr>
          <p:cNvCxnSpPr>
            <a:cxnSpLocks/>
          </p:cNvCxnSpPr>
          <p:nvPr/>
        </p:nvCxnSpPr>
        <p:spPr>
          <a:xfrm>
            <a:off x="823083" y="334853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6AAC856-AB4F-A1FF-CA82-F2135DDB6B42}"/>
              </a:ext>
            </a:extLst>
          </p:cNvPr>
          <p:cNvCxnSpPr>
            <a:cxnSpLocks/>
          </p:cNvCxnSpPr>
          <p:nvPr/>
        </p:nvCxnSpPr>
        <p:spPr>
          <a:xfrm>
            <a:off x="407878" y="384227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293CFC6-6343-4F20-9C79-71FB329E9B2F}"/>
              </a:ext>
            </a:extLst>
          </p:cNvPr>
          <p:cNvCxnSpPr>
            <a:cxnSpLocks/>
          </p:cNvCxnSpPr>
          <p:nvPr/>
        </p:nvCxnSpPr>
        <p:spPr>
          <a:xfrm>
            <a:off x="2444552" y="487098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31B2369-20B5-5456-D9A8-619E94F5E5CB}"/>
              </a:ext>
            </a:extLst>
          </p:cNvPr>
          <p:cNvCxnSpPr>
            <a:cxnSpLocks/>
          </p:cNvCxnSpPr>
          <p:nvPr/>
        </p:nvCxnSpPr>
        <p:spPr>
          <a:xfrm>
            <a:off x="2576896" y="440362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5FC638A-EDA0-AAF6-C3DB-1675509F7F82}"/>
              </a:ext>
            </a:extLst>
          </p:cNvPr>
          <p:cNvCxnSpPr>
            <a:cxnSpLocks/>
          </p:cNvCxnSpPr>
          <p:nvPr/>
        </p:nvCxnSpPr>
        <p:spPr>
          <a:xfrm>
            <a:off x="277805" y="442525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6B28664-FF16-6720-D0B6-88BE37B09BA6}"/>
              </a:ext>
            </a:extLst>
          </p:cNvPr>
          <p:cNvCxnSpPr>
            <a:cxnSpLocks/>
          </p:cNvCxnSpPr>
          <p:nvPr/>
        </p:nvCxnSpPr>
        <p:spPr>
          <a:xfrm flipV="1">
            <a:off x="2497630" y="385632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CC6211A-C416-8DF8-11E1-7F56E859CDCD}"/>
              </a:ext>
            </a:extLst>
          </p:cNvPr>
          <p:cNvCxnSpPr>
            <a:cxnSpLocks/>
          </p:cNvCxnSpPr>
          <p:nvPr/>
        </p:nvCxnSpPr>
        <p:spPr>
          <a:xfrm flipV="1">
            <a:off x="437645" y="488738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2CB7360-F037-5820-D8EB-B8191473A4EF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D82A55E-070D-5A74-11CB-86DA44AED3B7}"/>
              </a:ext>
            </a:extLst>
          </p:cNvPr>
          <p:cNvCxnSpPr>
            <a:cxnSpLocks/>
          </p:cNvCxnSpPr>
          <p:nvPr/>
        </p:nvCxnSpPr>
        <p:spPr>
          <a:xfrm flipV="1">
            <a:off x="798275" y="523236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210075A-991F-F6AA-5D21-9FA037765460}"/>
              </a:ext>
            </a:extLst>
          </p:cNvPr>
          <p:cNvCxnSpPr>
            <a:cxnSpLocks/>
          </p:cNvCxnSpPr>
          <p:nvPr/>
        </p:nvCxnSpPr>
        <p:spPr>
          <a:xfrm flipV="1">
            <a:off x="2201785" y="339003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DCB0C7E-5A4D-09B5-0908-78E4C0867283}"/>
              </a:ext>
            </a:extLst>
          </p:cNvPr>
          <p:cNvGrpSpPr>
            <a:grpSpLocks/>
          </p:cNvGrpSpPr>
          <p:nvPr/>
        </p:nvGrpSpPr>
        <p:grpSpPr bwMode="auto">
          <a:xfrm>
            <a:off x="1551002" y="332114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8953D7A-B058-4A9A-DEAF-2081D6D007D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4E7AEB7-3D93-93CB-AFA5-7D051BE34EF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1DF9BA18-CF13-5A6B-D3D0-B41065302ED4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7254A85-7B8F-8087-E285-4A0757D9ABBB}"/>
              </a:ext>
            </a:extLst>
          </p:cNvPr>
          <p:cNvSpPr txBox="1"/>
          <p:nvPr/>
        </p:nvSpPr>
        <p:spPr>
          <a:xfrm>
            <a:off x="342069" y="2423870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CDC8889-F1C6-0EEC-0117-F952EB357F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7167" y="2157739"/>
            <a:ext cx="8835370" cy="4504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Let’s paint, Tom and Sarah.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Before eating, the dog must be fed.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We’re going to learn to cut and glue, children.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panda eats shoots and leaves.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While we were eating, the cat </a:t>
            </a:r>
            <a:br>
              <a:rPr lang="en-GB" altLang="en-US" sz="28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jumped on the table.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382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23825" y="173624"/>
          <a:ext cx="11925299" cy="5293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993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917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594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1673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97973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n-lt"/>
                        </a:rPr>
                        <a:t>Topic 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Example Question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Code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purpose of the ellipsis in the below sentence?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 unfinished thought/To create suspense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Lists 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correctly punctuated?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GList2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Punctuation - Your or You're?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GYouryoure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75030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There, They're or Their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Gthere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2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Ambiguity 1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sentence below doesn't mean what the author wanted. Can you select the sentence the author should have used?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GAmbCommas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Commas - Ambiguity 2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 to avoid ambiguity?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GCommaAmb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Brackets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  <a:p>
                      <a:pPr rtl="0" fontAlgn="b">
                        <a:buNone/>
                      </a:pP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GParBrack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Commas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GParCom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423520926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Parentheses - Dashes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GParDash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32943679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5734050"/>
            <a:ext cx="5530727" cy="72172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tools was everywhere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0E7153-40F0-1A3C-A815-5C172E5B9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39A35E2-0150-A7CF-C982-862ACA295F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AD154E-6B2F-C1C1-9EEE-2FF3699C868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9F45D8-B96E-E41A-3969-53DCB728EF3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BDF1AB0-64B7-5052-201D-D263B58BEEE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53554C-92BC-88EA-A080-CD32E042CEB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74A84A1-225E-87BE-500E-E8674C36F5B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BE4734E-7AD9-8CB5-5546-6D94384E6E0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tools was everywhere</a:t>
            </a:r>
          </a:p>
        </p:txBody>
      </p:sp>
    </p:spTree>
    <p:extLst>
      <p:ext uri="{BB962C8B-B14F-4D97-AF65-F5344CB8AC3E}">
        <p14:creationId xmlns:p14="http://schemas.microsoft.com/office/powerpoint/2010/main" val="122403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miles tools was everywhere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was everywhere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4305</Words>
  <Application>Microsoft Office PowerPoint</Application>
  <PresentationFormat>Widescreen</PresentationFormat>
  <Paragraphs>638</Paragraphs>
  <Slides>52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Using commas to clarify.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2025-12-22T08:56:49Z</dcterms:modified>
</cp:coreProperties>
</file>