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93" r:id="rId2"/>
    <p:sldId id="274" r:id="rId3"/>
    <p:sldId id="443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476" r:id="rId14"/>
    <p:sldId id="379" r:id="rId15"/>
    <p:sldId id="365" r:id="rId16"/>
    <p:sldId id="363" r:id="rId17"/>
    <p:sldId id="391" r:id="rId18"/>
    <p:sldId id="393" r:id="rId19"/>
    <p:sldId id="392" r:id="rId20"/>
    <p:sldId id="389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3A7D75-D125-4490-ABFA-460EF91CF7AC}" v="2" dt="2025-12-09T15:09:33.2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EF8023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rgbClr val="EF802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446267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665975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15513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inverted commas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622236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remember when to use a comma?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use commas 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21079" y="2399488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also be really important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2409 -0.13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09" y="398400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08" y="1936569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EA5700-F438-9AC6-A320-2861D5C2F7B3}"/>
              </a:ext>
            </a:extLst>
          </p:cNvPr>
          <p:cNvCxnSpPr>
            <a:cxnSpLocks/>
          </p:cNvCxnSpPr>
          <p:nvPr/>
        </p:nvCxnSpPr>
        <p:spPr>
          <a:xfrm flipV="1">
            <a:off x="4133651" y="1031351"/>
            <a:ext cx="623741" cy="7615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9D2124C-B2D5-5D8E-7576-DBB5B7E1FEF5}"/>
              </a:ext>
            </a:extLst>
          </p:cNvPr>
          <p:cNvSpPr txBox="1">
            <a:spLocks/>
          </p:cNvSpPr>
          <p:nvPr/>
        </p:nvSpPr>
        <p:spPr>
          <a:xfrm>
            <a:off x="402207" y="3202684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second sentence has a comma.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BF0AC7-15D9-C94E-C4F1-18003744C204}"/>
              </a:ext>
            </a:extLst>
          </p:cNvPr>
          <p:cNvCxnSpPr>
            <a:cxnSpLocks/>
          </p:cNvCxnSpPr>
          <p:nvPr/>
        </p:nvCxnSpPr>
        <p:spPr>
          <a:xfrm flipH="1">
            <a:off x="4760530" y="1678036"/>
            <a:ext cx="625313" cy="73704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7DD2B90D-7B5A-E029-D4E8-AC23705A3249}"/>
              </a:ext>
            </a:extLst>
          </p:cNvPr>
          <p:cNvSpPr txBox="1">
            <a:spLocks/>
          </p:cNvSpPr>
          <p:nvPr/>
        </p:nvSpPr>
        <p:spPr>
          <a:xfrm>
            <a:off x="402207" y="4314145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first sentence, they ate chocolate cake.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542946-FF46-C6B4-7487-0675AB94E80C}"/>
              </a:ext>
            </a:extLst>
          </p:cNvPr>
          <p:cNvSpPr txBox="1">
            <a:spLocks/>
          </p:cNvSpPr>
          <p:nvPr/>
        </p:nvSpPr>
        <p:spPr>
          <a:xfrm>
            <a:off x="402207" y="5359737"/>
            <a:ext cx="11387579" cy="1245422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second sentence, they ate chocolate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cake. </a:t>
            </a:r>
          </a:p>
        </p:txBody>
      </p:sp>
    </p:spTree>
    <p:extLst>
      <p:ext uri="{BB962C8B-B14F-4D97-AF65-F5344CB8AC3E}">
        <p14:creationId xmlns:p14="http://schemas.microsoft.com/office/powerpoint/2010/main" val="103838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7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23A29C6B-98A1-65EB-42CC-4955DA1D0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1. Let’s eat Grandma!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Let’s eat, Grandma.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0961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2409 -0.13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09" y="398400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Let’s eat Grandma!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08" y="1936569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Let’s eat, Grandma.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EA5700-F438-9AC6-A320-2861D5C2F7B3}"/>
              </a:ext>
            </a:extLst>
          </p:cNvPr>
          <p:cNvCxnSpPr>
            <a:cxnSpLocks/>
          </p:cNvCxnSpPr>
          <p:nvPr/>
        </p:nvCxnSpPr>
        <p:spPr>
          <a:xfrm flipV="1">
            <a:off x="5639592" y="1098711"/>
            <a:ext cx="623741" cy="7615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9D2124C-B2D5-5D8E-7576-DBB5B7E1FEF5}"/>
              </a:ext>
            </a:extLst>
          </p:cNvPr>
          <p:cNvSpPr txBox="1">
            <a:spLocks/>
          </p:cNvSpPr>
          <p:nvPr/>
        </p:nvSpPr>
        <p:spPr>
          <a:xfrm>
            <a:off x="402207" y="3202684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second sentence has a comma.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BF0AC7-15D9-C94E-C4F1-18003744C204}"/>
              </a:ext>
            </a:extLst>
          </p:cNvPr>
          <p:cNvCxnSpPr>
            <a:cxnSpLocks/>
          </p:cNvCxnSpPr>
          <p:nvPr/>
        </p:nvCxnSpPr>
        <p:spPr>
          <a:xfrm flipH="1">
            <a:off x="6240538" y="1719977"/>
            <a:ext cx="625313" cy="73704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7DD2B90D-7B5A-E029-D4E8-AC23705A3249}"/>
              </a:ext>
            </a:extLst>
          </p:cNvPr>
          <p:cNvSpPr txBox="1">
            <a:spLocks/>
          </p:cNvSpPr>
          <p:nvPr/>
        </p:nvSpPr>
        <p:spPr>
          <a:xfrm>
            <a:off x="402207" y="4314145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first sentence, they ate Grandma!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542946-FF46-C6B4-7487-0675AB94E80C}"/>
              </a:ext>
            </a:extLst>
          </p:cNvPr>
          <p:cNvSpPr txBox="1">
            <a:spLocks/>
          </p:cNvSpPr>
          <p:nvPr/>
        </p:nvSpPr>
        <p:spPr>
          <a:xfrm>
            <a:off x="402207" y="5359737"/>
            <a:ext cx="11387579" cy="1245422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second sentence, they ate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with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Grandma. </a:t>
            </a:r>
          </a:p>
        </p:txBody>
      </p:sp>
    </p:spTree>
    <p:extLst>
      <p:ext uri="{BB962C8B-B14F-4D97-AF65-F5344CB8AC3E}">
        <p14:creationId xmlns:p14="http://schemas.microsoft.com/office/powerpoint/2010/main" val="9621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7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commas to clarify.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fix these statements?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33096" y="1699605"/>
            <a:ext cx="1135142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1. Let’s learn how to cut and paste people.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F0757E-AD04-6B9D-E043-10283BD364B8}"/>
              </a:ext>
            </a:extLst>
          </p:cNvPr>
          <p:cNvSpPr txBox="1">
            <a:spLocks/>
          </p:cNvSpPr>
          <p:nvPr/>
        </p:nvSpPr>
        <p:spPr>
          <a:xfrm>
            <a:off x="407481" y="3324236"/>
            <a:ext cx="1137703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Tracey likes cooking her dog and reading.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0C891A-E6DC-9B0A-7C2D-6DD18DDBDB65}"/>
              </a:ext>
            </a:extLst>
          </p:cNvPr>
          <p:cNvSpPr txBox="1"/>
          <p:nvPr/>
        </p:nvSpPr>
        <p:spPr>
          <a:xfrm>
            <a:off x="445903" y="5132926"/>
            <a:ext cx="1132580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3. The dog said Barry is naughty.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0B4A23-BD88-425A-21E1-2ABA682EEDAE}"/>
              </a:ext>
            </a:extLst>
          </p:cNvPr>
          <p:cNvSpPr txBox="1"/>
          <p:nvPr/>
        </p:nvSpPr>
        <p:spPr>
          <a:xfrm>
            <a:off x="433093" y="2357115"/>
            <a:ext cx="1135142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1. Let’s learn how to cut and paste, people.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868A85D-4273-E085-C8AE-42AAECBA6BC7}"/>
              </a:ext>
            </a:extLst>
          </p:cNvPr>
          <p:cNvSpPr txBox="1">
            <a:spLocks/>
          </p:cNvSpPr>
          <p:nvPr/>
        </p:nvSpPr>
        <p:spPr>
          <a:xfrm>
            <a:off x="394676" y="4050100"/>
            <a:ext cx="1137703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Tracey likes cooking, her dog and reading.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4B8E99-BB76-8F94-64CA-C1DE3F7FB188}"/>
              </a:ext>
            </a:extLst>
          </p:cNvPr>
          <p:cNvSpPr txBox="1"/>
          <p:nvPr/>
        </p:nvSpPr>
        <p:spPr>
          <a:xfrm>
            <a:off x="445903" y="5741125"/>
            <a:ext cx="1132580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3. The dog, said Barry, is naughty.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9CB41E1-A389-F7D4-A5B0-FA2F05241E70}"/>
              </a:ext>
            </a:extLst>
          </p:cNvPr>
          <p:cNvCxnSpPr>
            <a:cxnSpLocks/>
          </p:cNvCxnSpPr>
          <p:nvPr/>
        </p:nvCxnSpPr>
        <p:spPr>
          <a:xfrm flipV="1">
            <a:off x="7351776" y="2751714"/>
            <a:ext cx="584909" cy="432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B4F6DF4-865D-96C1-1B48-48066F536854}"/>
              </a:ext>
            </a:extLst>
          </p:cNvPr>
          <p:cNvCxnSpPr>
            <a:cxnSpLocks/>
          </p:cNvCxnSpPr>
          <p:nvPr/>
        </p:nvCxnSpPr>
        <p:spPr>
          <a:xfrm flipV="1">
            <a:off x="5294376" y="4481081"/>
            <a:ext cx="788817" cy="49700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0B0D276-9252-ACDC-8EB2-1558D7208555}"/>
              </a:ext>
            </a:extLst>
          </p:cNvPr>
          <p:cNvCxnSpPr>
            <a:cxnSpLocks/>
          </p:cNvCxnSpPr>
          <p:nvPr/>
        </p:nvCxnSpPr>
        <p:spPr>
          <a:xfrm flipV="1">
            <a:off x="5879592" y="6160463"/>
            <a:ext cx="896112" cy="52220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2AEFAAE3-CC86-D749-6173-785D2E3C08E3}"/>
              </a:ext>
            </a:extLst>
          </p:cNvPr>
          <p:cNvCxnSpPr>
            <a:cxnSpLocks/>
          </p:cNvCxnSpPr>
          <p:nvPr/>
        </p:nvCxnSpPr>
        <p:spPr>
          <a:xfrm flipV="1">
            <a:off x="4312473" y="6189964"/>
            <a:ext cx="896112" cy="52220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01EA4005-EB0C-ADE2-701B-BE173C6CEB72}"/>
              </a:ext>
            </a:extLst>
          </p:cNvPr>
          <p:cNvSpPr/>
          <p:nvPr/>
        </p:nvSpPr>
        <p:spPr>
          <a:xfrm>
            <a:off x="8980734" y="5094220"/>
            <a:ext cx="3011398" cy="161794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5" grpId="0" animBg="1"/>
      <p:bldP spid="16" grpId="0" animBg="1"/>
      <p:bldP spid="18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4200986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037936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71399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3543934" y="4961855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punctuation more closely today 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3115960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630105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864</Words>
  <Application>Microsoft Office PowerPoint</Application>
  <PresentationFormat>Widescreen</PresentationFormat>
  <Paragraphs>148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Using commas to clarify.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2025-12-22T08:57:13Z</dcterms:modified>
</cp:coreProperties>
</file>