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11" r:id="rId4"/>
    <p:sldId id="512" r:id="rId5"/>
    <p:sldId id="513" r:id="rId6"/>
    <p:sldId id="514" r:id="rId7"/>
    <p:sldId id="515" r:id="rId8"/>
    <p:sldId id="259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2DD748-C7FC-465A-8A7D-5D0F2E1FA70C}" v="3" dt="2025-12-15T13:47:34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6B6B4-E75D-E740-A367-705DC49B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999FF-534F-E1CB-A00A-8EEC9CCB6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3A270-3AA9-4A1C-F646-6BA9AB10B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D1D0A-8AE5-FBE3-492A-89931EB2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25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EE155-F03F-AF5A-E386-796F5867D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2B96F-C05F-79B9-1005-0809A1A689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65A564-B964-8C6E-C8F3-58CB2C71BD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E38B6-4D3F-EB8A-0B5E-DE257E5AB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5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60BE5-4C9A-09BA-7296-5A6B11FB6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FE93E4-E357-DCC5-74ED-A705EA714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A3D1-2BA9-5F5B-DE7B-6929AE4E7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5C4DE-4DAA-739D-481F-B97DD3E89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067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92414-48C4-BC0A-FB85-EE57C330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3C8C7E-B6FC-613E-DD17-884E01DD8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1CE356-5CCD-BE98-C54B-3F131BCE4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EA127-5521-BD09-BE5B-76AFF84C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329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FFAE2-3CA3-780A-76C5-FBF9A44A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BCB3D0-6E20-3A25-8146-05D2EA4095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37E614-D584-8863-C991-5ED3B14EE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89C0D-C3B3-3181-858E-C7801A2CD3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33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558B5-0C88-FCDF-C2B3-2091E9942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B0764-86E9-C957-06BE-444B3A0CF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9C268-5C2C-6C04-9C24-1B9E6C99B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20D03-9A82-02C9-2FE4-C81AF17E0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15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61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62922-9D1A-BD28-6E81-00F70E9CC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DFB6A7-EC8E-9D69-DB23-A8A19CC6A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FEDE4F-6B97-86E5-8A52-DEB0814C691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08ADE8A-BB33-9CC0-03D5-089A1B56C73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CFFB1D-9EAF-F767-DC35-65F8F303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EEE81D0-72FE-5BB8-C349-0011CF2C1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869443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076E3D8E-46DE-112A-635E-EFC04FED5DFE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2C197F-B50D-33A3-7618-3653803350B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EFEF112-3CA9-551C-2E4E-358F8AF9B5D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15F-7652-7FD4-9060-614AC00792E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D1E6F0D-294C-98B3-1CB3-9DEB8750D3C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FF8F440-35F1-2EBD-FB34-D8B14A08C03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50CF91-621E-EB35-4B67-190154789BC4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5FD362-6291-59EE-44D0-DA8E3E437CC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3CEF1AD-C565-1757-C014-14170445424A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801E80-F87D-1762-F52E-26AD53F699A9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F7819A-E939-C089-E3A3-E8294D5FBBEB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5F2ACD-DBC7-E42F-61F2-E6C5193D5115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10CEBFE-8AB5-6A3A-F1E7-7E01640CE94C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CBA70B-3798-3988-F8F6-D4C3E9FD5538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FB54E7C-3939-FA17-8945-BA145D400BA7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85F2A5-33DE-D172-B11F-E9DC420E863E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539171-A586-E3D0-BB21-C9338F2EA7F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9096411-72BC-FA6E-5F93-D7F0A845708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F553B53-10C1-B3BF-08E9-C557653FDAAE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5B2AC5-DC74-A152-8FDD-26E33B142724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0F6211-BD6E-1B0C-5604-85C9FE7EEE5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A21D97-2D4A-A294-1919-E0F3B47889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2E430-090D-8AB9-E6C3-B098A8DCA32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9C02B3-9E36-3B7C-180A-5121589D04A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85008B-468B-22F5-64CF-7F44466E4CA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360B47-24B9-31F4-BDBC-BDB3C4EBB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65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0.27682 0.18565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928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17C9C-ACBD-B71F-8D33-51BF020E3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44D17A-53DE-A39D-611B-0CF7D328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DC5C86-0FAB-6764-38C5-1B4E679849E7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69A56-DFF6-6967-96D2-1AB32DE6A36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DCA80F-20D8-6288-993E-8D83ED75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21C8B0-601D-8C93-CDDA-C43B0B911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0C50A22-8837-7EB5-A3C1-BE7903A52CF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25CAED-ED65-3A90-2554-AD7308077CA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B3BB2D-5456-DD64-5EA9-92D5608FEBD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8E6FAC8-C8CF-A2D5-A7AB-C4167CAA2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DF30664-70CC-DBD6-1DBE-9F50704D93B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AC517A-2FF4-2289-BF0B-DDD933FDD4AC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81202B-0F51-8BC1-C314-1D4B6E61589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FF9A4F3-A489-661B-96F6-DC0DF93AB4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6253EAF-F84C-E452-C7C0-BDEEF885D1C4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3BEDCF6-37B9-AED5-4903-25334E89C5AB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531B86-7FD8-9C55-C21E-23E1B6990F2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A14807-CC25-EA3F-170B-C121593D1E86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885596-1DD6-4C4C-8C6E-4F43185F6EED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1E538D-809A-9088-14C7-A117A2CFE999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0DD802-0C10-57DA-70AE-91DE015767D4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8701F1-79E8-3E5D-205E-3E61FA95616B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DA40747-826B-DBB5-1BE3-841CFD078093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C103A3-DA4D-8424-C955-E9E0129C4EAA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5F08A5-82A1-FCBC-5BCB-8EFC87B9392A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9AB8E8-F79A-294E-5828-3A629FAD96E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0F2E5A-BE9C-A2A0-D35E-C8F7D317062E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6BA0A42-7617-4B93-D042-6E7612116EC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8566D4-DC33-09E7-158D-BE7C63A978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986908-B1C3-735D-37B5-599716EE236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FE0EAB-D426-E99E-6799-AF9BFE2B7808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8D2882-78A1-D4F8-5164-43BAF4AB8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52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C40F9-A14E-381D-29FD-ECD893846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A02D1B-A89F-8DA9-4CA2-F09626363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B397F7-CF08-AD05-3EF0-0909CCA94F5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334B5C9-8BA2-7F1E-FE73-7E5022F48B7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240EA4-7585-C6FA-CB99-B7352034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73B595-35B6-B8BE-8027-E45155DFA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C13DB4B-D306-3982-F88D-D3D53A6801A6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4DE06CE-FA8C-9D30-03B0-A4FD6D970C5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70027-6B6C-2C1B-D80D-C020C9B2CD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2A9222-8D84-DD57-7347-09B24F27CA0E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B3F16BA-1A3A-D2D1-F852-7D609F2C823D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08D2FC-816D-DD83-3C63-FEC09D0E703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25F5E8-B48D-3948-3A13-615502843446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BAC82E-3423-417F-BA5A-B7AE7C81AE9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879CDE-049E-D1EB-63E4-D5CC62945335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004CAC-426F-0AFB-0F0B-D1F9E944DD40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D03DBD-3F6F-E032-BB15-3B6320C3E603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3528A2-DA89-8720-CC4E-BEB600073E3D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1ED537-53CA-C5DE-A353-D1568EC08F32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2735250-4D57-1404-06B8-EBF9C13503B1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A72B11-1664-0B65-811E-61F53451D8EB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AB8DAC-88CA-0F59-B898-B5B375FB90A1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4316414-D9BE-B9C4-E2E3-43EED1301BE1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2D851B4-1247-3FF9-B151-81C8E1F657B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16A607-0301-E54E-6324-0E31106CC42F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9E95AA-70C0-3BA7-0078-44E434302EF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351D5-518D-AFB3-D59F-E67BEA3C34C0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FB9B93-D5AF-FD33-9ED0-5660188490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2EC922D-C120-5324-5047-8985D60DB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BA74BE8-7B6E-E6AC-670E-53D42864D37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D3E70-7862-9BA9-0C9A-3C759F2CAEB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06771A-79C7-5246-4471-F814CE7A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4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52366-934B-D1EF-6F18-145781F0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C3DB3E-6C56-DF52-7EAC-3507B59B8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8E2B1B-C1F1-9280-8DFE-D8B24B9CADA9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5EBD7E-75CC-2F9D-C1BB-A4D3EACF897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CD3AC59-EE9E-6F28-906D-979BFF49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74B7AF0-B9BC-77E7-27E8-D1F961D03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E9ECAF-A16C-5F23-2736-78B82DE0EB4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8DA3D72-3C35-071C-02A7-B1A221A2E2D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B9F04-A0CC-A193-1194-CC301EF6D4D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1840B7-1BB6-266C-2226-9B879ECF3D9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41174FE-8DE5-8CE3-96B8-E3464B07E5F4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E9F8D21-1B4A-1D5F-4407-1C7208F0A6A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2DBB30-C3ED-860E-B588-D8F46204B93E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4EC065-4F14-8F68-AA10-51C51A349A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BE4F09-3DCD-83CE-086B-CB0BC9B803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3DB685-0F83-FF40-8546-D477BCA4750C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035A01-9BCE-636A-3ED6-B36FC0DA0A96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55AB60-9474-FF13-269F-CF0253DE47EC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82649C-CDDE-9EBD-B1FC-3681AEC7848E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7160A7B-5A2A-DC24-F814-B11E0BD0D7FA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048CB3-5BBE-33E6-F62C-E9F4D19C1326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739E86-FE7B-64F9-CEAB-7BC1722BB55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593B8-70ED-0BEC-9215-D4014D25B88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BA03B20-FEE1-CB3C-A19C-46505A39E31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875B0A-9FC8-DEB5-1C4B-4EC1D718EB45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FC19B1-8C3F-E3FF-DE44-515F1FF2CF73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85EFE7-BF18-024E-DDE1-A9806FBEA8BF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F8ADD2-8666-3ACD-7924-B9506276C65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CC2341-C571-4FFB-776E-50B34DBE6B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EF3642A-DB2F-4F5B-11AB-C70FBB339D9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16D402-D472-7B5A-2BE1-D1C7A2A1C48F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B14ED7-3C57-80EE-2204-DBD648FE1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E3D5F8-4E43-A370-CA6E-B1217BAE42FF}"/>
              </a:ext>
            </a:extLst>
          </p:cNvPr>
          <p:cNvSpPr/>
          <p:nvPr/>
        </p:nvSpPr>
        <p:spPr>
          <a:xfrm>
            <a:off x="3367100" y="6228266"/>
            <a:ext cx="5530727" cy="51110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5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64506-6599-7D99-5510-F1582EF1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89124FC-4A3D-5D05-052C-07AEE095C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86A598-E005-9E18-2D6C-DAAFFB8CFCD3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BD37F4C-14C0-A27D-C868-89E6A8C0A1A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390A99-A3D2-B187-E8F8-E075CD1C8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362D6C-6153-F0F6-4306-A9C8839BF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FEF47FC-9AD1-1E3C-ED0E-A490ED913219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9A39C34-9285-6001-7A06-6B031376D0A1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5D26E4-165F-310F-E0B1-32BB649FB682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2AE3E5-7E2C-7806-D878-7CC533CCA20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0C8554-1CEE-BB23-09F6-AD45766636C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7F7A4B-A21A-47A0-2F5E-F34CC759EC1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3A1539B-C9E0-AA57-C26E-70ED2940547D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9AE2ACD-59B2-153B-B750-18FB315806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59191B-7EDB-3F46-F770-C6B92FC677F3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AB0174C-1C43-CD44-7D56-738CC2F5C63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64DC2C-A0E9-3FD0-5ACD-0A82D8FD7A6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07AAB0-8BC1-51FE-A065-50647A548043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CDA37F-C0D7-160A-8261-045ED0635FF7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72D7DC-CFC6-0133-E853-8BBA256D56E7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7E388D-EA05-B758-B95B-5F8750566153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49F9F0-141C-B058-BA2E-AE6B3897DBAC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1F8FD9-1F1D-8F47-539A-6B71251774E8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1F9D414-93AE-46DF-3C12-3DFD1EBA709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A74849-526A-73E3-A15B-B10DFAE9D620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F76D7C1-53AA-2364-8172-388C3ED9A93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595FAAB-491F-93D4-6523-15C66C5144B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3FF3628-9DEC-C8D4-EE19-6B036AA4CCA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8958968-35B8-5B77-CCC7-E59E5F8487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654D50A-73B1-6CD8-DA08-CA7C46E0927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5A55C8-AB9B-BC6E-4163-D141517B0E92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41D63-FF7D-FB82-ADD3-5CE383E1B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426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61F88-CC7C-F6D8-E778-A53330B5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F98B92C-BACA-B198-ABB8-69A29A51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4BA8A4-B0E5-20BB-CDDD-2D5DA08CC160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20BA2F-0D5F-1470-B5A5-EFDF628780A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7DF710-8EDF-EC28-8FBC-AE6E53BD0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5530DB5-BBE8-2BF5-3A4F-C75D45611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25DADD-F615-CE8C-C0FB-92144F2B279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E7E3E7B-AEE8-D5D5-320D-4FAF7C43A27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C5DE05-9C5C-4690-23EE-C9EF6302C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EFD7002-1791-32F1-6BF6-DA8D20659BD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3A455-27F6-C058-8C05-69A61A2F93B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349B46-C19B-675B-90A3-5FB6CE1B13E5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B97FD1-DE9E-C7D3-2CBC-78F3F21F5E1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DB63A0-49AE-E123-A2C0-31ABF8700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9DDADE-94D9-48B0-E511-C0E22B735D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450B281-3B0F-3995-0915-D9C162E7F7D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8308E-B82F-A80A-7C8B-94D9D99F465A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AAC856-AB4F-A1FF-CA82-F2135DDB6B42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93CFC6-6343-4F20-9C79-71FB329E9B2F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B2369-20B5-5456-D9A8-619E94F5E5CB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FC638A-EDA0-AAF6-C3DB-1675509F7F82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B28664-FF16-6720-D0B6-88BE37B09BA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6211A-C416-8DF8-11E1-7F56E859CDCD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2CB7360-F037-5820-D8EB-B8191473A4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82A55E-070D-5A74-11CB-86DA44AED3B7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10075A-991F-F6AA-5D21-9FA037765460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CB0C7E-5A4D-09B5-0908-78E4C0867283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953D7A-B058-4A9A-DEAF-2081D6D007D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4E7AEB7-3D93-93CB-AFA5-7D051BE34EF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DF9BA18-CF13-5A6B-D3D0-B41065302ED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254A85-7B8F-8087-E285-4A0757D9ABBB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DC8889-F1C6-0EEC-0117-F952EB357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eating,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8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Office PowerPoint</Application>
  <PresentationFormat>Widescreen</PresentationFormat>
  <Paragraphs>117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2025-12-22T08:57:03Z</dcterms:modified>
</cp:coreProperties>
</file>