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80" r:id="rId16"/>
    <p:sldId id="481" r:id="rId17"/>
    <p:sldId id="482" r:id="rId18"/>
    <p:sldId id="409" r:id="rId19"/>
    <p:sldId id="434" r:id="rId20"/>
    <p:sldId id="435" r:id="rId21"/>
    <p:sldId id="436" r:id="rId22"/>
    <p:sldId id="456" r:id="rId23"/>
    <p:sldId id="466" r:id="rId24"/>
    <p:sldId id="478" r:id="rId25"/>
    <p:sldId id="457" r:id="rId26"/>
    <p:sldId id="46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6AA5DC-A520-441A-AEE9-15FB2D0CA8DF}" v="2" dt="2025-12-09T15:10:13.5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6FE3B-E133-A691-B01C-323886AE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E874DB-C19C-BB50-F1CE-DEA5D144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7DAB4D-4442-A613-F4A4-BF58DCB267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85863A-B1E6-EE29-1B9E-D78C524782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7D8BD1-91E3-330D-6FA3-D5F89D350C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47ACA0-28B0-0A2B-8952-10C0BA0FD8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E9024D-0E80-3E15-ACE1-985F831AD5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14802F-C41F-1293-A9B0-A180FFBF01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47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41B25-8FE1-F3EC-5904-6ECFCF691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F9E015-320B-C9B3-EADB-BFB715C25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2AC7FA-FC80-3088-39F3-EE9D4184CBE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BA7D5-5197-2183-0349-058698B8CA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E1729C-B09C-67DB-3180-2DB94F11C4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47F552-69D2-DE1F-13C6-2A1D94C9C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476BE8-1958-41DC-6339-9A771BEC58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B2698E-B179-BD34-6DFD-2A0577A0D74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1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E279F-5131-5D6E-3E7B-BE56598E4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CE9473-25B1-DD3A-38FC-2BF3C06FA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927941-B213-80E5-E6E9-E73B823500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FB07-3524-2E6D-7A7C-121548E84C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79F667-AC99-3162-5852-66E3A67C20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58A394-DAF1-AACE-D5E5-05C31E81E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607E76-496F-4F5E-67B5-DB1CB1C7F2F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begun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DE36C-C123-C6D1-4545-05673FBBE1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310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819400" y="4873524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4809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2032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BE38A31-13F1-F05F-70B3-37DB269E5DC1}"/>
              </a:ext>
            </a:extLst>
          </p:cNvPr>
          <p:cNvSpPr/>
          <p:nvPr/>
        </p:nvSpPr>
        <p:spPr>
          <a:xfrm rot="16200000">
            <a:off x="644354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0719" y="4868005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6DB3CA-51F4-B18C-1842-D84561D0053E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409837" y="41654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90545" y="41147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1CA9144-D20A-4987-8DF5-A525072937D2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724081B-C683-617C-BA4C-C32AD0DBA502}"/>
              </a:ext>
            </a:extLst>
          </p:cNvPr>
          <p:cNvSpPr/>
          <p:nvPr/>
        </p:nvSpPr>
        <p:spPr>
          <a:xfrm rot="16200000">
            <a:off x="4594796" y="414106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26DD27-C714-6C58-34BB-491386DCE195}"/>
              </a:ext>
            </a:extLst>
          </p:cNvPr>
          <p:cNvSpPr txBox="1">
            <a:spLocks/>
          </p:cNvSpPr>
          <p:nvPr/>
        </p:nvSpPr>
        <p:spPr>
          <a:xfrm>
            <a:off x="3919959" y="4868006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7EC8A45-86B9-1D1E-774C-4765849B570F}"/>
              </a:ext>
            </a:extLst>
          </p:cNvPr>
          <p:cNvSpPr/>
          <p:nvPr/>
        </p:nvSpPr>
        <p:spPr>
          <a:xfrm rot="16200000">
            <a:off x="6444306" y="409667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96B8817-8FD3-FFFC-AAF4-FDD56540083D}"/>
              </a:ext>
            </a:extLst>
          </p:cNvPr>
          <p:cNvSpPr/>
          <p:nvPr/>
        </p:nvSpPr>
        <p:spPr>
          <a:xfrm rot="16200000">
            <a:off x="6424357" y="411478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A0CC73-59BB-39DC-DC8B-3E7B15139A7C}"/>
              </a:ext>
            </a:extLst>
          </p:cNvPr>
          <p:cNvSpPr txBox="1">
            <a:spLocks/>
          </p:cNvSpPr>
          <p:nvPr/>
        </p:nvSpPr>
        <p:spPr>
          <a:xfrm>
            <a:off x="6599199" y="4843651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3" grpId="0" animBg="1"/>
      <p:bldP spid="4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79905" y="4935271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501947" y="4155095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560451" y="415556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140335" y="488178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558799" y="40921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6367345" y="41456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7A90201-85FB-44C8-2BC3-E0216C6AD3EB}"/>
              </a:ext>
            </a:extLst>
          </p:cNvPr>
          <p:cNvSpPr/>
          <p:nvPr/>
        </p:nvSpPr>
        <p:spPr>
          <a:xfrm rot="16200000">
            <a:off x="4881853" y="420905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351987-69E7-C195-0F55-31289B26E57A}"/>
              </a:ext>
            </a:extLst>
          </p:cNvPr>
          <p:cNvSpPr txBox="1">
            <a:spLocks/>
          </p:cNvSpPr>
          <p:nvPr/>
        </p:nvSpPr>
        <p:spPr>
          <a:xfrm>
            <a:off x="4461737" y="493527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BD6CE94-AC20-FDD2-5C1D-A82B60E95D7F}"/>
              </a:ext>
            </a:extLst>
          </p:cNvPr>
          <p:cNvSpPr/>
          <p:nvPr/>
        </p:nvSpPr>
        <p:spPr>
          <a:xfrm rot="16200000">
            <a:off x="4880201" y="41455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  <p:bldP spid="5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448050" y="5066043"/>
            <a:ext cx="56197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245711" y="42183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7239671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E41D1E5-0F41-9884-9361-0B56C4F22700}"/>
              </a:ext>
            </a:extLst>
          </p:cNvPr>
          <p:cNvSpPr/>
          <p:nvPr/>
        </p:nvSpPr>
        <p:spPr>
          <a:xfrm rot="16200000">
            <a:off x="8012053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580599" y="5104305"/>
            <a:ext cx="538052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340961" y="419114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7920381" y="42315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Verb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In what tense are the Verb Phrase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833261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7341180" y="25194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B995DC1-28D6-03DD-FD64-5BFAAC422A87}"/>
              </a:ext>
            </a:extLst>
          </p:cNvPr>
          <p:cNvSpPr/>
          <p:nvPr/>
        </p:nvSpPr>
        <p:spPr>
          <a:xfrm rot="16200000">
            <a:off x="7185084" y="426680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4867319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5683076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CFB67-7C9A-0DC7-A695-90105F753058}"/>
              </a:ext>
            </a:extLst>
          </p:cNvPr>
          <p:cNvSpPr txBox="1">
            <a:spLocks/>
          </p:cNvSpPr>
          <p:nvPr/>
        </p:nvSpPr>
        <p:spPr>
          <a:xfrm>
            <a:off x="697058" y="124325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738F5BB-880A-7833-7D16-04CEC708B34D}"/>
              </a:ext>
            </a:extLst>
          </p:cNvPr>
          <p:cNvSpPr txBox="1">
            <a:spLocks/>
          </p:cNvSpPr>
          <p:nvPr/>
        </p:nvSpPr>
        <p:spPr>
          <a:xfrm>
            <a:off x="4867319" y="4995622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6B073-C7EF-4C12-749D-D0F151424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94FAF1-D56F-EAAE-B649-669E63D9B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C3F63E7-7719-F893-6F17-719943EDE40D}"/>
              </a:ext>
            </a:extLst>
          </p:cNvPr>
          <p:cNvSpPr txBox="1">
            <a:spLocks/>
          </p:cNvSpPr>
          <p:nvPr/>
        </p:nvSpPr>
        <p:spPr>
          <a:xfrm>
            <a:off x="619125" y="447675"/>
            <a:ext cx="73247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did the writer punctuate the speech?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E11E81-45C8-63C8-5AEC-F378B98C2D83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0A8E72E-7F0F-9DC0-2ADD-7564465DBC51}"/>
              </a:ext>
            </a:extLst>
          </p:cNvPr>
          <p:cNvSpPr/>
          <p:nvPr/>
        </p:nvSpPr>
        <p:spPr>
          <a:xfrm rot="6569944">
            <a:off x="4503642" y="250997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356661AC-4AEF-B270-3512-DD42A6CFFCDA}"/>
              </a:ext>
            </a:extLst>
          </p:cNvPr>
          <p:cNvSpPr/>
          <p:nvPr/>
        </p:nvSpPr>
        <p:spPr>
          <a:xfrm rot="6569944">
            <a:off x="8770841" y="2636479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D4B8745-258B-E3A2-9910-0A0B3FCE7204}"/>
              </a:ext>
            </a:extLst>
          </p:cNvPr>
          <p:cNvSpPr/>
          <p:nvPr/>
        </p:nvSpPr>
        <p:spPr>
          <a:xfrm rot="14236264">
            <a:off x="4380962" y="40709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310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00075" y="447675"/>
            <a:ext cx="73437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an apostrophe?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3AB20E-E559-F854-F609-437DD83CA9CB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0975" y="4810125"/>
            <a:ext cx="11668125" cy="14573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apostrophe shows a letter is missing or has been omitted.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“Can’t” = “Cannot”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6569944">
            <a:off x="7751667" y="256578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905454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19261" y="404770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97972" y="167822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90641" y="2678267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6559395" y="40724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418892" y="473896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4736176" y="405787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4595674" y="47278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4635998" y="1660823"/>
            <a:ext cx="194131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740007" y="267026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281923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8154201" y="40321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F7DB94-2479-8821-6373-D8F0D982273B}"/>
              </a:ext>
            </a:extLst>
          </p:cNvPr>
          <p:cNvSpPr txBox="1">
            <a:spLocks/>
          </p:cNvSpPr>
          <p:nvPr/>
        </p:nvSpPr>
        <p:spPr>
          <a:xfrm>
            <a:off x="7230129" y="16801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AF8405-58E0-2619-3B23-81047B9CE6F6}"/>
              </a:ext>
            </a:extLst>
          </p:cNvPr>
          <p:cNvSpPr/>
          <p:nvPr/>
        </p:nvSpPr>
        <p:spPr>
          <a:xfrm rot="5400000">
            <a:off x="7431105" y="2743164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D8FEE515-38F6-39DE-42F2-49E45063EE54}"/>
              </a:ext>
            </a:extLst>
          </p:cNvPr>
          <p:cNvSpPr/>
          <p:nvPr/>
        </p:nvSpPr>
        <p:spPr>
          <a:xfrm>
            <a:off x="3465206" y="6123794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18" grpId="0" animBg="1"/>
      <p:bldP spid="27" grpId="0" animBg="1"/>
      <p:bldP spid="30" grpId="0" animBg="1"/>
      <p:bldP spid="33" grpId="0" animBg="1"/>
      <p:bldP spid="4" grpId="0" animBg="1"/>
      <p:bldP spid="9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2964</Words>
  <Application>Microsoft Office PowerPoint</Application>
  <PresentationFormat>Widescreen</PresentationFormat>
  <Paragraphs>388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2025-12-22T08:57:25Z</dcterms:modified>
</cp:coreProperties>
</file>