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431" r:id="rId3"/>
    <p:sldId id="2594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EB0755-0F48-46EC-B426-43235C13EBBA}" v="3" dt="2025-12-15T13:47:15.6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4073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893102" y="2499862"/>
            <a:ext cx="6595672" cy="401044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4513" y="2694857"/>
            <a:ext cx="4539703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You may want to include: 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making your bed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having a wash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getting dressed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making breakfast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packing your </a:t>
            </a:r>
            <a:r>
              <a:rPr lang="en-GB" altLang="en-US" sz="2400">
                <a:solidFill>
                  <a:schemeClr val="tx1"/>
                </a:solidFill>
                <a:latin typeface="+mn-lt"/>
              </a:rPr>
              <a:t>school bag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309054"/>
            <a:ext cx="10591800" cy="1254297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list describing in lots of detail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you do to get ready for school?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5664" y="-809723"/>
            <a:ext cx="1478296" cy="183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0.26002 0.15625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8" y="701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</Words>
  <Application>Microsoft Office PowerPoint</Application>
  <PresentationFormat>Widescreen</PresentationFormat>
  <Paragraphs>46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2025-12-22T08:55:17Z</dcterms:modified>
</cp:coreProperties>
</file>