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7"/>
  </p:notesMasterIdLst>
  <p:sldIdLst>
    <p:sldId id="2593" r:id="rId2"/>
    <p:sldId id="443" r:id="rId3"/>
    <p:sldId id="444" r:id="rId4"/>
    <p:sldId id="445" r:id="rId5"/>
    <p:sldId id="446" r:id="rId6"/>
    <p:sldId id="447" r:id="rId7"/>
    <p:sldId id="448" r:id="rId8"/>
    <p:sldId id="449" r:id="rId9"/>
    <p:sldId id="450" r:id="rId10"/>
    <p:sldId id="451" r:id="rId11"/>
    <p:sldId id="457" r:id="rId12"/>
    <p:sldId id="452" r:id="rId13"/>
    <p:sldId id="453" r:id="rId14"/>
    <p:sldId id="454" r:id="rId15"/>
    <p:sldId id="455" r:id="rId16"/>
    <p:sldId id="407" r:id="rId17"/>
    <p:sldId id="434" r:id="rId18"/>
    <p:sldId id="435" r:id="rId19"/>
    <p:sldId id="436" r:id="rId20"/>
    <p:sldId id="437" r:id="rId21"/>
    <p:sldId id="438" r:id="rId22"/>
    <p:sldId id="439" r:id="rId23"/>
    <p:sldId id="274" r:id="rId24"/>
    <p:sldId id="458" r:id="rId25"/>
    <p:sldId id="469" r:id="rId26"/>
    <p:sldId id="416" r:id="rId27"/>
    <p:sldId id="419" r:id="rId28"/>
    <p:sldId id="477" r:id="rId29"/>
    <p:sldId id="470" r:id="rId30"/>
    <p:sldId id="471" r:id="rId31"/>
    <p:sldId id="473" r:id="rId32"/>
    <p:sldId id="474" r:id="rId33"/>
    <p:sldId id="475" r:id="rId34"/>
    <p:sldId id="520" r:id="rId35"/>
    <p:sldId id="476" r:id="rId36"/>
    <p:sldId id="394" r:id="rId37"/>
    <p:sldId id="363" r:id="rId38"/>
    <p:sldId id="379" r:id="rId39"/>
    <p:sldId id="395" r:id="rId40"/>
    <p:sldId id="393" r:id="rId41"/>
    <p:sldId id="365" r:id="rId42"/>
    <p:sldId id="389" r:id="rId43"/>
    <p:sldId id="396" r:id="rId44"/>
    <p:sldId id="431" r:id="rId45"/>
    <p:sldId id="2594" r:id="rId46"/>
  </p:sldIdLst>
  <p:sldSz cx="12192000" cy="6858000"/>
  <p:notesSz cx="6858000" cy="9144000"/>
  <p:embeddedFontLst>
    <p:embeddedFont>
      <p:font typeface="Andika" panose="02000000000000000000" pitchFamily="2" charset="0"/>
      <p:regular r:id="rId48"/>
      <p:bold r:id="rId49"/>
      <p:italic r:id="rId50"/>
      <p:boldItalic r:id="rId5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D03CB8A-FA1D-49AE-A46C-33A62C037F59}" v="3" dt="2025-12-15T13:47:07.32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font" Target="fonts/font3.fntdata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1.fntdata"/><Relationship Id="rId56" Type="http://schemas.microsoft.com/office/2015/10/relationships/revisionInfo" Target="revisionInfo.xml"/><Relationship Id="rId8" Type="http://schemas.openxmlformats.org/officeDocument/2006/relationships/slide" Target="slides/slide7.xml"/><Relationship Id="rId51" Type="http://schemas.openxmlformats.org/officeDocument/2006/relationships/font" Target="fonts/font4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2.fntdata"/><Relationship Id="rId57" Type="http://schemas.microsoft.com/office/2018/10/relationships/authors" Target="author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D53B096E-3E8D-47BA-B1EF-023D7BF4494D}">
      <dgm:prSet phldrT="[Text]"/>
      <dgm:spPr/>
      <dgm:t>
        <a:bodyPr/>
        <a:lstStyle/>
        <a:p>
          <a:r>
            <a:rPr lang="en-GB" dirty="0"/>
            <a:t>Pauses</a:t>
          </a:r>
        </a:p>
      </dgm:t>
    </dgm:pt>
    <dgm:pt modelId="{B21F468F-0770-4636-9DC5-2548B74C4254}" type="parTrans" cxnId="{6666CEBA-502C-4BB4-B18F-BECDCAACC4DF}">
      <dgm:prSet/>
      <dgm:spPr/>
      <dgm:t>
        <a:bodyPr/>
        <a:lstStyle/>
        <a:p>
          <a:endParaRPr lang="en-GB"/>
        </a:p>
      </dgm:t>
    </dgm:pt>
    <dgm:pt modelId="{1E78C491-BFB3-4809-A7C0-BE9D2B223626}" type="sibTrans" cxnId="{6666CEBA-502C-4BB4-B18F-BECDCAACC4DF}">
      <dgm:prSet/>
      <dgm:spPr/>
      <dgm:t>
        <a:bodyPr/>
        <a:lstStyle/>
        <a:p>
          <a:endParaRPr lang="en-GB"/>
        </a:p>
      </dgm:t>
    </dgm:pt>
    <dgm:pt modelId="{1FFD833D-74CB-468A-A714-D60B02C4719A}">
      <dgm:prSet phldrT="[Text]"/>
      <dgm:spPr/>
      <dgm:t>
        <a:bodyPr/>
        <a:lstStyle/>
        <a:p>
          <a:r>
            <a:rPr lang="en-GB" dirty="0"/>
            <a:t>Lists</a:t>
          </a:r>
        </a:p>
      </dgm:t>
    </dgm:pt>
    <dgm:pt modelId="{CA044016-368D-4C32-BA70-F2362D68DFDE}" type="parTrans" cxnId="{3642E4B3-4EE6-4C2E-968B-E603E6964DDA}">
      <dgm:prSet/>
      <dgm:spPr/>
      <dgm:t>
        <a:bodyPr/>
        <a:lstStyle/>
        <a:p>
          <a:endParaRPr lang="en-GB"/>
        </a:p>
      </dgm:t>
    </dgm:pt>
    <dgm:pt modelId="{E6407E43-19C0-467C-A01C-A2E7EC2661C5}" type="sibTrans" cxnId="{3642E4B3-4EE6-4C2E-968B-E603E6964DDA}">
      <dgm:prSet/>
      <dgm:spPr/>
      <dgm:t>
        <a:bodyPr/>
        <a:lstStyle/>
        <a:p>
          <a:endParaRPr lang="en-GB"/>
        </a:p>
      </dgm:t>
    </dgm:pt>
    <dgm:pt modelId="{D792DDDA-10AE-41E1-9654-627176949F96}">
      <dgm:prSet phldrT="[Text]"/>
      <dgm:spPr/>
      <dgm:t>
        <a:bodyPr/>
        <a:lstStyle/>
        <a:p>
          <a:r>
            <a:rPr lang="en-GB" dirty="0"/>
            <a:t>To avoid ambiguity</a:t>
          </a:r>
        </a:p>
      </dgm:t>
    </dgm:pt>
    <dgm:pt modelId="{B7BE11D9-0584-4771-8E1B-C604A9987C8C}" type="parTrans" cxnId="{EC5E6F73-B9B9-4BD9-AB32-E0BE8B153308}">
      <dgm:prSet/>
      <dgm:spPr/>
      <dgm:t>
        <a:bodyPr/>
        <a:lstStyle/>
        <a:p>
          <a:endParaRPr lang="en-GB"/>
        </a:p>
      </dgm:t>
    </dgm:pt>
    <dgm:pt modelId="{B33D1B6D-9AAE-4576-B22F-723273126472}" type="sibTrans" cxnId="{EC5E6F73-B9B9-4BD9-AB32-E0BE8B153308}">
      <dgm:prSet/>
      <dgm:spPr/>
      <dgm:t>
        <a:bodyPr/>
        <a:lstStyle/>
        <a:p>
          <a:endParaRPr lang="en-GB"/>
        </a:p>
      </dgm:t>
    </dgm:pt>
    <dgm:pt modelId="{9540BEE0-2399-4E25-B846-3D6A319BD867}">
      <dgm:prSet phldrT="[Text]"/>
      <dgm:spPr/>
      <dgm:t>
        <a:bodyPr/>
        <a:lstStyle/>
        <a:p>
          <a:r>
            <a:rPr lang="en-GB" dirty="0"/>
            <a:t>As part of parentheses</a:t>
          </a:r>
        </a:p>
      </dgm:t>
    </dgm:pt>
    <dgm:pt modelId="{04EB92F2-5602-4D4C-93C4-2886A001CEAA}" type="parTrans" cxnId="{F243E675-4F21-4175-96F5-E60D9DD20768}">
      <dgm:prSet/>
      <dgm:spPr/>
      <dgm:t>
        <a:bodyPr/>
        <a:lstStyle/>
        <a:p>
          <a:endParaRPr lang="en-GB"/>
        </a:p>
      </dgm:t>
    </dgm:pt>
    <dgm:pt modelId="{53073915-9631-4DB6-8F07-8CF5D8346EE1}" type="sibTrans" cxnId="{F243E675-4F21-4175-96F5-E60D9DD20768}">
      <dgm:prSet/>
      <dgm:spPr/>
      <dgm:t>
        <a:bodyPr/>
        <a:lstStyle/>
        <a:p>
          <a:endParaRPr lang="en-GB"/>
        </a:p>
      </dgm:t>
    </dgm:pt>
    <dgm:pt modelId="{C821CBBB-C346-4ACB-9E19-DA78D2C97D8C}">
      <dgm:prSet phldrT="[Text]"/>
      <dgm:spPr/>
      <dgm:t>
        <a:bodyPr/>
        <a:lstStyle/>
        <a:p>
          <a:r>
            <a:rPr lang="en-GB"/>
            <a:t>Parentheses</a:t>
          </a:r>
          <a:endParaRPr lang="en-GB" dirty="0"/>
        </a:p>
      </dgm:t>
    </dgm:pt>
    <dgm:pt modelId="{1528B5A5-574C-48AC-A0B9-13BBAC3ACD6A}" type="parTrans" cxnId="{19891459-B8B7-4E6B-A141-CE5AAB8F3B48}">
      <dgm:prSet/>
      <dgm:spPr/>
    </dgm:pt>
    <dgm:pt modelId="{3974485B-74CF-4871-B211-AF4ABBA9B050}" type="sibTrans" cxnId="{19891459-B8B7-4E6B-A141-CE5AAB8F3B48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6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6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6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6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6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6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6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6"/>
      <dgm:spPr/>
    </dgm:pt>
    <dgm:pt modelId="{90D6118E-939F-410C-B1FD-3E28D7E23484}" type="pres">
      <dgm:prSet presAssocID="{3BE4626B-A37C-40E0-8A06-A0D67C46CA89}" presName="hierChild3" presStyleCnt="0"/>
      <dgm:spPr/>
    </dgm:pt>
    <dgm:pt modelId="{48516DB7-29AB-44E9-BC63-3A957560A422}" type="pres">
      <dgm:prSet presAssocID="{B21F468F-0770-4636-9DC5-2548B74C4254}" presName="Name19" presStyleLbl="parChTrans1D3" presStyleIdx="0" presStyleCnt="4"/>
      <dgm:spPr/>
    </dgm:pt>
    <dgm:pt modelId="{AFCF762A-A067-4D63-A71C-EDF17D8B0D67}" type="pres">
      <dgm:prSet presAssocID="{D53B096E-3E8D-47BA-B1EF-023D7BF4494D}" presName="Name21" presStyleCnt="0"/>
      <dgm:spPr/>
    </dgm:pt>
    <dgm:pt modelId="{F81D4C19-2BE4-456E-9473-1D80205A823F}" type="pres">
      <dgm:prSet presAssocID="{D53B096E-3E8D-47BA-B1EF-023D7BF4494D}" presName="level2Shape" presStyleLbl="node3" presStyleIdx="0" presStyleCnt="4"/>
      <dgm:spPr/>
    </dgm:pt>
    <dgm:pt modelId="{AB987D7F-59F6-4525-B2BB-FE92AAF5E4DF}" type="pres">
      <dgm:prSet presAssocID="{D53B096E-3E8D-47BA-B1EF-023D7BF4494D}" presName="hierChild3" presStyleCnt="0"/>
      <dgm:spPr/>
    </dgm:pt>
    <dgm:pt modelId="{ABE48A18-E29C-4FD2-8838-D22BA16854AC}" type="pres">
      <dgm:prSet presAssocID="{CA044016-368D-4C32-BA70-F2362D68DFDE}" presName="Name19" presStyleLbl="parChTrans1D3" presStyleIdx="1" presStyleCnt="4"/>
      <dgm:spPr/>
    </dgm:pt>
    <dgm:pt modelId="{D3869A15-BF2C-4C14-A254-F4DAF1F0CD64}" type="pres">
      <dgm:prSet presAssocID="{1FFD833D-74CB-468A-A714-D60B02C4719A}" presName="Name21" presStyleCnt="0"/>
      <dgm:spPr/>
    </dgm:pt>
    <dgm:pt modelId="{6A7B23E4-1372-49A1-91D7-38F4B4E3BCC9}" type="pres">
      <dgm:prSet presAssocID="{1FFD833D-74CB-468A-A714-D60B02C4719A}" presName="level2Shape" presStyleLbl="node3" presStyleIdx="1" presStyleCnt="4"/>
      <dgm:spPr/>
    </dgm:pt>
    <dgm:pt modelId="{C9D738C4-C8DE-45A7-A015-BEE899E08E71}" type="pres">
      <dgm:prSet presAssocID="{1FFD833D-74CB-468A-A714-D60B02C4719A}" presName="hierChild3" presStyleCnt="0"/>
      <dgm:spPr/>
    </dgm:pt>
    <dgm:pt modelId="{8308160B-A56D-406A-B3BC-95BCBA279CD4}" type="pres">
      <dgm:prSet presAssocID="{B7BE11D9-0584-4771-8E1B-C604A9987C8C}" presName="Name19" presStyleLbl="parChTrans1D3" presStyleIdx="2" presStyleCnt="4"/>
      <dgm:spPr/>
    </dgm:pt>
    <dgm:pt modelId="{16D528A2-43EF-49E2-AEEC-415906154B06}" type="pres">
      <dgm:prSet presAssocID="{D792DDDA-10AE-41E1-9654-627176949F96}" presName="Name21" presStyleCnt="0"/>
      <dgm:spPr/>
    </dgm:pt>
    <dgm:pt modelId="{955A9E76-515E-4191-A5E2-8A38CABBBABC}" type="pres">
      <dgm:prSet presAssocID="{D792DDDA-10AE-41E1-9654-627176949F96}" presName="level2Shape" presStyleLbl="node3" presStyleIdx="2" presStyleCnt="4"/>
      <dgm:spPr/>
    </dgm:pt>
    <dgm:pt modelId="{9B4AEFE7-FE82-4498-9C28-BD452B58B4BD}" type="pres">
      <dgm:prSet presAssocID="{D792DDDA-10AE-41E1-9654-627176949F96}" presName="hierChild3" presStyleCnt="0"/>
      <dgm:spPr/>
    </dgm:pt>
    <dgm:pt modelId="{2C7820C8-1FD1-43E6-A5F5-5A8FF68C16FC}" type="pres">
      <dgm:prSet presAssocID="{04EB92F2-5602-4D4C-93C4-2886A001CEAA}" presName="Name19" presStyleLbl="parChTrans1D3" presStyleIdx="3" presStyleCnt="4"/>
      <dgm:spPr/>
    </dgm:pt>
    <dgm:pt modelId="{94EFD5B5-63CF-4868-ACA7-10587B912FE0}" type="pres">
      <dgm:prSet presAssocID="{9540BEE0-2399-4E25-B846-3D6A319BD867}" presName="Name21" presStyleCnt="0"/>
      <dgm:spPr/>
    </dgm:pt>
    <dgm:pt modelId="{F0C378B1-EBF8-43E4-8F68-CC66D289BBE2}" type="pres">
      <dgm:prSet presAssocID="{9540BEE0-2399-4E25-B846-3D6A319BD867}" presName="level2Shape" presStyleLbl="node3" presStyleIdx="3" presStyleCnt="4"/>
      <dgm:spPr/>
    </dgm:pt>
    <dgm:pt modelId="{391C3237-E96E-4383-9A4F-3DDF0273476C}" type="pres">
      <dgm:prSet presAssocID="{9540BEE0-2399-4E25-B846-3D6A319BD867}" presName="hierChild3" presStyleCnt="0"/>
      <dgm:spPr/>
    </dgm:pt>
    <dgm:pt modelId="{514893FB-E965-460E-A081-BE694362D9C7}" type="pres">
      <dgm:prSet presAssocID="{AC0B3E1B-E772-43A3-9403-15D1BC4ED35E}" presName="Name19" presStyleLbl="parChTrans1D2" presStyleIdx="4" presStyleCnt="6"/>
      <dgm:spPr/>
    </dgm:pt>
    <dgm:pt modelId="{A55B25C4-4FEF-4597-B06B-6392EF097104}" type="pres">
      <dgm:prSet presAssocID="{F0877716-ED22-4B74-95BF-FDDF875A0B1E}" presName="Name21" presStyleCnt="0"/>
      <dgm:spPr/>
    </dgm:pt>
    <dgm:pt modelId="{45BEA854-AC37-4403-B344-3C44493CF610}" type="pres">
      <dgm:prSet presAssocID="{F0877716-ED22-4B74-95BF-FDDF875A0B1E}" presName="level2Shape" presStyleLbl="node2" presStyleIdx="4" presStyleCnt="6"/>
      <dgm:spPr/>
    </dgm:pt>
    <dgm:pt modelId="{C3CE8086-AC51-4CAB-A7A2-699B1F65780C}" type="pres">
      <dgm:prSet presAssocID="{F0877716-ED22-4B74-95BF-FDDF875A0B1E}" presName="hierChild3" presStyleCnt="0"/>
      <dgm:spPr/>
    </dgm:pt>
    <dgm:pt modelId="{3875CA7B-3C85-4BE6-A775-D9696350D9F9}" type="pres">
      <dgm:prSet presAssocID="{1528B5A5-574C-48AC-A0B9-13BBAC3ACD6A}" presName="Name19" presStyleLbl="parChTrans1D2" presStyleIdx="5" presStyleCnt="6"/>
      <dgm:spPr/>
    </dgm:pt>
    <dgm:pt modelId="{6E6E740D-7524-4614-8D9D-DBC20975547C}" type="pres">
      <dgm:prSet presAssocID="{C821CBBB-C346-4ACB-9E19-DA78D2C97D8C}" presName="Name21" presStyleCnt="0"/>
      <dgm:spPr/>
    </dgm:pt>
    <dgm:pt modelId="{1E9EA311-5A1C-41C6-8943-FACCF8DC5FA5}" type="pres">
      <dgm:prSet presAssocID="{C821CBBB-C346-4ACB-9E19-DA78D2C97D8C}" presName="level2Shape" presStyleLbl="node2" presStyleIdx="5" presStyleCnt="6"/>
      <dgm:spPr/>
    </dgm:pt>
    <dgm:pt modelId="{AA893C05-9718-4474-B2DD-CE4776DEE4B9}" type="pres">
      <dgm:prSet presAssocID="{C821CBBB-C346-4ACB-9E19-DA78D2C97D8C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328E8D14-9AAD-49AA-A762-31BD99AC73E0}" type="presOf" srcId="{04EB92F2-5602-4D4C-93C4-2886A001CEAA}" destId="{2C7820C8-1FD1-43E6-A5F5-5A8FF68C16FC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435E853F-3EA8-4F78-A36A-768705BC3C72}" type="presOf" srcId="{D53B096E-3E8D-47BA-B1EF-023D7BF4494D}" destId="{F81D4C19-2BE4-456E-9473-1D80205A823F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3190746D-0500-42BF-BA88-25D4628C478E}" type="presOf" srcId="{9540BEE0-2399-4E25-B846-3D6A319BD867}" destId="{F0C378B1-EBF8-43E4-8F68-CC66D289BBE2}" srcOrd="0" destOrd="0" presId="urn:microsoft.com/office/officeart/2005/8/layout/hierarchy6"/>
    <dgm:cxn modelId="{7E19A74E-3965-4349-9379-404F7741E2DB}" type="presOf" srcId="{1528B5A5-574C-48AC-A0B9-13BBAC3ACD6A}" destId="{3875CA7B-3C85-4BE6-A775-D9696350D9F9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EC5E6F73-B9B9-4BD9-AB32-E0BE8B153308}" srcId="{3BE4626B-A37C-40E0-8A06-A0D67C46CA89}" destId="{D792DDDA-10AE-41E1-9654-627176949F96}" srcOrd="2" destOrd="0" parTransId="{B7BE11D9-0584-4771-8E1B-C604A9987C8C}" sibTransId="{B33D1B6D-9AAE-4576-B22F-723273126472}"/>
    <dgm:cxn modelId="{95708455-790B-49D6-8FEF-9E0E76D31771}" type="presOf" srcId="{D792DDDA-10AE-41E1-9654-627176949F96}" destId="{955A9E76-515E-4191-A5E2-8A38CABBBABC}" srcOrd="0" destOrd="0" presId="urn:microsoft.com/office/officeart/2005/8/layout/hierarchy6"/>
    <dgm:cxn modelId="{F243E675-4F21-4175-96F5-E60D9DD20768}" srcId="{3BE4626B-A37C-40E0-8A06-A0D67C46CA89}" destId="{9540BEE0-2399-4E25-B846-3D6A319BD867}" srcOrd="3" destOrd="0" parTransId="{04EB92F2-5602-4D4C-93C4-2886A001CEAA}" sibTransId="{53073915-9631-4DB6-8F07-8CF5D8346EE1}"/>
    <dgm:cxn modelId="{19891459-B8B7-4E6B-A141-CE5AAB8F3B48}" srcId="{E4077D0A-89B9-48D0-B430-37B0E120FC14}" destId="{C821CBBB-C346-4ACB-9E19-DA78D2C97D8C}" srcOrd="5" destOrd="0" parTransId="{1528B5A5-574C-48AC-A0B9-13BBAC3ACD6A}" sibTransId="{3974485B-74CF-4871-B211-AF4ABBA9B05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BFD66985-A464-422C-91C8-9339673B1959}" type="presOf" srcId="{B21F468F-0770-4636-9DC5-2548B74C4254}" destId="{48516DB7-29AB-44E9-BC63-3A957560A422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DBFB768E-1009-4B3E-A95F-5F163A35276E}" type="presOf" srcId="{F0877716-ED22-4B74-95BF-FDDF875A0B1E}" destId="{45BEA854-AC37-4403-B344-3C44493CF610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3642E4B3-4EE6-4C2E-968B-E603E6964DDA}" srcId="{3BE4626B-A37C-40E0-8A06-A0D67C46CA89}" destId="{1FFD833D-74CB-468A-A714-D60B02C4719A}" srcOrd="1" destOrd="0" parTransId="{CA044016-368D-4C32-BA70-F2362D68DFDE}" sibTransId="{E6407E43-19C0-467C-A01C-A2E7EC2661C5}"/>
    <dgm:cxn modelId="{6666CEBA-502C-4BB4-B18F-BECDCAACC4DF}" srcId="{3BE4626B-A37C-40E0-8A06-A0D67C46CA89}" destId="{D53B096E-3E8D-47BA-B1EF-023D7BF4494D}" srcOrd="0" destOrd="0" parTransId="{B21F468F-0770-4636-9DC5-2548B74C4254}" sibTransId="{1E78C491-BFB3-4809-A7C0-BE9D2B223626}"/>
    <dgm:cxn modelId="{8892BBC0-DE4D-41BC-AA3E-D0B2824A6A80}" type="presOf" srcId="{AC0B3E1B-E772-43A3-9403-15D1BC4ED35E}" destId="{514893FB-E965-460E-A081-BE694362D9C7}" srcOrd="0" destOrd="0" presId="urn:microsoft.com/office/officeart/2005/8/layout/hierarchy6"/>
    <dgm:cxn modelId="{8D6F9FC3-35C1-41C2-8189-7652B157CC4D}" type="presOf" srcId="{C821CBBB-C346-4ACB-9E19-DA78D2C97D8C}" destId="{1E9EA311-5A1C-41C6-8943-FACCF8DC5FA5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5B3932D2-1115-4B4E-9A0C-5F2E0495DF4A}" type="presOf" srcId="{CA044016-368D-4C32-BA70-F2362D68DFDE}" destId="{ABE48A18-E29C-4FD2-8838-D22BA16854A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14197D7-85AE-4A37-8D9F-AF029CCE093D}" type="presOf" srcId="{1FFD833D-74CB-468A-A714-D60B02C4719A}" destId="{6A7B23E4-1372-49A1-91D7-38F4B4E3BCC9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B6AB1CEC-FA1A-4810-8E2E-F7636F119767}" type="presOf" srcId="{B7BE11D9-0584-4771-8E1B-C604A9987C8C}" destId="{8308160B-A56D-406A-B3BC-95BCBA279CD4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EBC3C225-0358-4AFE-9640-0888A41CB58A}" type="presParOf" srcId="{90D6118E-939F-410C-B1FD-3E28D7E23484}" destId="{48516DB7-29AB-44E9-BC63-3A957560A422}" srcOrd="0" destOrd="0" presId="urn:microsoft.com/office/officeart/2005/8/layout/hierarchy6"/>
    <dgm:cxn modelId="{3240659B-5B3B-44C4-9913-BFF3C6A6AE7D}" type="presParOf" srcId="{90D6118E-939F-410C-B1FD-3E28D7E23484}" destId="{AFCF762A-A067-4D63-A71C-EDF17D8B0D67}" srcOrd="1" destOrd="0" presId="urn:microsoft.com/office/officeart/2005/8/layout/hierarchy6"/>
    <dgm:cxn modelId="{B6A83E48-2A6F-4FF1-B3AF-D04DA6215689}" type="presParOf" srcId="{AFCF762A-A067-4D63-A71C-EDF17D8B0D67}" destId="{F81D4C19-2BE4-456E-9473-1D80205A823F}" srcOrd="0" destOrd="0" presId="urn:microsoft.com/office/officeart/2005/8/layout/hierarchy6"/>
    <dgm:cxn modelId="{0128F51E-27A6-4E13-8F2C-AB0EF2936263}" type="presParOf" srcId="{AFCF762A-A067-4D63-A71C-EDF17D8B0D67}" destId="{AB987D7F-59F6-4525-B2BB-FE92AAF5E4DF}" srcOrd="1" destOrd="0" presId="urn:microsoft.com/office/officeart/2005/8/layout/hierarchy6"/>
    <dgm:cxn modelId="{19FF975E-0808-4C13-8072-4FBFCC9ECDE0}" type="presParOf" srcId="{90D6118E-939F-410C-B1FD-3E28D7E23484}" destId="{ABE48A18-E29C-4FD2-8838-D22BA16854AC}" srcOrd="2" destOrd="0" presId="urn:microsoft.com/office/officeart/2005/8/layout/hierarchy6"/>
    <dgm:cxn modelId="{7A3D6E6D-AAAA-46F1-A325-A1993AEA2EB6}" type="presParOf" srcId="{90D6118E-939F-410C-B1FD-3E28D7E23484}" destId="{D3869A15-BF2C-4C14-A254-F4DAF1F0CD64}" srcOrd="3" destOrd="0" presId="urn:microsoft.com/office/officeart/2005/8/layout/hierarchy6"/>
    <dgm:cxn modelId="{5F1747C9-72A8-417F-9F21-9CF327DD21A3}" type="presParOf" srcId="{D3869A15-BF2C-4C14-A254-F4DAF1F0CD64}" destId="{6A7B23E4-1372-49A1-91D7-38F4B4E3BCC9}" srcOrd="0" destOrd="0" presId="urn:microsoft.com/office/officeart/2005/8/layout/hierarchy6"/>
    <dgm:cxn modelId="{82AB9F21-034C-4335-AEF2-8E89910561A7}" type="presParOf" srcId="{D3869A15-BF2C-4C14-A254-F4DAF1F0CD64}" destId="{C9D738C4-C8DE-45A7-A015-BEE899E08E71}" srcOrd="1" destOrd="0" presId="urn:microsoft.com/office/officeart/2005/8/layout/hierarchy6"/>
    <dgm:cxn modelId="{C5272C24-30A6-45B9-B91A-73F4626CE7F1}" type="presParOf" srcId="{90D6118E-939F-410C-B1FD-3E28D7E23484}" destId="{8308160B-A56D-406A-B3BC-95BCBA279CD4}" srcOrd="4" destOrd="0" presId="urn:microsoft.com/office/officeart/2005/8/layout/hierarchy6"/>
    <dgm:cxn modelId="{06E822B3-5110-4578-93BA-EBAD5126EBD5}" type="presParOf" srcId="{90D6118E-939F-410C-B1FD-3E28D7E23484}" destId="{16D528A2-43EF-49E2-AEEC-415906154B06}" srcOrd="5" destOrd="0" presId="urn:microsoft.com/office/officeart/2005/8/layout/hierarchy6"/>
    <dgm:cxn modelId="{0980459A-DCBC-46DE-9EBF-5A6719099721}" type="presParOf" srcId="{16D528A2-43EF-49E2-AEEC-415906154B06}" destId="{955A9E76-515E-4191-A5E2-8A38CABBBABC}" srcOrd="0" destOrd="0" presId="urn:microsoft.com/office/officeart/2005/8/layout/hierarchy6"/>
    <dgm:cxn modelId="{92CF188F-2A83-43FD-90C5-93A7986238E0}" type="presParOf" srcId="{16D528A2-43EF-49E2-AEEC-415906154B06}" destId="{9B4AEFE7-FE82-4498-9C28-BD452B58B4BD}" srcOrd="1" destOrd="0" presId="urn:microsoft.com/office/officeart/2005/8/layout/hierarchy6"/>
    <dgm:cxn modelId="{007AF318-AE3F-4BBB-BB21-38D6F744C1AC}" type="presParOf" srcId="{90D6118E-939F-410C-B1FD-3E28D7E23484}" destId="{2C7820C8-1FD1-43E6-A5F5-5A8FF68C16FC}" srcOrd="6" destOrd="0" presId="urn:microsoft.com/office/officeart/2005/8/layout/hierarchy6"/>
    <dgm:cxn modelId="{30AACA1B-FE28-4E45-817E-15DCA028C3BF}" type="presParOf" srcId="{90D6118E-939F-410C-B1FD-3E28D7E23484}" destId="{94EFD5B5-63CF-4868-ACA7-10587B912FE0}" srcOrd="7" destOrd="0" presId="urn:microsoft.com/office/officeart/2005/8/layout/hierarchy6"/>
    <dgm:cxn modelId="{2C0F3DEF-0913-4388-A9E4-15C9211B9515}" type="presParOf" srcId="{94EFD5B5-63CF-4868-ACA7-10587B912FE0}" destId="{F0C378B1-EBF8-43E4-8F68-CC66D289BBE2}" srcOrd="0" destOrd="0" presId="urn:microsoft.com/office/officeart/2005/8/layout/hierarchy6"/>
    <dgm:cxn modelId="{08ACBCA5-5B0E-40C4-AD17-C73FD661FD47}" type="presParOf" srcId="{94EFD5B5-63CF-4868-ACA7-10587B912FE0}" destId="{391C3237-E96E-4383-9A4F-3DDF0273476C}" srcOrd="1" destOrd="0" presId="urn:microsoft.com/office/officeart/2005/8/layout/hierarchy6"/>
    <dgm:cxn modelId="{9F1A1D28-48E9-49B1-B2AC-ED0AB50D047F}" type="presParOf" srcId="{7E6E872F-0F59-4FDB-86CD-2952B89CC653}" destId="{514893FB-E965-460E-A081-BE694362D9C7}" srcOrd="8" destOrd="0" presId="urn:microsoft.com/office/officeart/2005/8/layout/hierarchy6"/>
    <dgm:cxn modelId="{72DBC2CB-19DC-4520-AE5D-D6CAF19962A0}" type="presParOf" srcId="{7E6E872F-0F59-4FDB-86CD-2952B89CC653}" destId="{A55B25C4-4FEF-4597-B06B-6392EF097104}" srcOrd="9" destOrd="0" presId="urn:microsoft.com/office/officeart/2005/8/layout/hierarchy6"/>
    <dgm:cxn modelId="{28B197CB-8719-4692-AD23-E60244B42F51}" type="presParOf" srcId="{A55B25C4-4FEF-4597-B06B-6392EF097104}" destId="{45BEA854-AC37-4403-B344-3C44493CF610}" srcOrd="0" destOrd="0" presId="urn:microsoft.com/office/officeart/2005/8/layout/hierarchy6"/>
    <dgm:cxn modelId="{0FE3CFEA-D705-4FED-BA80-10ED25F74831}" type="presParOf" srcId="{A55B25C4-4FEF-4597-B06B-6392EF097104}" destId="{C3CE8086-AC51-4CAB-A7A2-699B1F65780C}" srcOrd="1" destOrd="0" presId="urn:microsoft.com/office/officeart/2005/8/layout/hierarchy6"/>
    <dgm:cxn modelId="{B5E208DF-A2CD-4E76-9504-83CAD9C1237E}" type="presParOf" srcId="{7E6E872F-0F59-4FDB-86CD-2952B89CC653}" destId="{3875CA7B-3C85-4BE6-A775-D9696350D9F9}" srcOrd="10" destOrd="0" presId="urn:microsoft.com/office/officeart/2005/8/layout/hierarchy6"/>
    <dgm:cxn modelId="{910B3724-4B3B-4EC5-A3BD-B09E01ABC861}" type="presParOf" srcId="{7E6E872F-0F59-4FDB-86CD-2952B89CC653}" destId="{6E6E740D-7524-4614-8D9D-DBC20975547C}" srcOrd="11" destOrd="0" presId="urn:microsoft.com/office/officeart/2005/8/layout/hierarchy6"/>
    <dgm:cxn modelId="{687B5DE6-C270-4EC8-B953-39EAF996A691}" type="presParOf" srcId="{6E6E740D-7524-4614-8D9D-DBC20975547C}" destId="{1E9EA311-5A1C-41C6-8943-FACCF8DC5FA5}" srcOrd="0" destOrd="0" presId="urn:microsoft.com/office/officeart/2005/8/layout/hierarchy6"/>
    <dgm:cxn modelId="{23CAFAA5-52F5-41B7-8081-D809DA272E25}" type="presParOf" srcId="{6E6E740D-7524-4614-8D9D-DBC20975547C}" destId="{AA893C05-9718-4474-B2DD-CE4776DEE4B9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ABF29FD9-5C3F-45D0-B615-368598B824FC}">
      <dgm:prSet phldrT="[Text]"/>
      <dgm:spPr/>
      <dgm:t>
        <a:bodyPr/>
        <a:lstStyle/>
        <a:p>
          <a:r>
            <a:rPr lang="en-GB" dirty="0"/>
            <a:t>Just for speech!</a:t>
          </a:r>
        </a:p>
      </dgm:t>
    </dgm:pt>
    <dgm:pt modelId="{07230DA4-F45C-4607-AFA8-917884D81AEB}" type="parTrans" cxnId="{E6D9A2C4-6883-4F98-AF42-6F48282E6469}">
      <dgm:prSet/>
      <dgm:spPr/>
      <dgm:t>
        <a:bodyPr/>
        <a:lstStyle/>
        <a:p>
          <a:endParaRPr lang="en-GB"/>
        </a:p>
      </dgm:t>
    </dgm:pt>
    <dgm:pt modelId="{DA7BFF4C-4F95-4E39-9BAC-28C7E0AD43F1}" type="sibTrans" cxnId="{E6D9A2C4-6883-4F98-AF42-6F48282E6469}">
      <dgm:prSet/>
      <dgm:spPr/>
      <dgm:t>
        <a:bodyPr/>
        <a:lstStyle/>
        <a:p>
          <a:endParaRPr lang="en-GB"/>
        </a:p>
      </dgm:t>
    </dgm:pt>
    <dgm:pt modelId="{0E7783C2-9313-4F51-A4A1-2E320796AA26}">
      <dgm:prSet phldrT="[Text]"/>
      <dgm:spPr/>
      <dgm:t>
        <a:bodyPr/>
        <a:lstStyle/>
        <a:p>
          <a:r>
            <a:rPr lang="en-GB" dirty="0"/>
            <a:t>Parentheses</a:t>
          </a:r>
        </a:p>
      </dgm:t>
    </dgm:pt>
    <dgm:pt modelId="{9BF77ABB-F263-4643-AB64-60C7EE0FF26C}" type="parTrans" cxnId="{1DD1AF09-F878-485F-ACE3-C101ECB9FE85}">
      <dgm:prSet/>
      <dgm:spPr/>
    </dgm:pt>
    <dgm:pt modelId="{A3BF9F6C-53A4-4231-AB64-BF3A4DABC44F}" type="sibTrans" cxnId="{1DD1AF09-F878-485F-ACE3-C101ECB9FE85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6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6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6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6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6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6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6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6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6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6"/>
      <dgm:spPr/>
    </dgm:pt>
    <dgm:pt modelId="{681F74FC-DFC7-4B90-8849-CF048FE5967B}" type="pres">
      <dgm:prSet presAssocID="{F0877716-ED22-4B74-95BF-FDDF875A0B1E}" presName="hierChild3" presStyleCnt="0"/>
      <dgm:spPr/>
    </dgm:pt>
    <dgm:pt modelId="{0AAEE8A1-81E5-4D18-B950-A0AD39220E91}" type="pres">
      <dgm:prSet presAssocID="{07230DA4-F45C-4607-AFA8-917884D81AEB}" presName="Name19" presStyleLbl="parChTrans1D3" presStyleIdx="0" presStyleCnt="1"/>
      <dgm:spPr/>
    </dgm:pt>
    <dgm:pt modelId="{C9A315B0-8230-4DA6-BD87-5525697FA87A}" type="pres">
      <dgm:prSet presAssocID="{ABF29FD9-5C3F-45D0-B615-368598B824FC}" presName="Name21" presStyleCnt="0"/>
      <dgm:spPr/>
    </dgm:pt>
    <dgm:pt modelId="{6D914BDC-E042-4620-A737-B7E937AD47DF}" type="pres">
      <dgm:prSet presAssocID="{ABF29FD9-5C3F-45D0-B615-368598B824FC}" presName="level2Shape" presStyleLbl="node3" presStyleIdx="0" presStyleCnt="1"/>
      <dgm:spPr/>
    </dgm:pt>
    <dgm:pt modelId="{FD4C92B6-DD18-43CC-8B31-0E41DC2B74AF}" type="pres">
      <dgm:prSet presAssocID="{ABF29FD9-5C3F-45D0-B615-368598B824FC}" presName="hierChild3" presStyleCnt="0"/>
      <dgm:spPr/>
    </dgm:pt>
    <dgm:pt modelId="{101FF381-9351-493F-A9D1-E421325509E9}" type="pres">
      <dgm:prSet presAssocID="{9BF77ABB-F263-4643-AB64-60C7EE0FF26C}" presName="Name19" presStyleLbl="parChTrans1D2" presStyleIdx="5" presStyleCnt="6"/>
      <dgm:spPr/>
    </dgm:pt>
    <dgm:pt modelId="{1B544415-DA42-43C7-8FA3-76F0F041A462}" type="pres">
      <dgm:prSet presAssocID="{0E7783C2-9313-4F51-A4A1-2E320796AA26}" presName="Name21" presStyleCnt="0"/>
      <dgm:spPr/>
    </dgm:pt>
    <dgm:pt modelId="{163F5585-9E4A-4197-8197-3FBB44890269}" type="pres">
      <dgm:prSet presAssocID="{0E7783C2-9313-4F51-A4A1-2E320796AA26}" presName="level2Shape" presStyleLbl="node2" presStyleIdx="5" presStyleCnt="6"/>
      <dgm:spPr/>
    </dgm:pt>
    <dgm:pt modelId="{D48E2E46-C7AF-4651-96F1-FD51D75B0B40}" type="pres">
      <dgm:prSet presAssocID="{0E7783C2-9313-4F51-A4A1-2E320796AA26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1DD1AF09-F878-485F-ACE3-C101ECB9FE85}" srcId="{E4077D0A-89B9-48D0-B430-37B0E120FC14}" destId="{0E7783C2-9313-4F51-A4A1-2E320796AA26}" srcOrd="5" destOrd="0" parTransId="{9BF77ABB-F263-4643-AB64-60C7EE0FF26C}" sibTransId="{A3BF9F6C-53A4-4231-AB64-BF3A4DABC44F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C4CDC06B-6F16-4F95-B6FB-DB6F955238CB}" type="presOf" srcId="{0E7783C2-9313-4F51-A4A1-2E320796AA26}" destId="{163F5585-9E4A-4197-8197-3FBB44890269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76D6FE5A-7ED5-4282-AA00-FDCDC2B1F0F2}" type="presOf" srcId="{07230DA4-F45C-4607-AFA8-917884D81AEB}" destId="{0AAEE8A1-81E5-4D18-B950-A0AD39220E91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E32110B7-32F9-420D-B334-CD88903B52C5}" type="presOf" srcId="{9BF77ABB-F263-4643-AB64-60C7EE0FF26C}" destId="{101FF381-9351-493F-A9D1-E421325509E9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E6D9A2C4-6883-4F98-AF42-6F48282E6469}" srcId="{F0877716-ED22-4B74-95BF-FDDF875A0B1E}" destId="{ABF29FD9-5C3F-45D0-B615-368598B824FC}" srcOrd="0" destOrd="0" parTransId="{07230DA4-F45C-4607-AFA8-917884D81AEB}" sibTransId="{DA7BFF4C-4F95-4E39-9BAC-28C7E0AD43F1}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EB7EADDB-F02B-4C67-BC86-76051F6BA668}" type="presOf" srcId="{ABF29FD9-5C3F-45D0-B615-368598B824FC}" destId="{6D914BDC-E042-4620-A737-B7E937AD47DF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E183415-446C-4FA3-8433-808A3265D910}" type="presParOf" srcId="{681F74FC-DFC7-4B90-8849-CF048FE5967B}" destId="{0AAEE8A1-81E5-4D18-B950-A0AD39220E91}" srcOrd="0" destOrd="0" presId="urn:microsoft.com/office/officeart/2005/8/layout/hierarchy6"/>
    <dgm:cxn modelId="{B73F532F-8F23-441B-9B0F-7EDAE4119BC6}" type="presParOf" srcId="{681F74FC-DFC7-4B90-8849-CF048FE5967B}" destId="{C9A315B0-8230-4DA6-BD87-5525697FA87A}" srcOrd="1" destOrd="0" presId="urn:microsoft.com/office/officeart/2005/8/layout/hierarchy6"/>
    <dgm:cxn modelId="{00FD80A1-15D3-454A-8B94-2828A1CF32DC}" type="presParOf" srcId="{C9A315B0-8230-4DA6-BD87-5525697FA87A}" destId="{6D914BDC-E042-4620-A737-B7E937AD47DF}" srcOrd="0" destOrd="0" presId="urn:microsoft.com/office/officeart/2005/8/layout/hierarchy6"/>
    <dgm:cxn modelId="{8691A67F-116B-43BB-BB4F-F5E867AB7104}" type="presParOf" srcId="{C9A315B0-8230-4DA6-BD87-5525697FA87A}" destId="{FD4C92B6-DD18-43CC-8B31-0E41DC2B74AF}" srcOrd="1" destOrd="0" presId="urn:microsoft.com/office/officeart/2005/8/layout/hierarchy6"/>
    <dgm:cxn modelId="{37A955E4-D30E-4118-A6DF-F2DE50B2ECFB}" type="presParOf" srcId="{7E6E872F-0F59-4FDB-86CD-2952B89CC653}" destId="{101FF381-9351-493F-A9D1-E421325509E9}" srcOrd="10" destOrd="0" presId="urn:microsoft.com/office/officeart/2005/8/layout/hierarchy6"/>
    <dgm:cxn modelId="{AF3E9C1D-5A91-48C1-9BD0-E749407135A0}" type="presParOf" srcId="{7E6E872F-0F59-4FDB-86CD-2952B89CC653}" destId="{1B544415-DA42-43C7-8FA3-76F0F041A462}" srcOrd="11" destOrd="0" presId="urn:microsoft.com/office/officeart/2005/8/layout/hierarchy6"/>
    <dgm:cxn modelId="{086C9786-E57F-45EB-939A-632226414ACA}" type="presParOf" srcId="{1B544415-DA42-43C7-8FA3-76F0F041A462}" destId="{163F5585-9E4A-4197-8197-3FBB44890269}" srcOrd="0" destOrd="0" presId="urn:microsoft.com/office/officeart/2005/8/layout/hierarchy6"/>
    <dgm:cxn modelId="{CA0844A7-1B96-4129-94EA-8227486A685E}" type="presParOf" srcId="{1B544415-DA42-43C7-8FA3-76F0F041A462}" destId="{D48E2E46-C7AF-4651-96F1-FD51D75B0B40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BBABC7FA-1B69-4B83-B491-CA1445AF44C6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Parentheses</a:t>
          </a:r>
        </a:p>
      </dgm:t>
    </dgm:pt>
    <dgm:pt modelId="{E20BD578-3FC3-4E4D-A7C5-7114C5DCCF41}" type="parTrans" cxnId="{063CF092-0F84-4D59-B2AF-0C47AB601117}">
      <dgm:prSet/>
      <dgm:spPr/>
      <dgm:t>
        <a:bodyPr/>
        <a:lstStyle/>
        <a:p>
          <a:endParaRPr lang="en-GB"/>
        </a:p>
      </dgm:t>
    </dgm:pt>
    <dgm:pt modelId="{A0DA0A1D-D357-4FB6-B98B-07C86C8EEC18}" type="sibTrans" cxnId="{063CF092-0F84-4D59-B2AF-0C47AB601117}">
      <dgm:prSet/>
      <dgm:spPr/>
      <dgm:t>
        <a:bodyPr/>
        <a:lstStyle/>
        <a:p>
          <a:endParaRPr lang="en-GB"/>
        </a:p>
      </dgm:t>
    </dgm:pt>
    <dgm:pt modelId="{4063ACDE-9CBA-4369-B9FA-74B63077BEAE}">
      <dgm:prSet phldrT="[Text]"/>
      <dgm:spPr/>
      <dgm:t>
        <a:bodyPr/>
        <a:lstStyle/>
        <a:p>
          <a:r>
            <a:rPr lang="en-GB" dirty="0"/>
            <a:t>Extra information</a:t>
          </a:r>
        </a:p>
      </dgm:t>
    </dgm:pt>
    <dgm:pt modelId="{4D23ECD3-A71C-44F8-AB90-2F1EBC657F87}" type="parTrans" cxnId="{16D23E67-7E9A-4421-9BC8-F5B8D39A6632}">
      <dgm:prSet/>
      <dgm:spPr/>
    </dgm:pt>
    <dgm:pt modelId="{D23F8AD9-5B13-402D-B538-9B74A372D0EE}" type="sibTrans" cxnId="{16D23E67-7E9A-4421-9BC8-F5B8D39A6632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6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6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6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6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6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6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6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6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6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6"/>
      <dgm:spPr/>
    </dgm:pt>
    <dgm:pt modelId="{681F74FC-DFC7-4B90-8849-CF048FE5967B}" type="pres">
      <dgm:prSet presAssocID="{F0877716-ED22-4B74-95BF-FDDF875A0B1E}" presName="hierChild3" presStyleCnt="0"/>
      <dgm:spPr/>
    </dgm:pt>
    <dgm:pt modelId="{F54BE747-CB2A-406E-A4E3-D0F82754B34A}" type="pres">
      <dgm:prSet presAssocID="{E20BD578-3FC3-4E4D-A7C5-7114C5DCCF41}" presName="Name19" presStyleLbl="parChTrans1D2" presStyleIdx="5" presStyleCnt="6"/>
      <dgm:spPr/>
    </dgm:pt>
    <dgm:pt modelId="{544584C9-0F7E-4C33-AAE0-6C232272308A}" type="pres">
      <dgm:prSet presAssocID="{BBABC7FA-1B69-4B83-B491-CA1445AF44C6}" presName="Name21" presStyleCnt="0"/>
      <dgm:spPr/>
    </dgm:pt>
    <dgm:pt modelId="{DD8DAB5A-6E0D-412F-964C-0138F0C968A7}" type="pres">
      <dgm:prSet presAssocID="{BBABC7FA-1B69-4B83-B491-CA1445AF44C6}" presName="level2Shape" presStyleLbl="node2" presStyleIdx="5" presStyleCnt="6"/>
      <dgm:spPr/>
    </dgm:pt>
    <dgm:pt modelId="{89013E38-69A4-4C96-B5C8-8FC725AB8300}" type="pres">
      <dgm:prSet presAssocID="{BBABC7FA-1B69-4B83-B491-CA1445AF44C6}" presName="hierChild3" presStyleCnt="0"/>
      <dgm:spPr/>
    </dgm:pt>
    <dgm:pt modelId="{BF811283-BA90-4B71-8A53-D89928F96DBA}" type="pres">
      <dgm:prSet presAssocID="{4D23ECD3-A71C-44F8-AB90-2F1EBC657F87}" presName="Name19" presStyleLbl="parChTrans1D3" presStyleIdx="0" presStyleCnt="1"/>
      <dgm:spPr/>
    </dgm:pt>
    <dgm:pt modelId="{F2789FB1-E834-457A-8FFD-AD61B2681309}" type="pres">
      <dgm:prSet presAssocID="{4063ACDE-9CBA-4369-B9FA-74B63077BEAE}" presName="Name21" presStyleCnt="0"/>
      <dgm:spPr/>
    </dgm:pt>
    <dgm:pt modelId="{D7147F6F-B95E-4793-B14B-314CFECCE648}" type="pres">
      <dgm:prSet presAssocID="{4063ACDE-9CBA-4369-B9FA-74B63077BEAE}" presName="level2Shape" presStyleLbl="node3" presStyleIdx="0" presStyleCnt="1"/>
      <dgm:spPr/>
    </dgm:pt>
    <dgm:pt modelId="{040A43E3-E5DD-4AAD-8161-76098F515CA7}" type="pres">
      <dgm:prSet presAssocID="{4063ACDE-9CBA-4369-B9FA-74B63077BEA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CA5DC640-FFA0-4A32-90BB-C4AED2BCEA8A}" type="presOf" srcId="{BBABC7FA-1B69-4B83-B491-CA1445AF44C6}" destId="{DD8DAB5A-6E0D-412F-964C-0138F0C968A7}" srcOrd="0" destOrd="0" presId="urn:microsoft.com/office/officeart/2005/8/layout/hierarchy6"/>
    <dgm:cxn modelId="{16D23E67-7E9A-4421-9BC8-F5B8D39A6632}" srcId="{BBABC7FA-1B69-4B83-B491-CA1445AF44C6}" destId="{4063ACDE-9CBA-4369-B9FA-74B63077BEAE}" srcOrd="0" destOrd="0" parTransId="{4D23ECD3-A71C-44F8-AB90-2F1EBC657F87}" sibTransId="{D23F8AD9-5B13-402D-B538-9B74A372D0EE}"/>
    <dgm:cxn modelId="{D1277F4A-3372-47C2-AD82-5ACED19ADD7E}" type="presOf" srcId="{4063ACDE-9CBA-4369-B9FA-74B63077BEAE}" destId="{D7147F6F-B95E-4793-B14B-314CFECCE648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063CF092-0F84-4D59-B2AF-0C47AB601117}" srcId="{E4077D0A-89B9-48D0-B430-37B0E120FC14}" destId="{BBABC7FA-1B69-4B83-B491-CA1445AF44C6}" srcOrd="5" destOrd="0" parTransId="{E20BD578-3FC3-4E4D-A7C5-7114C5DCCF41}" sibTransId="{A0DA0A1D-D357-4FB6-B98B-07C86C8EEC18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70265ECC-4C87-4195-AA05-13354F0634C5}" type="presOf" srcId="{E20BD578-3FC3-4E4D-A7C5-7114C5DCCF41}" destId="{F54BE747-CB2A-406E-A4E3-D0F82754B34A}" srcOrd="0" destOrd="0" presId="urn:microsoft.com/office/officeart/2005/8/layout/hierarchy6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0FEC56F8-3EB2-48EE-ABFC-D5F7B8E41E70}" type="presOf" srcId="{4D23ECD3-A71C-44F8-AB90-2F1EBC657F87}" destId="{BF811283-BA90-4B71-8A53-D89928F96DB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6054D2F4-F969-4F80-9B03-9FD4C27B868B}" type="presParOf" srcId="{7E6E872F-0F59-4FDB-86CD-2952B89CC653}" destId="{F54BE747-CB2A-406E-A4E3-D0F82754B34A}" srcOrd="10" destOrd="0" presId="urn:microsoft.com/office/officeart/2005/8/layout/hierarchy6"/>
    <dgm:cxn modelId="{D9143477-8DE5-4D47-9BF5-9BEF30C768A3}" type="presParOf" srcId="{7E6E872F-0F59-4FDB-86CD-2952B89CC653}" destId="{544584C9-0F7E-4C33-AAE0-6C232272308A}" srcOrd="11" destOrd="0" presId="urn:microsoft.com/office/officeart/2005/8/layout/hierarchy6"/>
    <dgm:cxn modelId="{E6168719-E9F1-46EE-9F11-664D5E037C0D}" type="presParOf" srcId="{544584C9-0F7E-4C33-AAE0-6C232272308A}" destId="{DD8DAB5A-6E0D-412F-964C-0138F0C968A7}" srcOrd="0" destOrd="0" presId="urn:microsoft.com/office/officeart/2005/8/layout/hierarchy6"/>
    <dgm:cxn modelId="{D0008007-28F1-475A-B153-1AF0DF141883}" type="presParOf" srcId="{544584C9-0F7E-4C33-AAE0-6C232272308A}" destId="{89013E38-69A4-4C96-B5C8-8FC725AB8300}" srcOrd="1" destOrd="0" presId="urn:microsoft.com/office/officeart/2005/8/layout/hierarchy6"/>
    <dgm:cxn modelId="{86306D6C-BC89-416A-A4A3-463E69A596D7}" type="presParOf" srcId="{89013E38-69A4-4C96-B5C8-8FC725AB8300}" destId="{BF811283-BA90-4B71-8A53-D89928F96DBA}" srcOrd="0" destOrd="0" presId="urn:microsoft.com/office/officeart/2005/8/layout/hierarchy6"/>
    <dgm:cxn modelId="{F8F6AEE0-E769-4CC1-BDA8-74BF07865BF8}" type="presParOf" srcId="{89013E38-69A4-4C96-B5C8-8FC725AB8300}" destId="{F2789FB1-E834-457A-8FFD-AD61B2681309}" srcOrd="1" destOrd="0" presId="urn:microsoft.com/office/officeart/2005/8/layout/hierarchy6"/>
    <dgm:cxn modelId="{B74A0F7F-7ACC-4649-976F-C4380CA9D01B}" type="presParOf" srcId="{F2789FB1-E834-457A-8FFD-AD61B2681309}" destId="{D7147F6F-B95E-4793-B14B-314CFECCE648}" srcOrd="0" destOrd="0" presId="urn:microsoft.com/office/officeart/2005/8/layout/hierarchy6"/>
    <dgm:cxn modelId="{FAB0ABD3-039B-4E70-86A9-0B8EA2C2D0AB}" type="presParOf" srcId="{F2789FB1-E834-457A-8FFD-AD61B2681309}" destId="{040A43E3-E5DD-4AAD-8161-76098F515CA7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</a:t>
          </a:r>
        </a:p>
        <a:p>
          <a:r>
            <a:rPr lang="en-GB" sz="1400" dirty="0"/>
            <a:t>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 – </a:t>
          </a:r>
        </a:p>
        <a:p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</a:t>
          </a:r>
        </a:p>
        <a:p>
          <a:r>
            <a:rPr lang="en-GB" sz="1400" dirty="0"/>
            <a:t>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6B46A27A-EEA3-4DEF-88A9-EE6B89B3C13C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Capital letters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 (speech marks)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57402AC5-9B4E-4FBD-956B-206E1C900137}">
      <dgm:prSet phldrT="[Text]"/>
      <dgm:spPr/>
      <dgm:t>
        <a:bodyPr/>
        <a:lstStyle/>
        <a:p>
          <a:r>
            <a:rPr lang="en-GB" dirty="0"/>
            <a:t>Parentheses</a:t>
          </a:r>
        </a:p>
      </dgm:t>
    </dgm:pt>
    <dgm:pt modelId="{08E8053B-4EDD-49F6-84D1-FF3FFA7B3A16}" type="parTrans" cxnId="{92E3D3EB-AA90-4FFF-9C83-E3FC5A7F87A6}">
      <dgm:prSet/>
      <dgm:spPr/>
    </dgm:pt>
    <dgm:pt modelId="{54521CE7-41AB-4370-8C84-442138495D16}" type="sibTrans" cxnId="{92E3D3EB-AA90-4FFF-9C83-E3FC5A7F87A6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6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6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6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6"/>
      <dgm:spPr/>
    </dgm:pt>
    <dgm:pt modelId="{DAF7E342-340C-409A-819C-257650B3B8C8}" type="pres">
      <dgm:prSet presAssocID="{275B517B-D28C-4018-885D-E41B1C60DA7B}" presName="hierChild3" presStyleCnt="0"/>
      <dgm:spPr/>
    </dgm:pt>
    <dgm:pt modelId="{D36C7C8D-7076-4EE3-A6EB-D9AFDACFC097}" type="pres">
      <dgm:prSet presAssocID="{74A6AD69-F06B-4F22-A3B2-D6AD04235DA8}" presName="Name19" presStyleLbl="parChTrans1D2" presStyleIdx="2" presStyleCnt="6"/>
      <dgm:spPr/>
    </dgm:pt>
    <dgm:pt modelId="{5CE091EF-9923-4B5F-BC5D-0040BC826A8D}" type="pres">
      <dgm:prSet presAssocID="{F55D5C05-1C41-4206-BEC6-41F988B5E094}" presName="Name21" presStyleCnt="0"/>
      <dgm:spPr/>
    </dgm:pt>
    <dgm:pt modelId="{3DDE2BDC-CE0A-49AF-86FB-F24B7991291D}" type="pres">
      <dgm:prSet presAssocID="{F55D5C05-1C41-4206-BEC6-41F988B5E094}" presName="level2Shape" presStyleLbl="node2" presStyleIdx="2" presStyleCnt="6"/>
      <dgm:spPr/>
    </dgm:pt>
    <dgm:pt modelId="{81B9B61D-46BF-4F0E-BF30-5760652EDA1D}" type="pres">
      <dgm:prSet presAssocID="{F55D5C05-1C41-4206-BEC6-41F988B5E094}" presName="hierChild3" presStyleCnt="0"/>
      <dgm:spPr/>
    </dgm:pt>
    <dgm:pt modelId="{63F438D0-A326-4EF9-85CF-14316A65445F}" type="pres">
      <dgm:prSet presAssocID="{A6F8987C-7DDA-459A-B3A6-DC6E89D700A2}" presName="Name19" presStyleLbl="parChTrans1D2" presStyleIdx="3" presStyleCnt="6"/>
      <dgm:spPr/>
    </dgm:pt>
    <dgm:pt modelId="{EA412692-545F-482D-ABE8-7EE2083EE128}" type="pres">
      <dgm:prSet presAssocID="{3BE4626B-A37C-40E0-8A06-A0D67C46CA89}" presName="Name21" presStyleCnt="0"/>
      <dgm:spPr/>
    </dgm:pt>
    <dgm:pt modelId="{5004C572-F784-43D3-8E6F-0F50FB34D745}" type="pres">
      <dgm:prSet presAssocID="{3BE4626B-A37C-40E0-8A06-A0D67C46CA89}" presName="level2Shape" presStyleLbl="node2" presStyleIdx="3" presStyleCnt="6"/>
      <dgm:spPr/>
    </dgm:pt>
    <dgm:pt modelId="{115E3B29-8137-48E7-A99A-3EC136BD01C4}" type="pres">
      <dgm:prSet presAssocID="{3BE4626B-A37C-40E0-8A06-A0D67C46CA89}" presName="hierChild3" presStyleCnt="0"/>
      <dgm:spPr/>
    </dgm:pt>
    <dgm:pt modelId="{EFDCDFAB-B67C-400E-AF8C-AF531BC471BC}" type="pres">
      <dgm:prSet presAssocID="{AC0B3E1B-E772-43A3-9403-15D1BC4ED35E}" presName="Name19" presStyleLbl="parChTrans1D2" presStyleIdx="4" presStyleCnt="6"/>
      <dgm:spPr/>
    </dgm:pt>
    <dgm:pt modelId="{7E800DAC-0BAE-44A8-8630-B2E502934C89}" type="pres">
      <dgm:prSet presAssocID="{F0877716-ED22-4B74-95BF-FDDF875A0B1E}" presName="Name21" presStyleCnt="0"/>
      <dgm:spPr/>
    </dgm:pt>
    <dgm:pt modelId="{9E014805-FA51-41BD-9A7F-FF2676B32954}" type="pres">
      <dgm:prSet presAssocID="{F0877716-ED22-4B74-95BF-FDDF875A0B1E}" presName="level2Shape" presStyleLbl="node2" presStyleIdx="4" presStyleCnt="6"/>
      <dgm:spPr/>
    </dgm:pt>
    <dgm:pt modelId="{46DBE13A-FB2B-4C68-89C0-4933B1F9D8FC}" type="pres">
      <dgm:prSet presAssocID="{F0877716-ED22-4B74-95BF-FDDF875A0B1E}" presName="hierChild3" presStyleCnt="0"/>
      <dgm:spPr/>
    </dgm:pt>
    <dgm:pt modelId="{F226407F-991C-4704-BCC3-5115BD3EB2BC}" type="pres">
      <dgm:prSet presAssocID="{08E8053B-4EDD-49F6-84D1-FF3FFA7B3A16}" presName="Name19" presStyleLbl="parChTrans1D2" presStyleIdx="5" presStyleCnt="6"/>
      <dgm:spPr/>
    </dgm:pt>
    <dgm:pt modelId="{495A6EFD-946E-4201-9D1C-C205140D40C2}" type="pres">
      <dgm:prSet presAssocID="{57402AC5-9B4E-4FBD-956B-206E1C900137}" presName="Name21" presStyleCnt="0"/>
      <dgm:spPr/>
    </dgm:pt>
    <dgm:pt modelId="{54A49BA7-600B-4571-9531-1616882BD933}" type="pres">
      <dgm:prSet presAssocID="{57402AC5-9B4E-4FBD-956B-206E1C900137}" presName="level2Shape" presStyleLbl="node2" presStyleIdx="5" presStyleCnt="6"/>
      <dgm:spPr/>
    </dgm:pt>
    <dgm:pt modelId="{050FE932-6A37-4779-ACC3-B68C0B957411}" type="pres">
      <dgm:prSet presAssocID="{57402AC5-9B4E-4FBD-956B-206E1C900137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CDC8960A-DCA3-4554-8CE5-D39851D2CCF3}" type="presOf" srcId="{3BE4626B-A37C-40E0-8A06-A0D67C46CA89}" destId="{5004C572-F784-43D3-8E6F-0F50FB34D745}" srcOrd="0" destOrd="0" presId="urn:microsoft.com/office/officeart/2005/8/layout/hierarchy6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2083D07E-31F8-4AFF-AEF7-BBF115CEC115}" type="presOf" srcId="{57402AC5-9B4E-4FBD-956B-206E1C900137}" destId="{54A49BA7-600B-4571-9531-1616882BD933}" srcOrd="0" destOrd="0" presId="urn:microsoft.com/office/officeart/2005/8/layout/hierarchy6"/>
    <dgm:cxn modelId="{14E06895-F37E-4AA4-93EF-814E9321F2B4}" type="presOf" srcId="{F0877716-ED22-4B74-95BF-FDDF875A0B1E}" destId="{9E014805-FA51-41BD-9A7F-FF2676B32954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EEB288A7-D182-4A33-9F89-AB76D4C224B3}" type="presOf" srcId="{08E8053B-4EDD-49F6-84D1-FF3FFA7B3A16}" destId="{F226407F-991C-4704-BCC3-5115BD3EB2BC}" srcOrd="0" destOrd="0" presId="urn:microsoft.com/office/officeart/2005/8/layout/hierarchy6"/>
    <dgm:cxn modelId="{35304CB6-78EE-4F5E-8AFF-2AF5E9B4825A}" type="presOf" srcId="{74A6AD69-F06B-4F22-A3B2-D6AD04235DA8}" destId="{D36C7C8D-7076-4EE3-A6EB-D9AFDACFC097}" srcOrd="0" destOrd="0" presId="urn:microsoft.com/office/officeart/2005/8/layout/hierarchy6"/>
    <dgm:cxn modelId="{A3633CB8-0F0B-4DDD-A538-0899B22FCB00}" type="presOf" srcId="{A6F8987C-7DDA-459A-B3A6-DC6E89D700A2}" destId="{63F438D0-A326-4EF9-85CF-14316A65445F}" srcOrd="0" destOrd="0" presId="urn:microsoft.com/office/officeart/2005/8/layout/hierarchy6"/>
    <dgm:cxn modelId="{1BDED9C5-0F44-45EF-87E6-1B8DE730617F}" type="presOf" srcId="{AC0B3E1B-E772-43A3-9403-15D1BC4ED35E}" destId="{EFDCDFAB-B67C-400E-AF8C-AF531BC471BC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74E1DDE2-A8FC-42C7-9FC8-21A5D03E5DBA}" type="presOf" srcId="{F55D5C05-1C41-4206-BEC6-41F988B5E094}" destId="{3DDE2BDC-CE0A-49AF-86FB-F24B7991291D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92E3D3EB-AA90-4FFF-9C83-E3FC5A7F87A6}" srcId="{E4077D0A-89B9-48D0-B430-37B0E120FC14}" destId="{57402AC5-9B4E-4FBD-956B-206E1C900137}" srcOrd="5" destOrd="0" parTransId="{08E8053B-4EDD-49F6-84D1-FF3FFA7B3A16}" sibTransId="{54521CE7-41AB-4370-8C84-442138495D16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ECA023CD-6D28-4298-A0C3-6A2209EEECFD}" type="presParOf" srcId="{7E6E872F-0F59-4FDB-86CD-2952B89CC653}" destId="{D36C7C8D-7076-4EE3-A6EB-D9AFDACFC097}" srcOrd="4" destOrd="0" presId="urn:microsoft.com/office/officeart/2005/8/layout/hierarchy6"/>
    <dgm:cxn modelId="{F5CD8890-74FD-493D-A339-403477C699FA}" type="presParOf" srcId="{7E6E872F-0F59-4FDB-86CD-2952B89CC653}" destId="{5CE091EF-9923-4B5F-BC5D-0040BC826A8D}" srcOrd="5" destOrd="0" presId="urn:microsoft.com/office/officeart/2005/8/layout/hierarchy6"/>
    <dgm:cxn modelId="{11E26367-E21A-4F1F-956F-ED94481D5B6A}" type="presParOf" srcId="{5CE091EF-9923-4B5F-BC5D-0040BC826A8D}" destId="{3DDE2BDC-CE0A-49AF-86FB-F24B7991291D}" srcOrd="0" destOrd="0" presId="urn:microsoft.com/office/officeart/2005/8/layout/hierarchy6"/>
    <dgm:cxn modelId="{E2EDB20D-69D2-43F1-9D28-27857E74B5C9}" type="presParOf" srcId="{5CE091EF-9923-4B5F-BC5D-0040BC826A8D}" destId="{81B9B61D-46BF-4F0E-BF30-5760652EDA1D}" srcOrd="1" destOrd="0" presId="urn:microsoft.com/office/officeart/2005/8/layout/hierarchy6"/>
    <dgm:cxn modelId="{7972E3C5-3553-4216-A5FB-EE1F277FA58A}" type="presParOf" srcId="{7E6E872F-0F59-4FDB-86CD-2952B89CC653}" destId="{63F438D0-A326-4EF9-85CF-14316A65445F}" srcOrd="6" destOrd="0" presId="urn:microsoft.com/office/officeart/2005/8/layout/hierarchy6"/>
    <dgm:cxn modelId="{1A5B44F5-F674-43B8-BEF9-2F5E4D946F12}" type="presParOf" srcId="{7E6E872F-0F59-4FDB-86CD-2952B89CC653}" destId="{EA412692-545F-482D-ABE8-7EE2083EE128}" srcOrd="7" destOrd="0" presId="urn:microsoft.com/office/officeart/2005/8/layout/hierarchy6"/>
    <dgm:cxn modelId="{3388791B-001B-4642-B53C-4D26B7309C6E}" type="presParOf" srcId="{EA412692-545F-482D-ABE8-7EE2083EE128}" destId="{5004C572-F784-43D3-8E6F-0F50FB34D745}" srcOrd="0" destOrd="0" presId="urn:microsoft.com/office/officeart/2005/8/layout/hierarchy6"/>
    <dgm:cxn modelId="{42846CB3-C2EC-48C5-B441-B0ADDEFAB934}" type="presParOf" srcId="{EA412692-545F-482D-ABE8-7EE2083EE128}" destId="{115E3B29-8137-48E7-A99A-3EC136BD01C4}" srcOrd="1" destOrd="0" presId="urn:microsoft.com/office/officeart/2005/8/layout/hierarchy6"/>
    <dgm:cxn modelId="{5BD41685-230B-4DBF-AC0C-8CF1D4497F54}" type="presParOf" srcId="{7E6E872F-0F59-4FDB-86CD-2952B89CC653}" destId="{EFDCDFAB-B67C-400E-AF8C-AF531BC471BC}" srcOrd="8" destOrd="0" presId="urn:microsoft.com/office/officeart/2005/8/layout/hierarchy6"/>
    <dgm:cxn modelId="{1973EE50-326C-4C1E-B46C-4AF00B6A1257}" type="presParOf" srcId="{7E6E872F-0F59-4FDB-86CD-2952B89CC653}" destId="{7E800DAC-0BAE-44A8-8630-B2E502934C89}" srcOrd="9" destOrd="0" presId="urn:microsoft.com/office/officeart/2005/8/layout/hierarchy6"/>
    <dgm:cxn modelId="{91B19D76-D9D5-439E-A482-7771EAB53F87}" type="presParOf" srcId="{7E800DAC-0BAE-44A8-8630-B2E502934C89}" destId="{9E014805-FA51-41BD-9A7F-FF2676B32954}" srcOrd="0" destOrd="0" presId="urn:microsoft.com/office/officeart/2005/8/layout/hierarchy6"/>
    <dgm:cxn modelId="{70F8A205-1DA6-42B4-8359-CBC85AD27ED1}" type="presParOf" srcId="{7E800DAC-0BAE-44A8-8630-B2E502934C89}" destId="{46DBE13A-FB2B-4C68-89C0-4933B1F9D8FC}" srcOrd="1" destOrd="0" presId="urn:microsoft.com/office/officeart/2005/8/layout/hierarchy6"/>
    <dgm:cxn modelId="{441FB567-F7BA-4FA5-B8BE-331B262EFC6F}" type="presParOf" srcId="{7E6E872F-0F59-4FDB-86CD-2952B89CC653}" destId="{F226407F-991C-4704-BCC3-5115BD3EB2BC}" srcOrd="10" destOrd="0" presId="urn:microsoft.com/office/officeart/2005/8/layout/hierarchy6"/>
    <dgm:cxn modelId="{3E83E955-27A8-4AED-9D58-41B37C0D911B}" type="presParOf" srcId="{7E6E872F-0F59-4FDB-86CD-2952B89CC653}" destId="{495A6EFD-946E-4201-9D1C-C205140D40C2}" srcOrd="11" destOrd="0" presId="urn:microsoft.com/office/officeart/2005/8/layout/hierarchy6"/>
    <dgm:cxn modelId="{E6CB931E-27CE-424B-9EC6-EF20911529DF}" type="presParOf" srcId="{495A6EFD-946E-4201-9D1C-C205140D40C2}" destId="{54A49BA7-600B-4571-9531-1616882BD933}" srcOrd="0" destOrd="0" presId="urn:microsoft.com/office/officeart/2005/8/layout/hierarchy6"/>
    <dgm:cxn modelId="{B9C37753-CF6C-41B8-986A-492F9D72DE59}" type="presParOf" srcId="{495A6EFD-946E-4201-9D1C-C205140D40C2}" destId="{050FE932-6A37-4779-ACC3-B68C0B957411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2FCFA3E3-CBEE-4E6C-A6E3-92034FFCEAD4}">
      <dgm:prSet phldrT="[Text]"/>
      <dgm:spPr/>
      <dgm:t>
        <a:bodyPr/>
        <a:lstStyle/>
        <a:p>
          <a:r>
            <a:rPr lang="en-GB" dirty="0"/>
            <a:t>Proper nouns</a:t>
          </a:r>
        </a:p>
      </dgm:t>
    </dgm:pt>
    <dgm:pt modelId="{48EF2F29-E149-4A5A-BC8F-48A4B2534035}" type="parTrans" cxnId="{A10C7495-8E16-4A8F-9B24-EA1CFA546CE8}">
      <dgm:prSet/>
      <dgm:spPr/>
      <dgm:t>
        <a:bodyPr/>
        <a:lstStyle/>
        <a:p>
          <a:endParaRPr lang="en-GB"/>
        </a:p>
      </dgm:t>
    </dgm:pt>
    <dgm:pt modelId="{A89A926A-3FCF-46BC-98ED-687F963A9698}" type="sibTrans" cxnId="{A10C7495-8E16-4A8F-9B24-EA1CFA546CE8}">
      <dgm:prSet/>
      <dgm:spPr/>
      <dgm:t>
        <a:bodyPr/>
        <a:lstStyle/>
        <a:p>
          <a:endParaRPr lang="en-GB"/>
        </a:p>
      </dgm:t>
    </dgm:pt>
    <dgm:pt modelId="{9FF70AF2-2993-409B-93E7-9F2BE59A706D}">
      <dgm:prSet phldrT="[Text]"/>
      <dgm:spPr/>
      <dgm:t>
        <a:bodyPr/>
        <a:lstStyle/>
        <a:p>
          <a:r>
            <a:rPr lang="en-GB" dirty="0"/>
            <a:t>Personal Pronoun I</a:t>
          </a:r>
        </a:p>
      </dgm:t>
    </dgm:pt>
    <dgm:pt modelId="{4D54F679-4BEE-4FBA-9FC0-698CB06DDB9F}" type="parTrans" cxnId="{8C2F2DBC-C327-4669-A8D4-35005AB16889}">
      <dgm:prSet/>
      <dgm:spPr/>
      <dgm:t>
        <a:bodyPr/>
        <a:lstStyle/>
        <a:p>
          <a:endParaRPr lang="en-GB"/>
        </a:p>
      </dgm:t>
    </dgm:pt>
    <dgm:pt modelId="{94D0EFA6-B204-4A2E-A9D6-7E53AB1A4343}" type="sibTrans" cxnId="{8C2F2DBC-C327-4669-A8D4-35005AB16889}">
      <dgm:prSet/>
      <dgm:spPr/>
      <dgm:t>
        <a:bodyPr/>
        <a:lstStyle/>
        <a:p>
          <a:endParaRPr lang="en-GB"/>
        </a:p>
      </dgm:t>
    </dgm:pt>
    <dgm:pt modelId="{2973DAFC-97D6-46DC-B48E-84F2D95FD426}">
      <dgm:prSet phldrT="[Text]"/>
      <dgm:spPr/>
      <dgm:t>
        <a:bodyPr/>
        <a:lstStyle/>
        <a:p>
          <a:r>
            <a:rPr lang="en-GB" dirty="0"/>
            <a:t>Start of sentences</a:t>
          </a:r>
        </a:p>
      </dgm:t>
    </dgm:pt>
    <dgm:pt modelId="{8676E68E-BE3A-4B55-86C6-EDD8A6FF3486}" type="parTrans" cxnId="{49D1D509-2514-4E22-999F-3CA8995C860F}">
      <dgm:prSet/>
      <dgm:spPr/>
      <dgm:t>
        <a:bodyPr/>
        <a:lstStyle/>
        <a:p>
          <a:endParaRPr lang="en-GB"/>
        </a:p>
      </dgm:t>
    </dgm:pt>
    <dgm:pt modelId="{D522FC68-E038-43E8-B917-D6E6FC34B38B}" type="sibTrans" cxnId="{49D1D509-2514-4E22-999F-3CA8995C860F}">
      <dgm:prSet/>
      <dgm:spPr/>
      <dgm:t>
        <a:bodyPr/>
        <a:lstStyle/>
        <a:p>
          <a:endParaRPr lang="en-GB"/>
        </a:p>
      </dgm:t>
    </dgm:pt>
    <dgm:pt modelId="{C2501B92-4BFE-4782-BA59-D27D14605BF7}">
      <dgm:prSet phldrT="[Text]"/>
      <dgm:spPr/>
      <dgm:t>
        <a:bodyPr/>
        <a:lstStyle/>
        <a:p>
          <a:r>
            <a:rPr lang="en-GB"/>
            <a:t>Parentheses</a:t>
          </a:r>
          <a:endParaRPr lang="en-GB" dirty="0"/>
        </a:p>
      </dgm:t>
    </dgm:pt>
    <dgm:pt modelId="{C3F99CAC-8746-4682-B464-760EB9EE8F63}" type="parTrans" cxnId="{F6C142E9-E620-49C1-8653-442A1313707C}">
      <dgm:prSet/>
      <dgm:spPr/>
    </dgm:pt>
    <dgm:pt modelId="{5B1F2001-C134-4160-AECD-1E17BC1D6F92}" type="sibTrans" cxnId="{F6C142E9-E620-49C1-8653-442A1313707C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6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6"/>
      <dgm:spPr/>
    </dgm:pt>
    <dgm:pt modelId="{CF11AB76-A66A-47EC-92E9-DF36ED7AAFA9}" type="pres">
      <dgm:prSet presAssocID="{6B46A27A-EEA3-4DEF-88A9-EE6B89B3C13C}" presName="hierChild3" presStyleCnt="0"/>
      <dgm:spPr/>
    </dgm:pt>
    <dgm:pt modelId="{D36B859B-AC7C-42A8-8CF0-D4FB726F640B}" type="pres">
      <dgm:prSet presAssocID="{48EF2F29-E149-4A5A-BC8F-48A4B2534035}" presName="Name19" presStyleLbl="parChTrans1D3" presStyleIdx="0" presStyleCnt="3"/>
      <dgm:spPr/>
    </dgm:pt>
    <dgm:pt modelId="{D5418CCC-AA8F-407F-8397-A18815CEE266}" type="pres">
      <dgm:prSet presAssocID="{2FCFA3E3-CBEE-4E6C-A6E3-92034FFCEAD4}" presName="Name21" presStyleCnt="0"/>
      <dgm:spPr/>
    </dgm:pt>
    <dgm:pt modelId="{59183FBA-321E-493B-85F7-5E91C5745348}" type="pres">
      <dgm:prSet presAssocID="{2FCFA3E3-CBEE-4E6C-A6E3-92034FFCEAD4}" presName="level2Shape" presStyleLbl="node3" presStyleIdx="0" presStyleCnt="3"/>
      <dgm:spPr/>
    </dgm:pt>
    <dgm:pt modelId="{DE5E53FB-4D85-4E22-8E0C-9F2376B8688C}" type="pres">
      <dgm:prSet presAssocID="{2FCFA3E3-CBEE-4E6C-A6E3-92034FFCEAD4}" presName="hierChild3" presStyleCnt="0"/>
      <dgm:spPr/>
    </dgm:pt>
    <dgm:pt modelId="{E3DF7CFD-D769-4DF5-BCB4-4DF4842B8191}" type="pres">
      <dgm:prSet presAssocID="{4D54F679-4BEE-4FBA-9FC0-698CB06DDB9F}" presName="Name19" presStyleLbl="parChTrans1D3" presStyleIdx="1" presStyleCnt="3"/>
      <dgm:spPr/>
    </dgm:pt>
    <dgm:pt modelId="{AF9CA16E-1AF3-4F50-B61E-A593F192854D}" type="pres">
      <dgm:prSet presAssocID="{9FF70AF2-2993-409B-93E7-9F2BE59A706D}" presName="Name21" presStyleCnt="0"/>
      <dgm:spPr/>
    </dgm:pt>
    <dgm:pt modelId="{FCF7CD56-C36C-4C62-8A00-67E800284773}" type="pres">
      <dgm:prSet presAssocID="{9FF70AF2-2993-409B-93E7-9F2BE59A706D}" presName="level2Shape" presStyleLbl="node3" presStyleIdx="1" presStyleCnt="3"/>
      <dgm:spPr/>
    </dgm:pt>
    <dgm:pt modelId="{B22A0B7F-2F23-4BDC-949F-AAC2A46BFDA7}" type="pres">
      <dgm:prSet presAssocID="{9FF70AF2-2993-409B-93E7-9F2BE59A706D}" presName="hierChild3" presStyleCnt="0"/>
      <dgm:spPr/>
    </dgm:pt>
    <dgm:pt modelId="{2166EF52-ABC4-484B-9863-5246B7D69BBE}" type="pres">
      <dgm:prSet presAssocID="{8676E68E-BE3A-4B55-86C6-EDD8A6FF3486}" presName="Name19" presStyleLbl="parChTrans1D3" presStyleIdx="2" presStyleCnt="3"/>
      <dgm:spPr/>
    </dgm:pt>
    <dgm:pt modelId="{696BA338-E94E-467F-B6B9-01406FC967DF}" type="pres">
      <dgm:prSet presAssocID="{2973DAFC-97D6-46DC-B48E-84F2D95FD426}" presName="Name21" presStyleCnt="0"/>
      <dgm:spPr/>
    </dgm:pt>
    <dgm:pt modelId="{54CC5552-08E7-4750-B24C-2F2E594A9BB9}" type="pres">
      <dgm:prSet presAssocID="{2973DAFC-97D6-46DC-B48E-84F2D95FD426}" presName="level2Shape" presStyleLbl="node3" presStyleIdx="2" presStyleCnt="3"/>
      <dgm:spPr/>
    </dgm:pt>
    <dgm:pt modelId="{D3650C06-C8BE-4696-9309-C0DB7ED48120}" type="pres">
      <dgm:prSet presAssocID="{2973DAFC-97D6-46DC-B48E-84F2D95FD426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6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6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6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6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6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6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6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6"/>
      <dgm:spPr/>
    </dgm:pt>
    <dgm:pt modelId="{681F74FC-DFC7-4B90-8849-CF048FE5967B}" type="pres">
      <dgm:prSet presAssocID="{F0877716-ED22-4B74-95BF-FDDF875A0B1E}" presName="hierChild3" presStyleCnt="0"/>
      <dgm:spPr/>
    </dgm:pt>
    <dgm:pt modelId="{EA039C0D-1283-40D3-AF04-F5A74DB1B2C8}" type="pres">
      <dgm:prSet presAssocID="{C3F99CAC-8746-4682-B464-760EB9EE8F63}" presName="Name19" presStyleLbl="parChTrans1D2" presStyleIdx="5" presStyleCnt="6"/>
      <dgm:spPr/>
    </dgm:pt>
    <dgm:pt modelId="{2F7AC6A0-B883-4B0A-8565-7BD2DC175E24}" type="pres">
      <dgm:prSet presAssocID="{C2501B92-4BFE-4782-BA59-D27D14605BF7}" presName="Name21" presStyleCnt="0"/>
      <dgm:spPr/>
    </dgm:pt>
    <dgm:pt modelId="{21D22568-2224-4340-A9FE-8A7A86D3ECD3}" type="pres">
      <dgm:prSet presAssocID="{C2501B92-4BFE-4782-BA59-D27D14605BF7}" presName="level2Shape" presStyleLbl="node2" presStyleIdx="5" presStyleCnt="6"/>
      <dgm:spPr/>
    </dgm:pt>
    <dgm:pt modelId="{AD044B06-B66C-4662-8C3F-7377A5360B37}" type="pres">
      <dgm:prSet presAssocID="{C2501B92-4BFE-4782-BA59-D27D14605BF7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49D1D509-2514-4E22-999F-3CA8995C860F}" srcId="{6B46A27A-EEA3-4DEF-88A9-EE6B89B3C13C}" destId="{2973DAFC-97D6-46DC-B48E-84F2D95FD426}" srcOrd="2" destOrd="0" parTransId="{8676E68E-BE3A-4B55-86C6-EDD8A6FF3486}" sibTransId="{D522FC68-E038-43E8-B917-D6E6FC34B38B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0C121720-0E2E-4B90-84E9-B8EF5D1CF924}" type="presOf" srcId="{48EF2F29-E149-4A5A-BC8F-48A4B2534035}" destId="{D36B859B-AC7C-42A8-8CF0-D4FB726F640B}" srcOrd="0" destOrd="0" presId="urn:microsoft.com/office/officeart/2005/8/layout/hierarchy6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5D9A5F44-4972-4A4F-B9F7-53DCAB0D2233}" type="presOf" srcId="{C2501B92-4BFE-4782-BA59-D27D14605BF7}" destId="{21D22568-2224-4340-A9FE-8A7A86D3ECD3}" srcOrd="0" destOrd="0" presId="urn:microsoft.com/office/officeart/2005/8/layout/hierarchy6"/>
    <dgm:cxn modelId="{E0C1AE66-EF40-4877-B27B-08AAD4D6DA63}" type="presOf" srcId="{4D54F679-4BEE-4FBA-9FC0-698CB06DDB9F}" destId="{E3DF7CFD-D769-4DF5-BCB4-4DF4842B8191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8AF69D76-ED52-4A59-81A4-CAD13F8B45EA}" type="presOf" srcId="{2FCFA3E3-CBEE-4E6C-A6E3-92034FFCEAD4}" destId="{59183FBA-321E-493B-85F7-5E91C5745348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5978397F-1E93-4340-A6DB-18AF9B4A4684}" type="presOf" srcId="{9FF70AF2-2993-409B-93E7-9F2BE59A706D}" destId="{FCF7CD56-C36C-4C62-8A00-67E800284773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A10C7495-8E16-4A8F-9B24-EA1CFA546CE8}" srcId="{6B46A27A-EEA3-4DEF-88A9-EE6B89B3C13C}" destId="{2FCFA3E3-CBEE-4E6C-A6E3-92034FFCEAD4}" srcOrd="0" destOrd="0" parTransId="{48EF2F29-E149-4A5A-BC8F-48A4B2534035}" sibTransId="{A89A926A-3FCF-46BC-98ED-687F963A9698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A8C8E1A5-0F66-4429-9774-07212B9819FB}" type="presOf" srcId="{C3F99CAC-8746-4682-B464-760EB9EE8F63}" destId="{EA039C0D-1283-40D3-AF04-F5A74DB1B2C8}" srcOrd="0" destOrd="0" presId="urn:microsoft.com/office/officeart/2005/8/layout/hierarchy6"/>
    <dgm:cxn modelId="{8C2F2DBC-C327-4669-A8D4-35005AB16889}" srcId="{6B46A27A-EEA3-4DEF-88A9-EE6B89B3C13C}" destId="{9FF70AF2-2993-409B-93E7-9F2BE59A706D}" srcOrd="1" destOrd="0" parTransId="{4D54F679-4BEE-4FBA-9FC0-698CB06DDB9F}" sibTransId="{94D0EFA6-B204-4A2E-A9D6-7E53AB1A4343}"/>
    <dgm:cxn modelId="{EB6DDABD-7414-40F9-882D-F44AF4A59D0D}" type="presOf" srcId="{2973DAFC-97D6-46DC-B48E-84F2D95FD426}" destId="{54CC5552-08E7-4750-B24C-2F2E594A9BB9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F6C142E9-E620-49C1-8653-442A1313707C}" srcId="{E4077D0A-89B9-48D0-B430-37B0E120FC14}" destId="{C2501B92-4BFE-4782-BA59-D27D14605BF7}" srcOrd="5" destOrd="0" parTransId="{C3F99CAC-8746-4682-B464-760EB9EE8F63}" sibTransId="{5B1F2001-C134-4160-AECD-1E17BC1D6F92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EFE4A5F2-07C8-4376-92ED-20054C8C991C}" type="presOf" srcId="{8676E68E-BE3A-4B55-86C6-EDD8A6FF3486}" destId="{2166EF52-ABC4-484B-9863-5246B7D69BBE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F8D3B20B-11B3-4075-BAB5-E25693015FD0}" type="presParOf" srcId="{CF11AB76-A66A-47EC-92E9-DF36ED7AAFA9}" destId="{D36B859B-AC7C-42A8-8CF0-D4FB726F640B}" srcOrd="0" destOrd="0" presId="urn:microsoft.com/office/officeart/2005/8/layout/hierarchy6"/>
    <dgm:cxn modelId="{F935CAE1-B9CE-4EA0-922C-21389368787D}" type="presParOf" srcId="{CF11AB76-A66A-47EC-92E9-DF36ED7AAFA9}" destId="{D5418CCC-AA8F-407F-8397-A18815CEE266}" srcOrd="1" destOrd="0" presId="urn:microsoft.com/office/officeart/2005/8/layout/hierarchy6"/>
    <dgm:cxn modelId="{9233091F-5AC0-4B10-A402-C2E3F2295CEC}" type="presParOf" srcId="{D5418CCC-AA8F-407F-8397-A18815CEE266}" destId="{59183FBA-321E-493B-85F7-5E91C5745348}" srcOrd="0" destOrd="0" presId="urn:microsoft.com/office/officeart/2005/8/layout/hierarchy6"/>
    <dgm:cxn modelId="{07080321-DDFF-49B5-B0DD-9886277F25B9}" type="presParOf" srcId="{D5418CCC-AA8F-407F-8397-A18815CEE266}" destId="{DE5E53FB-4D85-4E22-8E0C-9F2376B8688C}" srcOrd="1" destOrd="0" presId="urn:microsoft.com/office/officeart/2005/8/layout/hierarchy6"/>
    <dgm:cxn modelId="{A20CC166-2712-4B00-B9A3-DE3D1F8766F4}" type="presParOf" srcId="{CF11AB76-A66A-47EC-92E9-DF36ED7AAFA9}" destId="{E3DF7CFD-D769-4DF5-BCB4-4DF4842B8191}" srcOrd="2" destOrd="0" presId="urn:microsoft.com/office/officeart/2005/8/layout/hierarchy6"/>
    <dgm:cxn modelId="{28F7D931-B90F-4881-AD26-30D98147C6A2}" type="presParOf" srcId="{CF11AB76-A66A-47EC-92E9-DF36ED7AAFA9}" destId="{AF9CA16E-1AF3-4F50-B61E-A593F192854D}" srcOrd="3" destOrd="0" presId="urn:microsoft.com/office/officeart/2005/8/layout/hierarchy6"/>
    <dgm:cxn modelId="{ABF67A66-B7C9-4B7B-8ED0-D4C53E3DC6B8}" type="presParOf" srcId="{AF9CA16E-1AF3-4F50-B61E-A593F192854D}" destId="{FCF7CD56-C36C-4C62-8A00-67E800284773}" srcOrd="0" destOrd="0" presId="urn:microsoft.com/office/officeart/2005/8/layout/hierarchy6"/>
    <dgm:cxn modelId="{4DAE8396-96A8-4FB7-84E9-1B58609C3846}" type="presParOf" srcId="{AF9CA16E-1AF3-4F50-B61E-A593F192854D}" destId="{B22A0B7F-2F23-4BDC-949F-AAC2A46BFDA7}" srcOrd="1" destOrd="0" presId="urn:microsoft.com/office/officeart/2005/8/layout/hierarchy6"/>
    <dgm:cxn modelId="{38AC501B-6A3E-4192-B785-1D8259F21645}" type="presParOf" srcId="{CF11AB76-A66A-47EC-92E9-DF36ED7AAFA9}" destId="{2166EF52-ABC4-484B-9863-5246B7D69BBE}" srcOrd="4" destOrd="0" presId="urn:microsoft.com/office/officeart/2005/8/layout/hierarchy6"/>
    <dgm:cxn modelId="{74035A71-32A0-4E09-8B78-B18E1D96F71C}" type="presParOf" srcId="{CF11AB76-A66A-47EC-92E9-DF36ED7AAFA9}" destId="{696BA338-E94E-467F-B6B9-01406FC967DF}" srcOrd="5" destOrd="0" presId="urn:microsoft.com/office/officeart/2005/8/layout/hierarchy6"/>
    <dgm:cxn modelId="{0AEB58D8-E872-47CE-9F60-A07126A3DAF1}" type="presParOf" srcId="{696BA338-E94E-467F-B6B9-01406FC967DF}" destId="{54CC5552-08E7-4750-B24C-2F2E594A9BB9}" srcOrd="0" destOrd="0" presId="urn:microsoft.com/office/officeart/2005/8/layout/hierarchy6"/>
    <dgm:cxn modelId="{1EAD61D1-DF09-4A73-9FA3-884138DD1301}" type="presParOf" srcId="{696BA338-E94E-467F-B6B9-01406FC967DF}" destId="{D3650C06-C8BE-4696-9309-C0DB7ED48120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FDADA38C-4526-4055-AC98-B07F02BB6D08}" type="presParOf" srcId="{7E6E872F-0F59-4FDB-86CD-2952B89CC653}" destId="{EA039C0D-1283-40D3-AF04-F5A74DB1B2C8}" srcOrd="10" destOrd="0" presId="urn:microsoft.com/office/officeart/2005/8/layout/hierarchy6"/>
    <dgm:cxn modelId="{4626EF3A-1CE2-4931-8F51-4593ACA53EF8}" type="presParOf" srcId="{7E6E872F-0F59-4FDB-86CD-2952B89CC653}" destId="{2F7AC6A0-B883-4B0A-8565-7BD2DC175E24}" srcOrd="11" destOrd="0" presId="urn:microsoft.com/office/officeart/2005/8/layout/hierarchy6"/>
    <dgm:cxn modelId="{6CFBDE36-021B-4E7F-BA9A-81F8E3BD102F}" type="presParOf" srcId="{2F7AC6A0-B883-4B0A-8565-7BD2DC175E24}" destId="{21D22568-2224-4340-A9FE-8A7A86D3ECD3}" srcOrd="0" destOrd="0" presId="urn:microsoft.com/office/officeart/2005/8/layout/hierarchy6"/>
    <dgm:cxn modelId="{F9CFD597-4536-47AD-9DAB-535A449AFF3C}" type="presParOf" srcId="{2F7AC6A0-B883-4B0A-8565-7BD2DC175E24}" destId="{AD044B06-B66C-4662-8C3F-7377A5360B37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5BEBAF20-DF58-4F3F-B06F-174913F89477}">
      <dgm:prSet phldrT="[Text]"/>
      <dgm:spPr/>
      <dgm:t>
        <a:bodyPr/>
        <a:lstStyle/>
        <a:p>
          <a:r>
            <a:rPr lang="en-GB" dirty="0"/>
            <a:t>Full stop</a:t>
          </a:r>
        </a:p>
      </dgm:t>
    </dgm:pt>
    <dgm:pt modelId="{E2A585E8-41D7-4AE1-B10F-4F08D918F5B7}" type="parTrans" cxnId="{93786E6F-4C1A-48A8-9D44-2BA88A3D9853}">
      <dgm:prSet/>
      <dgm:spPr/>
    </dgm:pt>
    <dgm:pt modelId="{B12E9056-D5A4-4568-B709-B87FB6FD3DE4}" type="sibTrans" cxnId="{93786E6F-4C1A-48A8-9D44-2BA88A3D9853}">
      <dgm:prSet/>
      <dgm:spPr/>
    </dgm:pt>
    <dgm:pt modelId="{DAA1785E-88B8-40ED-94B8-685FBF82C0F4}">
      <dgm:prSet phldrT="[Text]"/>
      <dgm:spPr/>
      <dgm:t>
        <a:bodyPr/>
        <a:lstStyle/>
        <a:p>
          <a:r>
            <a:rPr lang="en-GB" dirty="0"/>
            <a:t>Question mark</a:t>
          </a:r>
        </a:p>
      </dgm:t>
    </dgm:pt>
    <dgm:pt modelId="{4C0ACB12-3E5F-4A5B-B05C-CBF610F55DBB}" type="parTrans" cxnId="{C7BCD8D3-0B61-4C12-AE84-AF7E6704AA42}">
      <dgm:prSet/>
      <dgm:spPr/>
      <dgm:t>
        <a:bodyPr/>
        <a:lstStyle/>
        <a:p>
          <a:endParaRPr lang="en-GB"/>
        </a:p>
      </dgm:t>
    </dgm:pt>
    <dgm:pt modelId="{AC63E6BF-007D-4DC8-AF39-2FDB2386CE4B}" type="sibTrans" cxnId="{C7BCD8D3-0B61-4C12-AE84-AF7E6704AA42}">
      <dgm:prSet/>
      <dgm:spPr/>
      <dgm:t>
        <a:bodyPr/>
        <a:lstStyle/>
        <a:p>
          <a:endParaRPr lang="en-GB"/>
        </a:p>
      </dgm:t>
    </dgm:pt>
    <dgm:pt modelId="{1D310A7C-DE6C-4C89-8CB1-C5A10AA99D62}">
      <dgm:prSet phldrT="[Text]"/>
      <dgm:spPr/>
      <dgm:t>
        <a:bodyPr/>
        <a:lstStyle/>
        <a:p>
          <a:r>
            <a:rPr lang="en-GB" dirty="0"/>
            <a:t>Exclamation mark</a:t>
          </a:r>
        </a:p>
      </dgm:t>
    </dgm:pt>
    <dgm:pt modelId="{A5FB49CB-7CEC-4ED6-A2BE-8CAC3902A5B5}" type="parTrans" cxnId="{586EF0B3-1D0A-47ED-874E-94B4309EBC11}">
      <dgm:prSet/>
      <dgm:spPr/>
      <dgm:t>
        <a:bodyPr/>
        <a:lstStyle/>
        <a:p>
          <a:endParaRPr lang="en-GB"/>
        </a:p>
      </dgm:t>
    </dgm:pt>
    <dgm:pt modelId="{5D094625-F005-4199-A33B-D236351E5D2B}" type="sibTrans" cxnId="{586EF0B3-1D0A-47ED-874E-94B4309EBC11}">
      <dgm:prSet/>
      <dgm:spPr/>
      <dgm:t>
        <a:bodyPr/>
        <a:lstStyle/>
        <a:p>
          <a:endParaRPr lang="en-GB"/>
        </a:p>
      </dgm:t>
    </dgm:pt>
    <dgm:pt modelId="{E48B1409-4093-4EB4-8693-28D2DAE36F96}">
      <dgm:prSet phldrT="[Text]"/>
      <dgm:spPr/>
      <dgm:t>
        <a:bodyPr/>
        <a:lstStyle/>
        <a:p>
          <a:r>
            <a:rPr lang="en-GB"/>
            <a:t>Parentheses</a:t>
          </a:r>
          <a:endParaRPr lang="en-GB" dirty="0"/>
        </a:p>
      </dgm:t>
    </dgm:pt>
    <dgm:pt modelId="{56F0FCD4-56B3-424D-A8E6-7F5F2C8B6242}" type="parTrans" cxnId="{AAFC0C74-ACDE-4121-B753-59F5199FB5A1}">
      <dgm:prSet/>
      <dgm:spPr/>
    </dgm:pt>
    <dgm:pt modelId="{6E7F77DD-6D74-484C-9F17-C2ECB287162E}" type="sibTrans" cxnId="{AAFC0C74-ACDE-4121-B753-59F5199FB5A1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6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6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6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6"/>
      <dgm:spPr/>
    </dgm:pt>
    <dgm:pt modelId="{DAF7E342-340C-409A-819C-257650B3B8C8}" type="pres">
      <dgm:prSet presAssocID="{275B517B-D28C-4018-885D-E41B1C60DA7B}" presName="hierChild3" presStyleCnt="0"/>
      <dgm:spPr/>
    </dgm:pt>
    <dgm:pt modelId="{8D2A210D-B787-4E18-AF81-EE1A09E40EDB}" type="pres">
      <dgm:prSet presAssocID="{E2A585E8-41D7-4AE1-B10F-4F08D918F5B7}" presName="Name19" presStyleLbl="parChTrans1D3" presStyleIdx="0" presStyleCnt="3"/>
      <dgm:spPr/>
    </dgm:pt>
    <dgm:pt modelId="{D8F11EC0-9559-4DE1-B561-E229D395C7BB}" type="pres">
      <dgm:prSet presAssocID="{5BEBAF20-DF58-4F3F-B06F-174913F89477}" presName="Name21" presStyleCnt="0"/>
      <dgm:spPr/>
    </dgm:pt>
    <dgm:pt modelId="{E73C87AE-C91E-458A-98E4-EED5CE1C24D2}" type="pres">
      <dgm:prSet presAssocID="{5BEBAF20-DF58-4F3F-B06F-174913F89477}" presName="level2Shape" presStyleLbl="node3" presStyleIdx="0" presStyleCnt="3"/>
      <dgm:spPr/>
    </dgm:pt>
    <dgm:pt modelId="{CCA1BFF4-3955-4E56-A31C-7A3FE45A709E}" type="pres">
      <dgm:prSet presAssocID="{5BEBAF20-DF58-4F3F-B06F-174913F89477}" presName="hierChild3" presStyleCnt="0"/>
      <dgm:spPr/>
    </dgm:pt>
    <dgm:pt modelId="{44F440A3-803F-46DB-9CAD-A8BE88C88617}" type="pres">
      <dgm:prSet presAssocID="{4C0ACB12-3E5F-4A5B-B05C-CBF610F55DBB}" presName="Name19" presStyleLbl="parChTrans1D3" presStyleIdx="1" presStyleCnt="3"/>
      <dgm:spPr/>
    </dgm:pt>
    <dgm:pt modelId="{FB379D39-2B5C-4B44-8600-FAA592ADD826}" type="pres">
      <dgm:prSet presAssocID="{DAA1785E-88B8-40ED-94B8-685FBF82C0F4}" presName="Name21" presStyleCnt="0"/>
      <dgm:spPr/>
    </dgm:pt>
    <dgm:pt modelId="{CE17D6A1-E74D-44BF-BB48-FF034BDC7A72}" type="pres">
      <dgm:prSet presAssocID="{DAA1785E-88B8-40ED-94B8-685FBF82C0F4}" presName="level2Shape" presStyleLbl="node3" presStyleIdx="1" presStyleCnt="3"/>
      <dgm:spPr/>
    </dgm:pt>
    <dgm:pt modelId="{3FC080A0-263E-4A37-8EAA-A1ED6A264CC0}" type="pres">
      <dgm:prSet presAssocID="{DAA1785E-88B8-40ED-94B8-685FBF82C0F4}" presName="hierChild3" presStyleCnt="0"/>
      <dgm:spPr/>
    </dgm:pt>
    <dgm:pt modelId="{72C46A7C-61F5-4EFF-860D-69C05568FB48}" type="pres">
      <dgm:prSet presAssocID="{A5FB49CB-7CEC-4ED6-A2BE-8CAC3902A5B5}" presName="Name19" presStyleLbl="parChTrans1D3" presStyleIdx="2" presStyleCnt="3"/>
      <dgm:spPr/>
    </dgm:pt>
    <dgm:pt modelId="{B28B4343-2D49-4F08-A248-48A88761B06F}" type="pres">
      <dgm:prSet presAssocID="{1D310A7C-DE6C-4C89-8CB1-C5A10AA99D62}" presName="Name21" presStyleCnt="0"/>
      <dgm:spPr/>
    </dgm:pt>
    <dgm:pt modelId="{A1F415C8-5631-4A32-A26D-B5C27EC327B8}" type="pres">
      <dgm:prSet presAssocID="{1D310A7C-DE6C-4C89-8CB1-C5A10AA99D62}" presName="level2Shape" presStyleLbl="node3" presStyleIdx="2" presStyleCnt="3"/>
      <dgm:spPr/>
    </dgm:pt>
    <dgm:pt modelId="{98D63A4F-43E3-4505-BC7F-BD809F80566C}" type="pres">
      <dgm:prSet presAssocID="{1D310A7C-DE6C-4C89-8CB1-C5A10AA99D62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6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6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6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6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6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6"/>
      <dgm:spPr/>
    </dgm:pt>
    <dgm:pt modelId="{681F74FC-DFC7-4B90-8849-CF048FE5967B}" type="pres">
      <dgm:prSet presAssocID="{F0877716-ED22-4B74-95BF-FDDF875A0B1E}" presName="hierChild3" presStyleCnt="0"/>
      <dgm:spPr/>
    </dgm:pt>
    <dgm:pt modelId="{32F3D557-075E-447A-B88D-79A9D274829D}" type="pres">
      <dgm:prSet presAssocID="{56F0FCD4-56B3-424D-A8E6-7F5F2C8B6242}" presName="Name19" presStyleLbl="parChTrans1D2" presStyleIdx="5" presStyleCnt="6"/>
      <dgm:spPr/>
    </dgm:pt>
    <dgm:pt modelId="{01AC0C2E-C7F1-4F8D-8196-085C727A8259}" type="pres">
      <dgm:prSet presAssocID="{E48B1409-4093-4EB4-8693-28D2DAE36F96}" presName="Name21" presStyleCnt="0"/>
      <dgm:spPr/>
    </dgm:pt>
    <dgm:pt modelId="{14D4B3AB-8417-4BE7-9A4D-F6124E9969E0}" type="pres">
      <dgm:prSet presAssocID="{E48B1409-4093-4EB4-8693-28D2DAE36F96}" presName="level2Shape" presStyleLbl="node2" presStyleIdx="5" presStyleCnt="6"/>
      <dgm:spPr/>
    </dgm:pt>
    <dgm:pt modelId="{22660A8D-6435-4995-A695-7DACAF425DE0}" type="pres">
      <dgm:prSet presAssocID="{E48B1409-4093-4EB4-8693-28D2DAE36F96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8B900203-0585-4F85-93AA-E28CD6821901}" type="presOf" srcId="{E48B1409-4093-4EB4-8693-28D2DAE36F96}" destId="{14D4B3AB-8417-4BE7-9A4D-F6124E9969E0}" srcOrd="0" destOrd="0" presId="urn:microsoft.com/office/officeart/2005/8/layout/hierarchy6"/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F3B6E368-50F5-440C-B9E1-E4225795010C}" type="presOf" srcId="{56F0FCD4-56B3-424D-A8E6-7F5F2C8B6242}" destId="{32F3D557-075E-447A-B88D-79A9D274829D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93786E6F-4C1A-48A8-9D44-2BA88A3D9853}" srcId="{275B517B-D28C-4018-885D-E41B1C60DA7B}" destId="{5BEBAF20-DF58-4F3F-B06F-174913F89477}" srcOrd="0" destOrd="0" parTransId="{E2A585E8-41D7-4AE1-B10F-4F08D918F5B7}" sibTransId="{B12E9056-D5A4-4568-B709-B87FB6FD3DE4}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AAFC0C74-ACDE-4121-B753-59F5199FB5A1}" srcId="{E4077D0A-89B9-48D0-B430-37B0E120FC14}" destId="{E48B1409-4093-4EB4-8693-28D2DAE36F96}" srcOrd="5" destOrd="0" parTransId="{56F0FCD4-56B3-424D-A8E6-7F5F2C8B6242}" sibTransId="{6E7F77DD-6D74-484C-9F17-C2ECB287162E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03CD9E7D-F56E-441A-82B9-4C277E308973}" type="presOf" srcId="{A5FB49CB-7CEC-4ED6-A2BE-8CAC3902A5B5}" destId="{72C46A7C-61F5-4EFF-860D-69C05568FB48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B7B8978D-3F45-4B5C-9A04-CFAB333DD515}" type="presOf" srcId="{DAA1785E-88B8-40ED-94B8-685FBF82C0F4}" destId="{CE17D6A1-E74D-44BF-BB48-FF034BDC7A72}" srcOrd="0" destOrd="0" presId="urn:microsoft.com/office/officeart/2005/8/layout/hierarchy6"/>
    <dgm:cxn modelId="{91DC65A2-630D-4C22-8F7C-10A28CAE4270}" type="presOf" srcId="{1D310A7C-DE6C-4C89-8CB1-C5A10AA99D62}" destId="{A1F415C8-5631-4A32-A26D-B5C27EC327B8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586EF0B3-1D0A-47ED-874E-94B4309EBC11}" srcId="{275B517B-D28C-4018-885D-E41B1C60DA7B}" destId="{1D310A7C-DE6C-4C89-8CB1-C5A10AA99D62}" srcOrd="2" destOrd="0" parTransId="{A5FB49CB-7CEC-4ED6-A2BE-8CAC3902A5B5}" sibTransId="{5D094625-F005-4199-A33B-D236351E5D2B}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9D74C2C2-B109-4915-978A-B73CAB335F8D}" type="presOf" srcId="{5BEBAF20-DF58-4F3F-B06F-174913F89477}" destId="{E73C87AE-C91E-458A-98E4-EED5CE1C24D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C7BCD8D3-0B61-4C12-AE84-AF7E6704AA42}" srcId="{275B517B-D28C-4018-885D-E41B1C60DA7B}" destId="{DAA1785E-88B8-40ED-94B8-685FBF82C0F4}" srcOrd="1" destOrd="0" parTransId="{4C0ACB12-3E5F-4A5B-B05C-CBF610F55DBB}" sibTransId="{AC63E6BF-007D-4DC8-AF39-2FDB2386CE4B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01A96FDC-1A44-4410-9DCA-06BF1DB961F8}" type="presOf" srcId="{4C0ACB12-3E5F-4A5B-B05C-CBF610F55DBB}" destId="{44F440A3-803F-46DB-9CAD-A8BE88C88617}" srcOrd="0" destOrd="0" presId="urn:microsoft.com/office/officeart/2005/8/layout/hierarchy6"/>
    <dgm:cxn modelId="{F50E6CE4-5651-4CB2-9175-949AE14BAD1B}" type="presOf" srcId="{E2A585E8-41D7-4AE1-B10F-4F08D918F5B7}" destId="{8D2A210D-B787-4E18-AF81-EE1A09E40EDB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5651EBA6-2193-40E0-96E5-E7353785AEA3}" type="presParOf" srcId="{DAF7E342-340C-409A-819C-257650B3B8C8}" destId="{8D2A210D-B787-4E18-AF81-EE1A09E40EDB}" srcOrd="0" destOrd="0" presId="urn:microsoft.com/office/officeart/2005/8/layout/hierarchy6"/>
    <dgm:cxn modelId="{5B4954BC-6FBD-4CDF-AEC5-0A8D2EAD0F25}" type="presParOf" srcId="{DAF7E342-340C-409A-819C-257650B3B8C8}" destId="{D8F11EC0-9559-4DE1-B561-E229D395C7BB}" srcOrd="1" destOrd="0" presId="urn:microsoft.com/office/officeart/2005/8/layout/hierarchy6"/>
    <dgm:cxn modelId="{118AE401-06BF-4DBF-9FCA-4B0781B517A2}" type="presParOf" srcId="{D8F11EC0-9559-4DE1-B561-E229D395C7BB}" destId="{E73C87AE-C91E-458A-98E4-EED5CE1C24D2}" srcOrd="0" destOrd="0" presId="urn:microsoft.com/office/officeart/2005/8/layout/hierarchy6"/>
    <dgm:cxn modelId="{6CD91188-1372-406B-800B-779A74D25154}" type="presParOf" srcId="{D8F11EC0-9559-4DE1-B561-E229D395C7BB}" destId="{CCA1BFF4-3955-4E56-A31C-7A3FE45A709E}" srcOrd="1" destOrd="0" presId="urn:microsoft.com/office/officeart/2005/8/layout/hierarchy6"/>
    <dgm:cxn modelId="{F267C238-4DA6-4131-9B03-B406864A7811}" type="presParOf" srcId="{DAF7E342-340C-409A-819C-257650B3B8C8}" destId="{44F440A3-803F-46DB-9CAD-A8BE88C88617}" srcOrd="2" destOrd="0" presId="urn:microsoft.com/office/officeart/2005/8/layout/hierarchy6"/>
    <dgm:cxn modelId="{25C86FCA-1221-4572-A3CA-43A623838B91}" type="presParOf" srcId="{DAF7E342-340C-409A-819C-257650B3B8C8}" destId="{FB379D39-2B5C-4B44-8600-FAA592ADD826}" srcOrd="3" destOrd="0" presId="urn:microsoft.com/office/officeart/2005/8/layout/hierarchy6"/>
    <dgm:cxn modelId="{6788367E-4130-4133-A956-2EDB213DEC94}" type="presParOf" srcId="{FB379D39-2B5C-4B44-8600-FAA592ADD826}" destId="{CE17D6A1-E74D-44BF-BB48-FF034BDC7A72}" srcOrd="0" destOrd="0" presId="urn:microsoft.com/office/officeart/2005/8/layout/hierarchy6"/>
    <dgm:cxn modelId="{438081D5-9537-48B7-B929-3D1C7E0E1A42}" type="presParOf" srcId="{FB379D39-2B5C-4B44-8600-FAA592ADD826}" destId="{3FC080A0-263E-4A37-8EAA-A1ED6A264CC0}" srcOrd="1" destOrd="0" presId="urn:microsoft.com/office/officeart/2005/8/layout/hierarchy6"/>
    <dgm:cxn modelId="{6A55639D-4F7A-4D06-BBA5-EADB906A8825}" type="presParOf" srcId="{DAF7E342-340C-409A-819C-257650B3B8C8}" destId="{72C46A7C-61F5-4EFF-860D-69C05568FB48}" srcOrd="4" destOrd="0" presId="urn:microsoft.com/office/officeart/2005/8/layout/hierarchy6"/>
    <dgm:cxn modelId="{21055B86-47DC-4BA9-9A81-3FE3A70566D9}" type="presParOf" srcId="{DAF7E342-340C-409A-819C-257650B3B8C8}" destId="{B28B4343-2D49-4F08-A248-48A88761B06F}" srcOrd="5" destOrd="0" presId="urn:microsoft.com/office/officeart/2005/8/layout/hierarchy6"/>
    <dgm:cxn modelId="{BC6329A9-FC67-4058-8BCE-9041DD9C2710}" type="presParOf" srcId="{B28B4343-2D49-4F08-A248-48A88761B06F}" destId="{A1F415C8-5631-4A32-A26D-B5C27EC327B8}" srcOrd="0" destOrd="0" presId="urn:microsoft.com/office/officeart/2005/8/layout/hierarchy6"/>
    <dgm:cxn modelId="{D4275010-EFF7-4FDB-A37F-5360EBEA939D}" type="presParOf" srcId="{B28B4343-2D49-4F08-A248-48A88761B06F}" destId="{98D63A4F-43E3-4505-BC7F-BD809F80566C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392D08DB-219F-4591-97E2-73917A93DFB1}" type="presParOf" srcId="{7E6E872F-0F59-4FDB-86CD-2952B89CC653}" destId="{32F3D557-075E-447A-B88D-79A9D274829D}" srcOrd="10" destOrd="0" presId="urn:microsoft.com/office/officeart/2005/8/layout/hierarchy6"/>
    <dgm:cxn modelId="{79ECF266-B8F0-47CE-A87B-03425593D8E3}" type="presParOf" srcId="{7E6E872F-0F59-4FDB-86CD-2952B89CC653}" destId="{01AC0C2E-C7F1-4F8D-8196-085C727A8259}" srcOrd="11" destOrd="0" presId="urn:microsoft.com/office/officeart/2005/8/layout/hierarchy6"/>
    <dgm:cxn modelId="{B6C31B2C-925A-4E38-A5C0-E3A2C9012C0C}" type="presParOf" srcId="{01AC0C2E-C7F1-4F8D-8196-085C727A8259}" destId="{14D4B3AB-8417-4BE7-9A4D-F6124E9969E0}" srcOrd="0" destOrd="0" presId="urn:microsoft.com/office/officeart/2005/8/layout/hierarchy6"/>
    <dgm:cxn modelId="{97618688-4DB6-4560-B7E5-209D6318C417}" type="presParOf" srcId="{01AC0C2E-C7F1-4F8D-8196-085C727A8259}" destId="{22660A8D-6435-4995-A695-7DACAF425DE0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E75219FA-2B47-4DFF-9916-6C9453C282EE}">
      <dgm:prSet phldrT="[Text]"/>
      <dgm:spPr/>
      <dgm:t>
        <a:bodyPr/>
        <a:lstStyle/>
        <a:p>
          <a:r>
            <a:rPr lang="en-GB"/>
            <a:t>Omission</a:t>
          </a:r>
          <a:endParaRPr lang="en-GB" dirty="0"/>
        </a:p>
      </dgm:t>
    </dgm:pt>
    <dgm:pt modelId="{CB5646CA-D1FE-4684-ABEF-50FDAAEA63D9}" type="parTrans" cxnId="{70BE316F-E295-44F8-8A22-4C0C4E2C6B99}">
      <dgm:prSet/>
      <dgm:spPr/>
      <dgm:t>
        <a:bodyPr/>
        <a:lstStyle/>
        <a:p>
          <a:endParaRPr lang="en-GB"/>
        </a:p>
      </dgm:t>
    </dgm:pt>
    <dgm:pt modelId="{A878D74B-2EE2-4B14-BB8B-70A3380BB721}" type="sibTrans" cxnId="{70BE316F-E295-44F8-8A22-4C0C4E2C6B99}">
      <dgm:prSet/>
      <dgm:spPr/>
      <dgm:t>
        <a:bodyPr/>
        <a:lstStyle/>
        <a:p>
          <a:endParaRPr lang="en-GB"/>
        </a:p>
      </dgm:t>
    </dgm:pt>
    <dgm:pt modelId="{9AE1E2E7-2B8D-41E6-BCEB-308B242A26A9}">
      <dgm:prSet phldrT="[Text]"/>
      <dgm:spPr/>
      <dgm:t>
        <a:bodyPr/>
        <a:lstStyle/>
        <a:p>
          <a:r>
            <a:rPr lang="en-GB" dirty="0"/>
            <a:t>Possession</a:t>
          </a:r>
        </a:p>
      </dgm:t>
    </dgm:pt>
    <dgm:pt modelId="{835D496E-8CC6-4581-92FA-01458D57C172}" type="parTrans" cxnId="{959B79EE-4C65-4462-9FA2-6FAD96C6ED9B}">
      <dgm:prSet/>
      <dgm:spPr/>
      <dgm:t>
        <a:bodyPr/>
        <a:lstStyle/>
        <a:p>
          <a:endParaRPr lang="en-GB"/>
        </a:p>
      </dgm:t>
    </dgm:pt>
    <dgm:pt modelId="{2E59B931-62C4-4697-8FBF-C4B92E6EB435}" type="sibTrans" cxnId="{959B79EE-4C65-4462-9FA2-6FAD96C6ED9B}">
      <dgm:prSet/>
      <dgm:spPr/>
      <dgm:t>
        <a:bodyPr/>
        <a:lstStyle/>
        <a:p>
          <a:endParaRPr lang="en-GB"/>
        </a:p>
      </dgm:t>
    </dgm:pt>
    <dgm:pt modelId="{DAA641DD-B715-4496-8993-369CFACE9044}">
      <dgm:prSet phldrT="[Text]"/>
      <dgm:spPr/>
      <dgm:t>
        <a:bodyPr/>
        <a:lstStyle/>
        <a:p>
          <a:r>
            <a:rPr lang="en-GB"/>
            <a:t>Parentheses</a:t>
          </a:r>
          <a:endParaRPr lang="en-GB" dirty="0"/>
        </a:p>
      </dgm:t>
    </dgm:pt>
    <dgm:pt modelId="{23A0F60E-0B40-4E9B-97AB-8A0174C47D93}" type="parTrans" cxnId="{A95DE9B7-88A1-42E6-8309-14665DF4DBB6}">
      <dgm:prSet/>
      <dgm:spPr/>
    </dgm:pt>
    <dgm:pt modelId="{1D2A87C2-4A5D-4AE7-A6D1-E68B785707C9}" type="sibTrans" cxnId="{A95DE9B7-88A1-42E6-8309-14665DF4DBB6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6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6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6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6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6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6"/>
      <dgm:spPr/>
    </dgm:pt>
    <dgm:pt modelId="{90E04F3A-5F92-470A-8933-7FF8A5671F6C}" type="pres">
      <dgm:prSet presAssocID="{F55D5C05-1C41-4206-BEC6-41F988B5E094}" presName="hierChild3" presStyleCnt="0"/>
      <dgm:spPr/>
    </dgm:pt>
    <dgm:pt modelId="{FAB4F1E0-63BD-4CE6-923B-13BC1EB83D03}" type="pres">
      <dgm:prSet presAssocID="{CB5646CA-D1FE-4684-ABEF-50FDAAEA63D9}" presName="Name19" presStyleLbl="parChTrans1D3" presStyleIdx="0" presStyleCnt="2"/>
      <dgm:spPr/>
    </dgm:pt>
    <dgm:pt modelId="{195B333E-372F-484F-80AC-31A85BCDA196}" type="pres">
      <dgm:prSet presAssocID="{E75219FA-2B47-4DFF-9916-6C9453C282EE}" presName="Name21" presStyleCnt="0"/>
      <dgm:spPr/>
    </dgm:pt>
    <dgm:pt modelId="{E89227F9-2B78-42B3-AC42-819E766AA3AF}" type="pres">
      <dgm:prSet presAssocID="{E75219FA-2B47-4DFF-9916-6C9453C282EE}" presName="level2Shape" presStyleLbl="node3" presStyleIdx="0" presStyleCnt="2"/>
      <dgm:spPr/>
    </dgm:pt>
    <dgm:pt modelId="{5DE7D936-C639-4D45-9577-DD807251798F}" type="pres">
      <dgm:prSet presAssocID="{E75219FA-2B47-4DFF-9916-6C9453C282EE}" presName="hierChild3" presStyleCnt="0"/>
      <dgm:spPr/>
    </dgm:pt>
    <dgm:pt modelId="{41EA41F8-6593-4A50-8287-574A67BD9D33}" type="pres">
      <dgm:prSet presAssocID="{835D496E-8CC6-4581-92FA-01458D57C172}" presName="Name19" presStyleLbl="parChTrans1D3" presStyleIdx="1" presStyleCnt="2"/>
      <dgm:spPr/>
    </dgm:pt>
    <dgm:pt modelId="{116FC336-9395-47DB-B00E-6FA76840E811}" type="pres">
      <dgm:prSet presAssocID="{9AE1E2E7-2B8D-41E6-BCEB-308B242A26A9}" presName="Name21" presStyleCnt="0"/>
      <dgm:spPr/>
    </dgm:pt>
    <dgm:pt modelId="{CCD96CB8-45E8-4A70-B86E-19EB2FC404F7}" type="pres">
      <dgm:prSet presAssocID="{9AE1E2E7-2B8D-41E6-BCEB-308B242A26A9}" presName="level2Shape" presStyleLbl="node3" presStyleIdx="1" presStyleCnt="2"/>
      <dgm:spPr/>
    </dgm:pt>
    <dgm:pt modelId="{7251DE6A-ECC8-4816-AF05-DC40150E6E4D}" type="pres">
      <dgm:prSet presAssocID="{9AE1E2E7-2B8D-41E6-BCEB-308B242A26A9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6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6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6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6"/>
      <dgm:spPr/>
    </dgm:pt>
    <dgm:pt modelId="{681F74FC-DFC7-4B90-8849-CF048FE5967B}" type="pres">
      <dgm:prSet presAssocID="{F0877716-ED22-4B74-95BF-FDDF875A0B1E}" presName="hierChild3" presStyleCnt="0"/>
      <dgm:spPr/>
    </dgm:pt>
    <dgm:pt modelId="{9C952361-83C8-4987-99EA-7D3D689C3C35}" type="pres">
      <dgm:prSet presAssocID="{23A0F60E-0B40-4E9B-97AB-8A0174C47D93}" presName="Name19" presStyleLbl="parChTrans1D2" presStyleIdx="5" presStyleCnt="6"/>
      <dgm:spPr/>
    </dgm:pt>
    <dgm:pt modelId="{47839D47-7F93-4DB4-AFA2-9E41746A9F40}" type="pres">
      <dgm:prSet presAssocID="{DAA641DD-B715-4496-8993-369CFACE9044}" presName="Name21" presStyleCnt="0"/>
      <dgm:spPr/>
    </dgm:pt>
    <dgm:pt modelId="{3624A631-4673-40CD-B234-C466D31C0952}" type="pres">
      <dgm:prSet presAssocID="{DAA641DD-B715-4496-8993-369CFACE9044}" presName="level2Shape" presStyleLbl="node2" presStyleIdx="5" presStyleCnt="6"/>
      <dgm:spPr/>
    </dgm:pt>
    <dgm:pt modelId="{4044EDD0-DC1E-494A-A810-34625A4F97BF}" type="pres">
      <dgm:prSet presAssocID="{DAA641DD-B715-4496-8993-369CFACE904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4C3FC12B-4CD6-4065-BC2A-C49659C9DD9D}" type="presOf" srcId="{CB5646CA-D1FE-4684-ABEF-50FDAAEA63D9}" destId="{FAB4F1E0-63BD-4CE6-923B-13BC1EB83D03}" srcOrd="0" destOrd="0" presId="urn:microsoft.com/office/officeart/2005/8/layout/hierarchy6"/>
    <dgm:cxn modelId="{4634A55B-1BA0-46A7-931C-ECFB74A7A9E8}" type="presOf" srcId="{835D496E-8CC6-4581-92FA-01458D57C172}" destId="{41EA41F8-6593-4A50-8287-574A67BD9D33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1A94E16E-8D4E-4803-B36B-E4223038977E}" type="presOf" srcId="{23A0F60E-0B40-4E9B-97AB-8A0174C47D93}" destId="{9C952361-83C8-4987-99EA-7D3D689C3C35}" srcOrd="0" destOrd="0" presId="urn:microsoft.com/office/officeart/2005/8/layout/hierarchy6"/>
    <dgm:cxn modelId="{70BE316F-E295-44F8-8A22-4C0C4E2C6B99}" srcId="{F55D5C05-1C41-4206-BEC6-41F988B5E094}" destId="{E75219FA-2B47-4DFF-9916-6C9453C282EE}" srcOrd="0" destOrd="0" parTransId="{CB5646CA-D1FE-4684-ABEF-50FDAAEA63D9}" sibTransId="{A878D74B-2EE2-4B14-BB8B-70A3380BB721}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ED40ED79-353C-4923-A515-648DE4B1BC5D}" type="presOf" srcId="{DAA641DD-B715-4496-8993-369CFACE9044}" destId="{3624A631-4673-40CD-B234-C466D31C0952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14FA381-28B0-4666-A9B5-C662359B7249}" type="presOf" srcId="{E75219FA-2B47-4DFF-9916-6C9453C282EE}" destId="{E89227F9-2B78-42B3-AC42-819E766AA3AF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A95DE9B7-88A1-42E6-8309-14665DF4DBB6}" srcId="{E4077D0A-89B9-48D0-B430-37B0E120FC14}" destId="{DAA641DD-B715-4496-8993-369CFACE9044}" srcOrd="5" destOrd="0" parTransId="{23A0F60E-0B40-4E9B-97AB-8A0174C47D93}" sibTransId="{1D2A87C2-4A5D-4AE7-A6D1-E68B785707C9}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31AF3D9-85E8-45AB-AB3C-95476BBF56AB}" type="presOf" srcId="{9AE1E2E7-2B8D-41E6-BCEB-308B242A26A9}" destId="{CCD96CB8-45E8-4A70-B86E-19EB2FC404F7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959B79EE-4C65-4462-9FA2-6FAD96C6ED9B}" srcId="{F55D5C05-1C41-4206-BEC6-41F988B5E094}" destId="{9AE1E2E7-2B8D-41E6-BCEB-308B242A26A9}" srcOrd="1" destOrd="0" parTransId="{835D496E-8CC6-4581-92FA-01458D57C172}" sibTransId="{2E59B931-62C4-4697-8FBF-C4B92E6EB435}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8C5CBAC1-F305-46E9-AD88-38D903746469}" type="presParOf" srcId="{90E04F3A-5F92-470A-8933-7FF8A5671F6C}" destId="{FAB4F1E0-63BD-4CE6-923B-13BC1EB83D03}" srcOrd="0" destOrd="0" presId="urn:microsoft.com/office/officeart/2005/8/layout/hierarchy6"/>
    <dgm:cxn modelId="{74F596AC-4895-4026-96B2-ED95807AB37C}" type="presParOf" srcId="{90E04F3A-5F92-470A-8933-7FF8A5671F6C}" destId="{195B333E-372F-484F-80AC-31A85BCDA196}" srcOrd="1" destOrd="0" presId="urn:microsoft.com/office/officeart/2005/8/layout/hierarchy6"/>
    <dgm:cxn modelId="{320B6783-FC62-4B47-A7B0-5E43BEC6BB63}" type="presParOf" srcId="{195B333E-372F-484F-80AC-31A85BCDA196}" destId="{E89227F9-2B78-42B3-AC42-819E766AA3AF}" srcOrd="0" destOrd="0" presId="urn:microsoft.com/office/officeart/2005/8/layout/hierarchy6"/>
    <dgm:cxn modelId="{D4F27C04-2483-4D9F-A9DE-9352987F641B}" type="presParOf" srcId="{195B333E-372F-484F-80AC-31A85BCDA196}" destId="{5DE7D936-C639-4D45-9577-DD807251798F}" srcOrd="1" destOrd="0" presId="urn:microsoft.com/office/officeart/2005/8/layout/hierarchy6"/>
    <dgm:cxn modelId="{D80AF8E7-5F5B-48B2-9BE9-0E587B3E920C}" type="presParOf" srcId="{90E04F3A-5F92-470A-8933-7FF8A5671F6C}" destId="{41EA41F8-6593-4A50-8287-574A67BD9D33}" srcOrd="2" destOrd="0" presId="urn:microsoft.com/office/officeart/2005/8/layout/hierarchy6"/>
    <dgm:cxn modelId="{C76DF284-F25D-4FA7-9879-103462776ACB}" type="presParOf" srcId="{90E04F3A-5F92-470A-8933-7FF8A5671F6C}" destId="{116FC336-9395-47DB-B00E-6FA76840E811}" srcOrd="3" destOrd="0" presId="urn:microsoft.com/office/officeart/2005/8/layout/hierarchy6"/>
    <dgm:cxn modelId="{484719CD-2008-469D-A13E-140F1FDD1948}" type="presParOf" srcId="{116FC336-9395-47DB-B00E-6FA76840E811}" destId="{CCD96CB8-45E8-4A70-B86E-19EB2FC404F7}" srcOrd="0" destOrd="0" presId="urn:microsoft.com/office/officeart/2005/8/layout/hierarchy6"/>
    <dgm:cxn modelId="{03B0E69A-6CD2-44FA-82B3-707FCF39AB86}" type="presParOf" srcId="{116FC336-9395-47DB-B00E-6FA76840E811}" destId="{7251DE6A-ECC8-4816-AF05-DC40150E6E4D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609C5AC8-7AF7-4148-A6D4-030905801966}" type="presParOf" srcId="{7E6E872F-0F59-4FDB-86CD-2952B89CC653}" destId="{9C952361-83C8-4987-99EA-7D3D689C3C35}" srcOrd="10" destOrd="0" presId="urn:microsoft.com/office/officeart/2005/8/layout/hierarchy6"/>
    <dgm:cxn modelId="{36703986-B089-4E8A-B94F-2C4292868121}" type="presParOf" srcId="{7E6E872F-0F59-4FDB-86CD-2952B89CC653}" destId="{47839D47-7F93-4DB4-AFA2-9E41746A9F40}" srcOrd="11" destOrd="0" presId="urn:microsoft.com/office/officeart/2005/8/layout/hierarchy6"/>
    <dgm:cxn modelId="{4B49BFB6-A6D1-4916-866E-AAB40C1E16A8}" type="presParOf" srcId="{47839D47-7F93-4DB4-AFA2-9E41746A9F40}" destId="{3624A631-4673-40CD-B234-C466D31C0952}" srcOrd="0" destOrd="0" presId="urn:microsoft.com/office/officeart/2005/8/layout/hierarchy6"/>
    <dgm:cxn modelId="{48900BE0-E391-46D2-84ED-272F7592AF0D}" type="presParOf" srcId="{47839D47-7F93-4DB4-AFA2-9E41746A9F40}" destId="{4044EDD0-DC1E-494A-A810-34625A4F97BF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1305617" y="888202"/>
          <a:ext cx="4323657" cy="354761"/>
        </a:xfrm>
        <a:custGeom>
          <a:avLst/>
          <a:gdLst/>
          <a:ahLst/>
          <a:cxnLst/>
          <a:rect l="0" t="0" r="0" b="0"/>
          <a:pathLst>
            <a:path>
              <a:moveTo>
                <a:pt x="4323657" y="0"/>
              </a:moveTo>
              <a:lnTo>
                <a:pt x="4323657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640439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666416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035080" y="888202"/>
          <a:ext cx="2594194" cy="354761"/>
        </a:xfrm>
        <a:custGeom>
          <a:avLst/>
          <a:gdLst/>
          <a:ahLst/>
          <a:cxnLst/>
          <a:rect l="0" t="0" r="0" b="0"/>
          <a:pathLst>
            <a:path>
              <a:moveTo>
                <a:pt x="2594194" y="0"/>
              </a:moveTo>
              <a:lnTo>
                <a:pt x="2594194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236990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2395879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4764543" y="888202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864731" y="0"/>
              </a:moveTo>
              <a:lnTo>
                <a:pt x="864731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099365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125342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864731" y="177380"/>
              </a:lnTo>
              <a:lnTo>
                <a:pt x="864731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5828828" y="1242963"/>
          <a:ext cx="1330356" cy="88690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5854805" y="1268940"/>
        <a:ext cx="1278402" cy="834950"/>
      </dsp:txXfrm>
    </dsp:sp>
    <dsp:sp modelId="{48516DB7-29AB-44E9-BC63-3A957560A422}">
      <dsp:nvSpPr>
        <dsp:cNvPr id="0" name=""/>
        <dsp:cNvSpPr/>
      </dsp:nvSpPr>
      <dsp:spPr>
        <a:xfrm>
          <a:off x="3899812" y="2129868"/>
          <a:ext cx="2594194" cy="354761"/>
        </a:xfrm>
        <a:custGeom>
          <a:avLst/>
          <a:gdLst/>
          <a:ahLst/>
          <a:cxnLst/>
          <a:rect l="0" t="0" r="0" b="0"/>
          <a:pathLst>
            <a:path>
              <a:moveTo>
                <a:pt x="2594194" y="0"/>
              </a:moveTo>
              <a:lnTo>
                <a:pt x="2594194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1D4C19-2BE4-456E-9473-1D80205A823F}">
      <dsp:nvSpPr>
        <dsp:cNvPr id="0" name=""/>
        <dsp:cNvSpPr/>
      </dsp:nvSpPr>
      <dsp:spPr>
        <a:xfrm>
          <a:off x="3234634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Pauses</a:t>
          </a:r>
        </a:p>
      </dsp:txBody>
      <dsp:txXfrm>
        <a:off x="3260611" y="2510606"/>
        <a:ext cx="1278402" cy="834950"/>
      </dsp:txXfrm>
    </dsp:sp>
    <dsp:sp modelId="{ABE48A18-E29C-4FD2-8838-D22BA16854AC}">
      <dsp:nvSpPr>
        <dsp:cNvPr id="0" name=""/>
        <dsp:cNvSpPr/>
      </dsp:nvSpPr>
      <dsp:spPr>
        <a:xfrm>
          <a:off x="5629274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864731" y="0"/>
              </a:moveTo>
              <a:lnTo>
                <a:pt x="864731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A7B23E4-1372-49A1-91D7-38F4B4E3BCC9}">
      <dsp:nvSpPr>
        <dsp:cNvPr id="0" name=""/>
        <dsp:cNvSpPr/>
      </dsp:nvSpPr>
      <dsp:spPr>
        <a:xfrm>
          <a:off x="4964096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Lists</a:t>
          </a:r>
        </a:p>
      </dsp:txBody>
      <dsp:txXfrm>
        <a:off x="4990073" y="2510606"/>
        <a:ext cx="1278402" cy="834950"/>
      </dsp:txXfrm>
    </dsp:sp>
    <dsp:sp modelId="{8308160B-A56D-406A-B3BC-95BCBA279CD4}">
      <dsp:nvSpPr>
        <dsp:cNvPr id="0" name=""/>
        <dsp:cNvSpPr/>
      </dsp:nvSpPr>
      <dsp:spPr>
        <a:xfrm>
          <a:off x="6494006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864731" y="177380"/>
              </a:lnTo>
              <a:lnTo>
                <a:pt x="864731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55A9E76-515E-4191-A5E2-8A38CABBBABC}">
      <dsp:nvSpPr>
        <dsp:cNvPr id="0" name=""/>
        <dsp:cNvSpPr/>
      </dsp:nvSpPr>
      <dsp:spPr>
        <a:xfrm>
          <a:off x="6693559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To avoid ambiguity</a:t>
          </a:r>
        </a:p>
      </dsp:txBody>
      <dsp:txXfrm>
        <a:off x="6719536" y="2510606"/>
        <a:ext cx="1278402" cy="834950"/>
      </dsp:txXfrm>
    </dsp:sp>
    <dsp:sp modelId="{2C7820C8-1FD1-43E6-A5F5-5A8FF68C16FC}">
      <dsp:nvSpPr>
        <dsp:cNvPr id="0" name=""/>
        <dsp:cNvSpPr/>
      </dsp:nvSpPr>
      <dsp:spPr>
        <a:xfrm>
          <a:off x="6494006" y="2129868"/>
          <a:ext cx="2594194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2594194" y="177380"/>
              </a:lnTo>
              <a:lnTo>
                <a:pt x="2594194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0C378B1-EBF8-43E4-8F68-CC66D289BBE2}">
      <dsp:nvSpPr>
        <dsp:cNvPr id="0" name=""/>
        <dsp:cNvSpPr/>
      </dsp:nvSpPr>
      <dsp:spPr>
        <a:xfrm>
          <a:off x="8423022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As part of parentheses</a:t>
          </a:r>
        </a:p>
      </dsp:txBody>
      <dsp:txXfrm>
        <a:off x="8448999" y="2510606"/>
        <a:ext cx="1278402" cy="834950"/>
      </dsp:txXfrm>
    </dsp:sp>
    <dsp:sp modelId="{514893FB-E965-460E-A081-BE694362D9C7}">
      <dsp:nvSpPr>
        <dsp:cNvPr id="0" name=""/>
        <dsp:cNvSpPr/>
      </dsp:nvSpPr>
      <dsp:spPr>
        <a:xfrm>
          <a:off x="5629275" y="888202"/>
          <a:ext cx="2594194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2594194" y="177380"/>
              </a:lnTo>
              <a:lnTo>
                <a:pt x="2594194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5BEA854-AC37-4403-B344-3C44493CF610}">
      <dsp:nvSpPr>
        <dsp:cNvPr id="0" name=""/>
        <dsp:cNvSpPr/>
      </dsp:nvSpPr>
      <dsp:spPr>
        <a:xfrm>
          <a:off x="755829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7584268" y="1268940"/>
        <a:ext cx="1278402" cy="834950"/>
      </dsp:txXfrm>
    </dsp:sp>
    <dsp:sp modelId="{3875CA7B-3C85-4BE6-A775-D9696350D9F9}">
      <dsp:nvSpPr>
        <dsp:cNvPr id="0" name=""/>
        <dsp:cNvSpPr/>
      </dsp:nvSpPr>
      <dsp:spPr>
        <a:xfrm>
          <a:off x="5629275" y="888202"/>
          <a:ext cx="4323657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4323657" y="177380"/>
              </a:lnTo>
              <a:lnTo>
                <a:pt x="4323657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9EA311-5A1C-41C6-8943-FACCF8DC5FA5}">
      <dsp:nvSpPr>
        <dsp:cNvPr id="0" name=""/>
        <dsp:cNvSpPr/>
      </dsp:nvSpPr>
      <dsp:spPr>
        <a:xfrm>
          <a:off x="928775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Parentheses</a:t>
          </a:r>
          <a:endParaRPr lang="en-GB" sz="1500" kern="1200" dirty="0"/>
        </a:p>
      </dsp:txBody>
      <dsp:txXfrm>
        <a:off x="9313731" y="1268940"/>
        <a:ext cx="1278402" cy="834950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1305617" y="888202"/>
          <a:ext cx="4323657" cy="354761"/>
        </a:xfrm>
        <a:custGeom>
          <a:avLst/>
          <a:gdLst/>
          <a:ahLst/>
          <a:cxnLst/>
          <a:rect l="0" t="0" r="0" b="0"/>
          <a:pathLst>
            <a:path>
              <a:moveTo>
                <a:pt x="4323657" y="0"/>
              </a:moveTo>
              <a:lnTo>
                <a:pt x="4323657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640439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666416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035080" y="888202"/>
          <a:ext cx="2594194" cy="354761"/>
        </a:xfrm>
        <a:custGeom>
          <a:avLst/>
          <a:gdLst/>
          <a:ahLst/>
          <a:cxnLst/>
          <a:rect l="0" t="0" r="0" b="0"/>
          <a:pathLst>
            <a:path>
              <a:moveTo>
                <a:pt x="2594194" y="0"/>
              </a:moveTo>
              <a:lnTo>
                <a:pt x="2594194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236990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2395879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4764543" y="888202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864731" y="0"/>
              </a:moveTo>
              <a:lnTo>
                <a:pt x="864731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099365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125342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864731" y="177380"/>
              </a:lnTo>
              <a:lnTo>
                <a:pt x="864731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5828828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5854805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2594194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2594194" y="177380"/>
              </a:lnTo>
              <a:lnTo>
                <a:pt x="2594194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7558291" y="1242963"/>
          <a:ext cx="1330356" cy="88690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7584268" y="1268940"/>
        <a:ext cx="1278402" cy="834950"/>
      </dsp:txXfrm>
    </dsp:sp>
    <dsp:sp modelId="{0AAEE8A1-81E5-4D18-B950-A0AD39220E91}">
      <dsp:nvSpPr>
        <dsp:cNvPr id="0" name=""/>
        <dsp:cNvSpPr/>
      </dsp:nvSpPr>
      <dsp:spPr>
        <a:xfrm>
          <a:off x="8177749" y="2129868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D914BDC-E042-4620-A737-B7E937AD47DF}">
      <dsp:nvSpPr>
        <dsp:cNvPr id="0" name=""/>
        <dsp:cNvSpPr/>
      </dsp:nvSpPr>
      <dsp:spPr>
        <a:xfrm>
          <a:off x="7558291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Just for speech!</a:t>
          </a:r>
        </a:p>
      </dsp:txBody>
      <dsp:txXfrm>
        <a:off x="7584268" y="2510606"/>
        <a:ext cx="1278402" cy="834950"/>
      </dsp:txXfrm>
    </dsp:sp>
    <dsp:sp modelId="{101FF381-9351-493F-A9D1-E421325509E9}">
      <dsp:nvSpPr>
        <dsp:cNvPr id="0" name=""/>
        <dsp:cNvSpPr/>
      </dsp:nvSpPr>
      <dsp:spPr>
        <a:xfrm>
          <a:off x="5629275" y="888202"/>
          <a:ext cx="4323657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4323657" y="177380"/>
              </a:lnTo>
              <a:lnTo>
                <a:pt x="4323657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63F5585-9E4A-4197-8197-3FBB44890269}">
      <dsp:nvSpPr>
        <dsp:cNvPr id="0" name=""/>
        <dsp:cNvSpPr/>
      </dsp:nvSpPr>
      <dsp:spPr>
        <a:xfrm>
          <a:off x="928775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Parentheses</a:t>
          </a:r>
        </a:p>
      </dsp:txBody>
      <dsp:txXfrm>
        <a:off x="9313731" y="1268940"/>
        <a:ext cx="1278402" cy="834950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706489" y="202"/>
          <a:ext cx="1331221" cy="88748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732482" y="26195"/>
        <a:ext cx="1279235" cy="835494"/>
      </dsp:txXfrm>
    </dsp:sp>
    <dsp:sp modelId="{76649846-3BC9-4AF2-8EFB-EFB494F8B5B0}">
      <dsp:nvSpPr>
        <dsp:cNvPr id="0" name=""/>
        <dsp:cNvSpPr/>
      </dsp:nvSpPr>
      <dsp:spPr>
        <a:xfrm>
          <a:off x="1045631" y="887683"/>
          <a:ext cx="4326468" cy="354992"/>
        </a:xfrm>
        <a:custGeom>
          <a:avLst/>
          <a:gdLst/>
          <a:ahLst/>
          <a:cxnLst/>
          <a:rect l="0" t="0" r="0" b="0"/>
          <a:pathLst>
            <a:path>
              <a:moveTo>
                <a:pt x="4326468" y="0"/>
              </a:moveTo>
              <a:lnTo>
                <a:pt x="4326468" y="177496"/>
              </a:lnTo>
              <a:lnTo>
                <a:pt x="0" y="177496"/>
              </a:lnTo>
              <a:lnTo>
                <a:pt x="0" y="35499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380020" y="1242675"/>
          <a:ext cx="1331221" cy="88748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406013" y="1268668"/>
        <a:ext cx="1279235" cy="835494"/>
      </dsp:txXfrm>
    </dsp:sp>
    <dsp:sp modelId="{A7E49D6C-8376-4BDE-82B8-9FE98A4C9DCF}">
      <dsp:nvSpPr>
        <dsp:cNvPr id="0" name=""/>
        <dsp:cNvSpPr/>
      </dsp:nvSpPr>
      <dsp:spPr>
        <a:xfrm>
          <a:off x="2776218" y="887683"/>
          <a:ext cx="2595881" cy="354992"/>
        </a:xfrm>
        <a:custGeom>
          <a:avLst/>
          <a:gdLst/>
          <a:ahLst/>
          <a:cxnLst/>
          <a:rect l="0" t="0" r="0" b="0"/>
          <a:pathLst>
            <a:path>
              <a:moveTo>
                <a:pt x="2595881" y="0"/>
              </a:moveTo>
              <a:lnTo>
                <a:pt x="2595881" y="177496"/>
              </a:lnTo>
              <a:lnTo>
                <a:pt x="0" y="177496"/>
              </a:lnTo>
              <a:lnTo>
                <a:pt x="0" y="35499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2110608" y="1242675"/>
          <a:ext cx="1331221" cy="88748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2136601" y="1268668"/>
        <a:ext cx="1279235" cy="835494"/>
      </dsp:txXfrm>
    </dsp:sp>
    <dsp:sp modelId="{558369AB-D576-453C-818D-CCBCA4C440D7}">
      <dsp:nvSpPr>
        <dsp:cNvPr id="0" name=""/>
        <dsp:cNvSpPr/>
      </dsp:nvSpPr>
      <dsp:spPr>
        <a:xfrm>
          <a:off x="4506806" y="887683"/>
          <a:ext cx="865293" cy="354992"/>
        </a:xfrm>
        <a:custGeom>
          <a:avLst/>
          <a:gdLst/>
          <a:ahLst/>
          <a:cxnLst/>
          <a:rect l="0" t="0" r="0" b="0"/>
          <a:pathLst>
            <a:path>
              <a:moveTo>
                <a:pt x="865293" y="0"/>
              </a:moveTo>
              <a:lnTo>
                <a:pt x="865293" y="177496"/>
              </a:lnTo>
              <a:lnTo>
                <a:pt x="0" y="177496"/>
              </a:lnTo>
              <a:lnTo>
                <a:pt x="0" y="35499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3841195" y="1242675"/>
          <a:ext cx="1331221" cy="88748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3867188" y="1268668"/>
        <a:ext cx="1279235" cy="835494"/>
      </dsp:txXfrm>
    </dsp:sp>
    <dsp:sp modelId="{2D6BC137-2FB4-41C4-8CC1-134FB3F4DDCC}">
      <dsp:nvSpPr>
        <dsp:cNvPr id="0" name=""/>
        <dsp:cNvSpPr/>
      </dsp:nvSpPr>
      <dsp:spPr>
        <a:xfrm>
          <a:off x="5372100" y="887683"/>
          <a:ext cx="865293" cy="35499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496"/>
              </a:lnTo>
              <a:lnTo>
                <a:pt x="865293" y="177496"/>
              </a:lnTo>
              <a:lnTo>
                <a:pt x="865293" y="35499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5571783" y="1242675"/>
          <a:ext cx="1331221" cy="88748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5597776" y="1268668"/>
        <a:ext cx="1279235" cy="835494"/>
      </dsp:txXfrm>
    </dsp:sp>
    <dsp:sp modelId="{10DBA64D-3956-41B1-B013-E9FBA131F749}">
      <dsp:nvSpPr>
        <dsp:cNvPr id="0" name=""/>
        <dsp:cNvSpPr/>
      </dsp:nvSpPr>
      <dsp:spPr>
        <a:xfrm>
          <a:off x="5372100" y="887683"/>
          <a:ext cx="2595881" cy="35499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496"/>
              </a:lnTo>
              <a:lnTo>
                <a:pt x="2595881" y="177496"/>
              </a:lnTo>
              <a:lnTo>
                <a:pt x="2595881" y="35499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7302370" y="1242675"/>
          <a:ext cx="1331221" cy="88748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7328363" y="1268668"/>
        <a:ext cx="1279235" cy="835494"/>
      </dsp:txXfrm>
    </dsp:sp>
    <dsp:sp modelId="{F54BE747-CB2A-406E-A4E3-D0F82754B34A}">
      <dsp:nvSpPr>
        <dsp:cNvPr id="0" name=""/>
        <dsp:cNvSpPr/>
      </dsp:nvSpPr>
      <dsp:spPr>
        <a:xfrm>
          <a:off x="5372100" y="887683"/>
          <a:ext cx="4326468" cy="35499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496"/>
              </a:lnTo>
              <a:lnTo>
                <a:pt x="4326468" y="177496"/>
              </a:lnTo>
              <a:lnTo>
                <a:pt x="4326468" y="35499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D8DAB5A-6E0D-412F-964C-0138F0C968A7}">
      <dsp:nvSpPr>
        <dsp:cNvPr id="0" name=""/>
        <dsp:cNvSpPr/>
      </dsp:nvSpPr>
      <dsp:spPr>
        <a:xfrm>
          <a:off x="9032957" y="1242675"/>
          <a:ext cx="1331221" cy="88748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Parentheses</a:t>
          </a:r>
        </a:p>
      </dsp:txBody>
      <dsp:txXfrm>
        <a:off x="9058950" y="1268668"/>
        <a:ext cx="1279235" cy="835494"/>
      </dsp:txXfrm>
    </dsp:sp>
    <dsp:sp modelId="{BF811283-BA90-4B71-8A53-D89928F96DBA}">
      <dsp:nvSpPr>
        <dsp:cNvPr id="0" name=""/>
        <dsp:cNvSpPr/>
      </dsp:nvSpPr>
      <dsp:spPr>
        <a:xfrm>
          <a:off x="9652848" y="2130156"/>
          <a:ext cx="91440" cy="35499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99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7147F6F-B95E-4793-B14B-314CFECCE648}">
      <dsp:nvSpPr>
        <dsp:cNvPr id="0" name=""/>
        <dsp:cNvSpPr/>
      </dsp:nvSpPr>
      <dsp:spPr>
        <a:xfrm>
          <a:off x="9032957" y="2485148"/>
          <a:ext cx="1331221" cy="88748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Extra information</a:t>
          </a:r>
        </a:p>
      </dsp:txBody>
      <dsp:txXfrm>
        <a:off x="9058950" y="2511141"/>
        <a:ext cx="1279235" cy="83549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40855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84785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40749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174804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40749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174804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40749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38367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174804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40749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38367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174804"/>
        <a:ext cx="2250547" cy="11711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Helps readers</a:t>
          </a:r>
        </a:p>
      </dsp:txBody>
      <dsp:txXfrm>
        <a:off x="7658940" y="2208632"/>
        <a:ext cx="2250547" cy="117117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312849" y="767965"/>
          <a:ext cx="1326656" cy="88443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4338753" y="793869"/>
        <a:ext cx="1274848" cy="832629"/>
      </dsp:txXfrm>
    </dsp:sp>
    <dsp:sp modelId="{76649846-3BC9-4AF2-8EFB-EFB494F8B5B0}">
      <dsp:nvSpPr>
        <dsp:cNvPr id="0" name=""/>
        <dsp:cNvSpPr/>
      </dsp:nvSpPr>
      <dsp:spPr>
        <a:xfrm>
          <a:off x="664543" y="1652403"/>
          <a:ext cx="4311634" cy="353775"/>
        </a:xfrm>
        <a:custGeom>
          <a:avLst/>
          <a:gdLst/>
          <a:ahLst/>
          <a:cxnLst/>
          <a:rect l="0" t="0" r="0" b="0"/>
          <a:pathLst>
            <a:path>
              <a:moveTo>
                <a:pt x="4311634" y="0"/>
              </a:moveTo>
              <a:lnTo>
                <a:pt x="4311634" y="176887"/>
              </a:lnTo>
              <a:lnTo>
                <a:pt x="0" y="176887"/>
              </a:lnTo>
              <a:lnTo>
                <a:pt x="0" y="35377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214" y="2006178"/>
          <a:ext cx="1326656" cy="88443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Capital letters</a:t>
          </a:r>
        </a:p>
      </dsp:txBody>
      <dsp:txXfrm>
        <a:off x="27118" y="2032082"/>
        <a:ext cx="1274848" cy="832629"/>
      </dsp:txXfrm>
    </dsp:sp>
    <dsp:sp modelId="{A7E49D6C-8376-4BDE-82B8-9FE98A4C9DCF}">
      <dsp:nvSpPr>
        <dsp:cNvPr id="0" name=""/>
        <dsp:cNvSpPr/>
      </dsp:nvSpPr>
      <dsp:spPr>
        <a:xfrm>
          <a:off x="2389197" y="1652403"/>
          <a:ext cx="2586980" cy="353775"/>
        </a:xfrm>
        <a:custGeom>
          <a:avLst/>
          <a:gdLst/>
          <a:ahLst/>
          <a:cxnLst/>
          <a:rect l="0" t="0" r="0" b="0"/>
          <a:pathLst>
            <a:path>
              <a:moveTo>
                <a:pt x="2586980" y="0"/>
              </a:moveTo>
              <a:lnTo>
                <a:pt x="2586980" y="176887"/>
              </a:lnTo>
              <a:lnTo>
                <a:pt x="0" y="176887"/>
              </a:lnTo>
              <a:lnTo>
                <a:pt x="0" y="35377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1725868" y="2006178"/>
          <a:ext cx="1326656" cy="88443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End of sentence</a:t>
          </a:r>
        </a:p>
      </dsp:txBody>
      <dsp:txXfrm>
        <a:off x="1751772" y="2032082"/>
        <a:ext cx="1274848" cy="832629"/>
      </dsp:txXfrm>
    </dsp:sp>
    <dsp:sp modelId="{D36C7C8D-7076-4EE3-A6EB-D9AFDACFC097}">
      <dsp:nvSpPr>
        <dsp:cNvPr id="0" name=""/>
        <dsp:cNvSpPr/>
      </dsp:nvSpPr>
      <dsp:spPr>
        <a:xfrm>
          <a:off x="4113851" y="1652403"/>
          <a:ext cx="862326" cy="353775"/>
        </a:xfrm>
        <a:custGeom>
          <a:avLst/>
          <a:gdLst/>
          <a:ahLst/>
          <a:cxnLst/>
          <a:rect l="0" t="0" r="0" b="0"/>
          <a:pathLst>
            <a:path>
              <a:moveTo>
                <a:pt x="862326" y="0"/>
              </a:moveTo>
              <a:lnTo>
                <a:pt x="862326" y="176887"/>
              </a:lnTo>
              <a:lnTo>
                <a:pt x="0" y="176887"/>
              </a:lnTo>
              <a:lnTo>
                <a:pt x="0" y="35377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DDE2BDC-CE0A-49AF-86FB-F24B7991291D}">
      <dsp:nvSpPr>
        <dsp:cNvPr id="0" name=""/>
        <dsp:cNvSpPr/>
      </dsp:nvSpPr>
      <dsp:spPr>
        <a:xfrm>
          <a:off x="3450522" y="2006178"/>
          <a:ext cx="1326656" cy="88443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Apostrophes</a:t>
          </a:r>
        </a:p>
      </dsp:txBody>
      <dsp:txXfrm>
        <a:off x="3476426" y="2032082"/>
        <a:ext cx="1274848" cy="832629"/>
      </dsp:txXfrm>
    </dsp:sp>
    <dsp:sp modelId="{63F438D0-A326-4EF9-85CF-14316A65445F}">
      <dsp:nvSpPr>
        <dsp:cNvPr id="0" name=""/>
        <dsp:cNvSpPr/>
      </dsp:nvSpPr>
      <dsp:spPr>
        <a:xfrm>
          <a:off x="4976178" y="1652403"/>
          <a:ext cx="862326" cy="3537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6887"/>
              </a:lnTo>
              <a:lnTo>
                <a:pt x="862326" y="176887"/>
              </a:lnTo>
              <a:lnTo>
                <a:pt x="862326" y="35377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004C572-F784-43D3-8E6F-0F50FB34D745}">
      <dsp:nvSpPr>
        <dsp:cNvPr id="0" name=""/>
        <dsp:cNvSpPr/>
      </dsp:nvSpPr>
      <dsp:spPr>
        <a:xfrm>
          <a:off x="5175176" y="2006178"/>
          <a:ext cx="1326656" cy="88443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Commas</a:t>
          </a:r>
        </a:p>
      </dsp:txBody>
      <dsp:txXfrm>
        <a:off x="5201080" y="2032082"/>
        <a:ext cx="1274848" cy="832629"/>
      </dsp:txXfrm>
    </dsp:sp>
    <dsp:sp modelId="{EFDCDFAB-B67C-400E-AF8C-AF531BC471BC}">
      <dsp:nvSpPr>
        <dsp:cNvPr id="0" name=""/>
        <dsp:cNvSpPr/>
      </dsp:nvSpPr>
      <dsp:spPr>
        <a:xfrm>
          <a:off x="4976178" y="1652403"/>
          <a:ext cx="2586980" cy="3537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6887"/>
              </a:lnTo>
              <a:lnTo>
                <a:pt x="2586980" y="176887"/>
              </a:lnTo>
              <a:lnTo>
                <a:pt x="2586980" y="35377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E014805-FA51-41BD-9A7F-FF2676B32954}">
      <dsp:nvSpPr>
        <dsp:cNvPr id="0" name=""/>
        <dsp:cNvSpPr/>
      </dsp:nvSpPr>
      <dsp:spPr>
        <a:xfrm>
          <a:off x="6899830" y="2006178"/>
          <a:ext cx="1326656" cy="88443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Inverted commas (speech marks)</a:t>
          </a:r>
        </a:p>
      </dsp:txBody>
      <dsp:txXfrm>
        <a:off x="6925734" y="2032082"/>
        <a:ext cx="1274848" cy="832629"/>
      </dsp:txXfrm>
    </dsp:sp>
    <dsp:sp modelId="{F226407F-991C-4704-BCC3-5115BD3EB2BC}">
      <dsp:nvSpPr>
        <dsp:cNvPr id="0" name=""/>
        <dsp:cNvSpPr/>
      </dsp:nvSpPr>
      <dsp:spPr>
        <a:xfrm>
          <a:off x="4976178" y="1652403"/>
          <a:ext cx="4311634" cy="3537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6887"/>
              </a:lnTo>
              <a:lnTo>
                <a:pt x="4311634" y="176887"/>
              </a:lnTo>
              <a:lnTo>
                <a:pt x="4311634" y="35377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A49BA7-600B-4571-9531-1616882BD933}">
      <dsp:nvSpPr>
        <dsp:cNvPr id="0" name=""/>
        <dsp:cNvSpPr/>
      </dsp:nvSpPr>
      <dsp:spPr>
        <a:xfrm>
          <a:off x="8624484" y="2006178"/>
          <a:ext cx="1326656" cy="88443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Parentheses</a:t>
          </a:r>
        </a:p>
      </dsp:txBody>
      <dsp:txXfrm>
        <a:off x="8650388" y="2032082"/>
        <a:ext cx="1274848" cy="832629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820994" y="67449"/>
          <a:ext cx="1278131" cy="85208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5845951" y="92406"/>
        <a:ext cx="1228217" cy="802173"/>
      </dsp:txXfrm>
    </dsp:sp>
    <dsp:sp modelId="{76649846-3BC9-4AF2-8EFB-EFB494F8B5B0}">
      <dsp:nvSpPr>
        <dsp:cNvPr id="0" name=""/>
        <dsp:cNvSpPr/>
      </dsp:nvSpPr>
      <dsp:spPr>
        <a:xfrm>
          <a:off x="2306133" y="919537"/>
          <a:ext cx="4153926" cy="340835"/>
        </a:xfrm>
        <a:custGeom>
          <a:avLst/>
          <a:gdLst/>
          <a:ahLst/>
          <a:cxnLst/>
          <a:rect l="0" t="0" r="0" b="0"/>
          <a:pathLst>
            <a:path>
              <a:moveTo>
                <a:pt x="4153926" y="0"/>
              </a:moveTo>
              <a:lnTo>
                <a:pt x="4153926" y="170417"/>
              </a:lnTo>
              <a:lnTo>
                <a:pt x="0" y="170417"/>
              </a:lnTo>
              <a:lnTo>
                <a:pt x="0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667068" y="1260372"/>
          <a:ext cx="1278131" cy="85208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692025" y="1285329"/>
        <a:ext cx="1228217" cy="802173"/>
      </dsp:txXfrm>
    </dsp:sp>
    <dsp:sp modelId="{D36B859B-AC7C-42A8-8CF0-D4FB726F640B}">
      <dsp:nvSpPr>
        <dsp:cNvPr id="0" name=""/>
        <dsp:cNvSpPr/>
      </dsp:nvSpPr>
      <dsp:spPr>
        <a:xfrm>
          <a:off x="644562" y="2112459"/>
          <a:ext cx="1661570" cy="340835"/>
        </a:xfrm>
        <a:custGeom>
          <a:avLst/>
          <a:gdLst/>
          <a:ahLst/>
          <a:cxnLst/>
          <a:rect l="0" t="0" r="0" b="0"/>
          <a:pathLst>
            <a:path>
              <a:moveTo>
                <a:pt x="1661570" y="0"/>
              </a:moveTo>
              <a:lnTo>
                <a:pt x="1661570" y="170417"/>
              </a:lnTo>
              <a:lnTo>
                <a:pt x="0" y="170417"/>
              </a:lnTo>
              <a:lnTo>
                <a:pt x="0" y="34083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9183FBA-321E-493B-85F7-5E91C5745348}">
      <dsp:nvSpPr>
        <dsp:cNvPr id="0" name=""/>
        <dsp:cNvSpPr/>
      </dsp:nvSpPr>
      <dsp:spPr>
        <a:xfrm>
          <a:off x="5497" y="2453294"/>
          <a:ext cx="1278131" cy="85208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Proper nouns</a:t>
          </a:r>
        </a:p>
      </dsp:txBody>
      <dsp:txXfrm>
        <a:off x="30454" y="2478251"/>
        <a:ext cx="1228217" cy="802173"/>
      </dsp:txXfrm>
    </dsp:sp>
    <dsp:sp modelId="{E3DF7CFD-D769-4DF5-BCB4-4DF4842B8191}">
      <dsp:nvSpPr>
        <dsp:cNvPr id="0" name=""/>
        <dsp:cNvSpPr/>
      </dsp:nvSpPr>
      <dsp:spPr>
        <a:xfrm>
          <a:off x="2260413" y="2112459"/>
          <a:ext cx="91440" cy="34083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4083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F7CD56-C36C-4C62-8A00-67E800284773}">
      <dsp:nvSpPr>
        <dsp:cNvPr id="0" name=""/>
        <dsp:cNvSpPr/>
      </dsp:nvSpPr>
      <dsp:spPr>
        <a:xfrm>
          <a:off x="1667068" y="2453294"/>
          <a:ext cx="1278131" cy="85208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Personal Pronoun I</a:t>
          </a:r>
        </a:p>
      </dsp:txBody>
      <dsp:txXfrm>
        <a:off x="1692025" y="2478251"/>
        <a:ext cx="1228217" cy="802173"/>
      </dsp:txXfrm>
    </dsp:sp>
    <dsp:sp modelId="{2166EF52-ABC4-484B-9863-5246B7D69BBE}">
      <dsp:nvSpPr>
        <dsp:cNvPr id="0" name=""/>
        <dsp:cNvSpPr/>
      </dsp:nvSpPr>
      <dsp:spPr>
        <a:xfrm>
          <a:off x="2306133" y="2112459"/>
          <a:ext cx="1661570" cy="3408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0417"/>
              </a:lnTo>
              <a:lnTo>
                <a:pt x="1661570" y="170417"/>
              </a:lnTo>
              <a:lnTo>
                <a:pt x="1661570" y="34083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CC5552-08E7-4750-B24C-2F2E594A9BB9}">
      <dsp:nvSpPr>
        <dsp:cNvPr id="0" name=""/>
        <dsp:cNvSpPr/>
      </dsp:nvSpPr>
      <dsp:spPr>
        <a:xfrm>
          <a:off x="3328638" y="2453294"/>
          <a:ext cx="1278131" cy="85208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Start of sentences</a:t>
          </a:r>
        </a:p>
      </dsp:txBody>
      <dsp:txXfrm>
        <a:off x="3353595" y="2478251"/>
        <a:ext cx="1228217" cy="802173"/>
      </dsp:txXfrm>
    </dsp:sp>
    <dsp:sp modelId="{A7E49D6C-8376-4BDE-82B8-9FE98A4C9DCF}">
      <dsp:nvSpPr>
        <dsp:cNvPr id="0" name=""/>
        <dsp:cNvSpPr/>
      </dsp:nvSpPr>
      <dsp:spPr>
        <a:xfrm>
          <a:off x="3967704" y="919537"/>
          <a:ext cx="2492356" cy="340835"/>
        </a:xfrm>
        <a:custGeom>
          <a:avLst/>
          <a:gdLst/>
          <a:ahLst/>
          <a:cxnLst/>
          <a:rect l="0" t="0" r="0" b="0"/>
          <a:pathLst>
            <a:path>
              <a:moveTo>
                <a:pt x="2492356" y="0"/>
              </a:moveTo>
              <a:lnTo>
                <a:pt x="2492356" y="170417"/>
              </a:lnTo>
              <a:lnTo>
                <a:pt x="0" y="170417"/>
              </a:lnTo>
              <a:lnTo>
                <a:pt x="0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328638" y="1260372"/>
          <a:ext cx="1278131" cy="85208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353595" y="1285329"/>
        <a:ext cx="1228217" cy="802173"/>
      </dsp:txXfrm>
    </dsp:sp>
    <dsp:sp modelId="{558369AB-D576-453C-818D-CCBCA4C440D7}">
      <dsp:nvSpPr>
        <dsp:cNvPr id="0" name=""/>
        <dsp:cNvSpPr/>
      </dsp:nvSpPr>
      <dsp:spPr>
        <a:xfrm>
          <a:off x="5629275" y="919537"/>
          <a:ext cx="830785" cy="340835"/>
        </a:xfrm>
        <a:custGeom>
          <a:avLst/>
          <a:gdLst/>
          <a:ahLst/>
          <a:cxnLst/>
          <a:rect l="0" t="0" r="0" b="0"/>
          <a:pathLst>
            <a:path>
              <a:moveTo>
                <a:pt x="830785" y="0"/>
              </a:moveTo>
              <a:lnTo>
                <a:pt x="830785" y="170417"/>
              </a:lnTo>
              <a:lnTo>
                <a:pt x="0" y="170417"/>
              </a:lnTo>
              <a:lnTo>
                <a:pt x="0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90209" y="1260372"/>
          <a:ext cx="1278131" cy="85208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5015166" y="1285329"/>
        <a:ext cx="1228217" cy="802173"/>
      </dsp:txXfrm>
    </dsp:sp>
    <dsp:sp modelId="{2D6BC137-2FB4-41C4-8CC1-134FB3F4DDCC}">
      <dsp:nvSpPr>
        <dsp:cNvPr id="0" name=""/>
        <dsp:cNvSpPr/>
      </dsp:nvSpPr>
      <dsp:spPr>
        <a:xfrm>
          <a:off x="6460060" y="919537"/>
          <a:ext cx="830785" cy="3408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0417"/>
              </a:lnTo>
              <a:lnTo>
                <a:pt x="830785" y="170417"/>
              </a:lnTo>
              <a:lnTo>
                <a:pt x="830785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51780" y="1260372"/>
          <a:ext cx="1278131" cy="85208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676737" y="1285329"/>
        <a:ext cx="1228217" cy="802173"/>
      </dsp:txXfrm>
    </dsp:sp>
    <dsp:sp modelId="{10DBA64D-3956-41B1-B013-E9FBA131F749}">
      <dsp:nvSpPr>
        <dsp:cNvPr id="0" name=""/>
        <dsp:cNvSpPr/>
      </dsp:nvSpPr>
      <dsp:spPr>
        <a:xfrm>
          <a:off x="6460060" y="919537"/>
          <a:ext cx="2492356" cy="3408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0417"/>
              </a:lnTo>
              <a:lnTo>
                <a:pt x="2492356" y="170417"/>
              </a:lnTo>
              <a:lnTo>
                <a:pt x="2492356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313350" y="1260372"/>
          <a:ext cx="1278131" cy="85208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338307" y="1285329"/>
        <a:ext cx="1228217" cy="802173"/>
      </dsp:txXfrm>
    </dsp:sp>
    <dsp:sp modelId="{EA039C0D-1283-40D3-AF04-F5A74DB1B2C8}">
      <dsp:nvSpPr>
        <dsp:cNvPr id="0" name=""/>
        <dsp:cNvSpPr/>
      </dsp:nvSpPr>
      <dsp:spPr>
        <a:xfrm>
          <a:off x="6460060" y="919537"/>
          <a:ext cx="4153926" cy="3408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0417"/>
              </a:lnTo>
              <a:lnTo>
                <a:pt x="4153926" y="170417"/>
              </a:lnTo>
              <a:lnTo>
                <a:pt x="4153926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1D22568-2224-4340-A9FE-8A7A86D3ECD3}">
      <dsp:nvSpPr>
        <dsp:cNvPr id="0" name=""/>
        <dsp:cNvSpPr/>
      </dsp:nvSpPr>
      <dsp:spPr>
        <a:xfrm>
          <a:off x="9974921" y="1260372"/>
          <a:ext cx="1278131" cy="85208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Parentheses</a:t>
          </a:r>
          <a:endParaRPr lang="en-GB" sz="1500" kern="1200" dirty="0"/>
        </a:p>
      </dsp:txBody>
      <dsp:txXfrm>
        <a:off x="9999878" y="1285329"/>
        <a:ext cx="1228217" cy="802173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1305617" y="888202"/>
          <a:ext cx="4323657" cy="354761"/>
        </a:xfrm>
        <a:custGeom>
          <a:avLst/>
          <a:gdLst/>
          <a:ahLst/>
          <a:cxnLst/>
          <a:rect l="0" t="0" r="0" b="0"/>
          <a:pathLst>
            <a:path>
              <a:moveTo>
                <a:pt x="4323657" y="0"/>
              </a:moveTo>
              <a:lnTo>
                <a:pt x="4323657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640439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666416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035080" y="888202"/>
          <a:ext cx="2594194" cy="354761"/>
        </a:xfrm>
        <a:custGeom>
          <a:avLst/>
          <a:gdLst/>
          <a:ahLst/>
          <a:cxnLst/>
          <a:rect l="0" t="0" r="0" b="0"/>
          <a:pathLst>
            <a:path>
              <a:moveTo>
                <a:pt x="2594194" y="0"/>
              </a:moveTo>
              <a:lnTo>
                <a:pt x="2594194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2369902" y="1242963"/>
          <a:ext cx="1330356" cy="88690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2395879" y="1268940"/>
        <a:ext cx="1278402" cy="834950"/>
      </dsp:txXfrm>
    </dsp:sp>
    <dsp:sp modelId="{8D2A210D-B787-4E18-AF81-EE1A09E40EDB}">
      <dsp:nvSpPr>
        <dsp:cNvPr id="0" name=""/>
        <dsp:cNvSpPr/>
      </dsp:nvSpPr>
      <dsp:spPr>
        <a:xfrm>
          <a:off x="1305617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3C87AE-C91E-458A-98E4-EED5CE1C24D2}">
      <dsp:nvSpPr>
        <dsp:cNvPr id="0" name=""/>
        <dsp:cNvSpPr/>
      </dsp:nvSpPr>
      <dsp:spPr>
        <a:xfrm>
          <a:off x="640439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Full stop</a:t>
          </a:r>
        </a:p>
      </dsp:txBody>
      <dsp:txXfrm>
        <a:off x="666416" y="2510606"/>
        <a:ext cx="1278402" cy="834950"/>
      </dsp:txXfrm>
    </dsp:sp>
    <dsp:sp modelId="{44F440A3-803F-46DB-9CAD-A8BE88C88617}">
      <dsp:nvSpPr>
        <dsp:cNvPr id="0" name=""/>
        <dsp:cNvSpPr/>
      </dsp:nvSpPr>
      <dsp:spPr>
        <a:xfrm>
          <a:off x="2989360" y="2129868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17D6A1-E74D-44BF-BB48-FF034BDC7A72}">
      <dsp:nvSpPr>
        <dsp:cNvPr id="0" name=""/>
        <dsp:cNvSpPr/>
      </dsp:nvSpPr>
      <dsp:spPr>
        <a:xfrm>
          <a:off x="2369902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Question mark</a:t>
          </a:r>
        </a:p>
      </dsp:txBody>
      <dsp:txXfrm>
        <a:off x="2395879" y="2510606"/>
        <a:ext cx="1278402" cy="834950"/>
      </dsp:txXfrm>
    </dsp:sp>
    <dsp:sp modelId="{72C46A7C-61F5-4EFF-860D-69C05568FB48}">
      <dsp:nvSpPr>
        <dsp:cNvPr id="0" name=""/>
        <dsp:cNvSpPr/>
      </dsp:nvSpPr>
      <dsp:spPr>
        <a:xfrm>
          <a:off x="3035080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F415C8-5631-4A32-A26D-B5C27EC327B8}">
      <dsp:nvSpPr>
        <dsp:cNvPr id="0" name=""/>
        <dsp:cNvSpPr/>
      </dsp:nvSpPr>
      <dsp:spPr>
        <a:xfrm>
          <a:off x="4099365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Exclamation mark</a:t>
          </a:r>
        </a:p>
      </dsp:txBody>
      <dsp:txXfrm>
        <a:off x="4125342" y="2510606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4764543" y="888202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864731" y="0"/>
              </a:moveTo>
              <a:lnTo>
                <a:pt x="864731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099365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125342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864731" y="177380"/>
              </a:lnTo>
              <a:lnTo>
                <a:pt x="864731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5828828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5854805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2594194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2594194" y="177380"/>
              </a:lnTo>
              <a:lnTo>
                <a:pt x="2594194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755829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7584268" y="1268940"/>
        <a:ext cx="1278402" cy="834950"/>
      </dsp:txXfrm>
    </dsp:sp>
    <dsp:sp modelId="{32F3D557-075E-447A-B88D-79A9D274829D}">
      <dsp:nvSpPr>
        <dsp:cNvPr id="0" name=""/>
        <dsp:cNvSpPr/>
      </dsp:nvSpPr>
      <dsp:spPr>
        <a:xfrm>
          <a:off x="5629275" y="888202"/>
          <a:ext cx="4323657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4323657" y="177380"/>
              </a:lnTo>
              <a:lnTo>
                <a:pt x="4323657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D4B3AB-8417-4BE7-9A4D-F6124E9969E0}">
      <dsp:nvSpPr>
        <dsp:cNvPr id="0" name=""/>
        <dsp:cNvSpPr/>
      </dsp:nvSpPr>
      <dsp:spPr>
        <a:xfrm>
          <a:off x="928775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Parentheses</a:t>
          </a:r>
          <a:endParaRPr lang="en-GB" sz="1500" kern="1200" dirty="0"/>
        </a:p>
      </dsp:txBody>
      <dsp:txXfrm>
        <a:off x="9313731" y="1268940"/>
        <a:ext cx="1278402" cy="83495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1305617" y="888202"/>
          <a:ext cx="4323657" cy="354761"/>
        </a:xfrm>
        <a:custGeom>
          <a:avLst/>
          <a:gdLst/>
          <a:ahLst/>
          <a:cxnLst/>
          <a:rect l="0" t="0" r="0" b="0"/>
          <a:pathLst>
            <a:path>
              <a:moveTo>
                <a:pt x="4323657" y="0"/>
              </a:moveTo>
              <a:lnTo>
                <a:pt x="4323657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640439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666416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035080" y="888202"/>
          <a:ext cx="2594194" cy="354761"/>
        </a:xfrm>
        <a:custGeom>
          <a:avLst/>
          <a:gdLst/>
          <a:ahLst/>
          <a:cxnLst/>
          <a:rect l="0" t="0" r="0" b="0"/>
          <a:pathLst>
            <a:path>
              <a:moveTo>
                <a:pt x="2594194" y="0"/>
              </a:moveTo>
              <a:lnTo>
                <a:pt x="2594194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236990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2395879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4764543" y="888202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864731" y="0"/>
              </a:moveTo>
              <a:lnTo>
                <a:pt x="864731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099365" y="1242963"/>
          <a:ext cx="1330356" cy="88690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125342" y="1268940"/>
        <a:ext cx="1278402" cy="834950"/>
      </dsp:txXfrm>
    </dsp:sp>
    <dsp:sp modelId="{FAB4F1E0-63BD-4CE6-923B-13BC1EB83D03}">
      <dsp:nvSpPr>
        <dsp:cNvPr id="0" name=""/>
        <dsp:cNvSpPr/>
      </dsp:nvSpPr>
      <dsp:spPr>
        <a:xfrm>
          <a:off x="3899812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864731" y="0"/>
              </a:moveTo>
              <a:lnTo>
                <a:pt x="864731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9227F9-2B78-42B3-AC42-819E766AA3AF}">
      <dsp:nvSpPr>
        <dsp:cNvPr id="0" name=""/>
        <dsp:cNvSpPr/>
      </dsp:nvSpPr>
      <dsp:spPr>
        <a:xfrm>
          <a:off x="3234634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Omission</a:t>
          </a:r>
          <a:endParaRPr lang="en-GB" sz="1500" kern="1200" dirty="0"/>
        </a:p>
      </dsp:txBody>
      <dsp:txXfrm>
        <a:off x="3260611" y="2510606"/>
        <a:ext cx="1278402" cy="834950"/>
      </dsp:txXfrm>
    </dsp:sp>
    <dsp:sp modelId="{41EA41F8-6593-4A50-8287-574A67BD9D33}">
      <dsp:nvSpPr>
        <dsp:cNvPr id="0" name=""/>
        <dsp:cNvSpPr/>
      </dsp:nvSpPr>
      <dsp:spPr>
        <a:xfrm>
          <a:off x="4764543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864731" y="177380"/>
              </a:lnTo>
              <a:lnTo>
                <a:pt x="864731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D96CB8-45E8-4A70-B86E-19EB2FC404F7}">
      <dsp:nvSpPr>
        <dsp:cNvPr id="0" name=""/>
        <dsp:cNvSpPr/>
      </dsp:nvSpPr>
      <dsp:spPr>
        <a:xfrm>
          <a:off x="4964096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Possession</a:t>
          </a:r>
        </a:p>
      </dsp:txBody>
      <dsp:txXfrm>
        <a:off x="4990073" y="2510606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864731" y="177380"/>
              </a:lnTo>
              <a:lnTo>
                <a:pt x="864731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5828828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5854805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2594194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2594194" y="177380"/>
              </a:lnTo>
              <a:lnTo>
                <a:pt x="2594194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755829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7584268" y="1268940"/>
        <a:ext cx="1278402" cy="834950"/>
      </dsp:txXfrm>
    </dsp:sp>
    <dsp:sp modelId="{9C952361-83C8-4987-99EA-7D3D689C3C35}">
      <dsp:nvSpPr>
        <dsp:cNvPr id="0" name=""/>
        <dsp:cNvSpPr/>
      </dsp:nvSpPr>
      <dsp:spPr>
        <a:xfrm>
          <a:off x="5629275" y="888202"/>
          <a:ext cx="4323657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4323657" y="177380"/>
              </a:lnTo>
              <a:lnTo>
                <a:pt x="4323657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624A631-4673-40CD-B234-C466D31C0952}">
      <dsp:nvSpPr>
        <dsp:cNvPr id="0" name=""/>
        <dsp:cNvSpPr/>
      </dsp:nvSpPr>
      <dsp:spPr>
        <a:xfrm>
          <a:off x="928775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Parentheses</a:t>
          </a:r>
          <a:endParaRPr lang="en-GB" sz="1500" kern="1200" dirty="0"/>
        </a:p>
      </dsp:txBody>
      <dsp:txXfrm>
        <a:off x="9313731" y="1268940"/>
        <a:ext cx="1278402" cy="8349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14073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6.png"/></Relationships>
</file>

<file path=ppt/slides/_rels/slide2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6.png"/></Relationships>
</file>

<file path=ppt/slides/_rels/slide2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6.png"/></Relationships>
</file>

<file path=ppt/slides/_rels/slide2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6.png"/></Relationships>
</file>

<file path=ppt/slides/_rels/slide2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6.png"/></Relationships>
</file>

<file path=ppt/slides/_rels/slide3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6.png"/></Relationships>
</file>

<file path=ppt/slides/_rels/slide3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6.png"/></Relationships>
</file>

<file path=ppt/slides/_rels/slide3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0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Relationship Id="rId9" Type="http://schemas.openxmlformats.org/officeDocument/2006/relationships/image" Target="../media/image6.png"/></Relationships>
</file>

<file path=ppt/slides/_rels/slide3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1.xml"/><Relationship Id="rId5" Type="http://schemas.openxmlformats.org/officeDocument/2006/relationships/diagramLayout" Target="../diagrams/layout11.xml"/><Relationship Id="rId4" Type="http://schemas.openxmlformats.org/officeDocument/2006/relationships/diagramData" Target="../diagrams/data11.xml"/><Relationship Id="rId9" Type="http://schemas.openxmlformats.org/officeDocument/2006/relationships/image" Target="../media/image6.png"/></Relationships>
</file>

<file path=ppt/slides/_rels/slide3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2.xml"/><Relationship Id="rId5" Type="http://schemas.openxmlformats.org/officeDocument/2006/relationships/diagramLayout" Target="../diagrams/layout12.xml"/><Relationship Id="rId4" Type="http://schemas.openxmlformats.org/officeDocument/2006/relationships/diagramData" Target="../diagrams/data12.xml"/><Relationship Id="rId9" Type="http://schemas.openxmlformats.org/officeDocument/2006/relationships/image" Target="../media/image6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67252B-ED37-5F7C-A5F4-6A445E8A41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932D791-9892-2E76-B467-91376F2637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7B8776B-9416-FF16-09D1-DD71F1B1076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Brave Emile found a strange device.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6B79FBC-1F57-5F44-020C-11948CC0CBD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behind the control panel.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BBCEAD8-6E94-7414-D756-5E213AC71B6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admired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Aimee’s patience.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37B7B63-D4C1-7B96-1254-2F8F1AC97D9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admired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Aimee’s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patience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BBCABAF-BF38-04F8-BE7A-457D4E2035B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cant believe Earths gravity is this strong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CF58E44-1B6E-CD8A-90DB-965F93DCAF8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 must hurry or we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ll be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too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late</a:t>
            </a:r>
          </a:p>
        </p:txBody>
      </p:sp>
    </p:spTree>
    <p:extLst>
      <p:ext uri="{BB962C8B-B14F-4D97-AF65-F5344CB8AC3E}">
        <p14:creationId xmlns:p14="http://schemas.microsoft.com/office/powerpoint/2010/main" val="2295930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DECE5C-2167-8450-445E-1C2DD79921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827B2A7-3263-DEB6-CFB9-79028CD9E0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430CBA8-8ABE-3F32-F9E7-D2C3C759B7CD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Brave Emile found a strange device.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07B63CE-2400-83F3-A9F1-4468D1EB297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behind the control panel.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2758020-75F9-008A-EA2A-B6B830E1DA7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admired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Aimee’s patience.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C38120D-EE76-A150-B210-A704C41CB96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admired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Aimee’s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patience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0975306-6CB9-5D76-5FF1-77F77E7BA35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cant believe Earths gravity is this strong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9AA782D-FA4B-2B6E-9D40-D3CC78467C8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 must hurry or we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ll be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too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late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38843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5926D6-51F1-075F-5CD9-C651EA2550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BD7016E-7249-73A2-83F3-C79B1AB802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49C9A65-DC60-2207-7F1A-759F638D19C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Brave Emile found a strange device.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5D42C86-3956-71C3-D19E-DC0D08D7B90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behind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control panel.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2B986A3-602E-C3F4-0840-99625D7A71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admired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Aimee’s patience.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930B573-3BBB-F92E-1BAE-5668B9365C4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admired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Aimee’s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patience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2FE0D15-7967-5F90-A62C-1BBCDC82265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cant believe Earths gravity is this strong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9570F12-0BA9-E49D-202C-FF4E3288652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 must hurry or we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ll be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too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late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04741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66D130-8D98-2025-168D-B2FA144DBA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FA266CD-4C11-FB5C-C57E-251AB62715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DE142CF-0341-8182-1C82-67384B60AD5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Brave Emile found a strange device.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CE386F-3411-E53A-5123-FC4473E743F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behind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control panel.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3D506F0-A2EC-7C81-69DA-F7442D4A46C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admired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Aimee’s patience.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90F77B8-2D54-4D91-FB54-4177D144A0C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admired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Aimee’s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patience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95E411-C59C-A3D3-ED5B-8D1E9A4982F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cant believe Earths gravity is this strong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3A94D0B-FBB6-C996-9534-177EA44B7FA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 must hurry or we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ll be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too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late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69664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B1B583-D017-FCE5-767C-E9E78393E9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C88DD8A-0C6C-17B2-8DD0-10BB225695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0759A04-199F-313B-B413-18EDEFC37BCE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Brave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Emile found a strange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device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A60D104-0B0F-EAC4-FE40-2E70BF71722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behind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control panel.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AE2F009-28FA-0337-E994-6A0D745266DA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admired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Aimee’s patience.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65091BB-B25E-CFD6-4A64-69B4802B74D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admired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Aimee’s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patience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092C621-DA8E-E147-7831-41B09A083DBD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cant believe Earths gravity is this strong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38DDE27-5F33-970F-E136-E8D64348C08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 must hurry or we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ll be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too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late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68936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AF7EB4-A0F1-4B0E-63A8-35DFEEDE30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80CB1CB-1FB4-1E5D-ED06-FB660AF4F2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1F6966-2BE0-6C6A-7818-205307D5845F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Brave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Emile found a strange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device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028E06-C6F2-21EE-F9A8-4FD8826FBF3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behind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control panel.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94AD773-1316-718A-D4B2-054B607FCCC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admired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Aimee’s patience.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5256BA6-9635-F88B-C61D-72A0F4BBB5B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admired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Aimee’s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patience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0ED9675-407E-7C39-75FB-39230FA93E0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can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believe Earth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gravity is this strong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B285E11-0967-C983-12BF-2EE1BFD258DE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 must hurry or we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ll be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too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late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88951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Sarah enjoys reading books about courage.</a:t>
            </a:r>
            <a:endParaRPr lang="en-GB" sz="6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4995862" y="4742603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CC3E1B0-D647-4997-BA37-53B82D62E468}"/>
              </a:ext>
            </a:extLst>
          </p:cNvPr>
          <p:cNvSpPr/>
          <p:nvPr/>
        </p:nvSpPr>
        <p:spPr>
          <a:xfrm rot="11957646">
            <a:off x="2464871" y="4239297"/>
            <a:ext cx="2789522" cy="206513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864989">
            <a:off x="6307070" y="4264523"/>
            <a:ext cx="100841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D9A0F495-E68A-34E3-580E-C4770AC63767}"/>
              </a:ext>
            </a:extLst>
          </p:cNvPr>
          <p:cNvSpPr/>
          <p:nvPr/>
        </p:nvSpPr>
        <p:spPr>
          <a:xfrm rot="20241168">
            <a:off x="7111502" y="4244763"/>
            <a:ext cx="218050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8521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 animBg="1"/>
      <p:bldP spid="16" grpId="0" animBg="1"/>
      <p:bldP spid="1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45FEF85-4741-C0FA-8B8A-D306913E84DF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Sarah enjoys reading books about courage.</a:t>
            </a:r>
            <a:endParaRPr lang="en-GB" sz="6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F9BDE2A-E184-ED77-7051-7C208088C6F9}"/>
              </a:ext>
            </a:extLst>
          </p:cNvPr>
          <p:cNvSpPr/>
          <p:nvPr/>
        </p:nvSpPr>
        <p:spPr>
          <a:xfrm>
            <a:off x="9277350" y="3804812"/>
            <a:ext cx="1866900" cy="4571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329D4371-B582-EA52-B9C0-E9C21EAAF130}"/>
              </a:ext>
            </a:extLst>
          </p:cNvPr>
          <p:cNvSpPr txBox="1">
            <a:spLocks/>
          </p:cNvSpPr>
          <p:nvPr/>
        </p:nvSpPr>
        <p:spPr>
          <a:xfrm>
            <a:off x="896038" y="4656139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4CD5054-4989-344E-EA00-BC2B78768CDA}"/>
              </a:ext>
            </a:extLst>
          </p:cNvPr>
          <p:cNvSpPr/>
          <p:nvPr/>
        </p:nvSpPr>
        <p:spPr>
          <a:xfrm>
            <a:off x="1181100" y="3767822"/>
            <a:ext cx="1381125" cy="6148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4A7C55A-D2C4-5B31-978E-D50932467FE8}"/>
              </a:ext>
            </a:extLst>
          </p:cNvPr>
          <p:cNvSpPr/>
          <p:nvPr/>
        </p:nvSpPr>
        <p:spPr>
          <a:xfrm>
            <a:off x="6288232" y="3798567"/>
            <a:ext cx="1381125" cy="6148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C000"/>
              </a:solidFill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00FF08D5-6D71-13E5-E0F7-A6887F60E079}"/>
              </a:ext>
            </a:extLst>
          </p:cNvPr>
          <p:cNvSpPr/>
          <p:nvPr/>
        </p:nvSpPr>
        <p:spPr>
          <a:xfrm rot="16200000">
            <a:off x="1464096" y="4124059"/>
            <a:ext cx="815133" cy="24902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45B9E67C-3D76-6F5A-99F2-5BA5135A345C}"/>
              </a:ext>
            </a:extLst>
          </p:cNvPr>
          <p:cNvSpPr/>
          <p:nvPr/>
        </p:nvSpPr>
        <p:spPr>
          <a:xfrm rot="16200000">
            <a:off x="6593514" y="4181344"/>
            <a:ext cx="951892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A5E51BD1-F6D0-C10B-C430-AB116DC6B652}"/>
              </a:ext>
            </a:extLst>
          </p:cNvPr>
          <p:cNvSpPr/>
          <p:nvPr/>
        </p:nvSpPr>
        <p:spPr>
          <a:xfrm rot="21086918">
            <a:off x="3014947" y="4213841"/>
            <a:ext cx="61456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46525FD-8236-4EB6-A7F9-0942BFBAF2AB}"/>
              </a:ext>
            </a:extLst>
          </p:cNvPr>
          <p:cNvSpPr txBox="1">
            <a:spLocks/>
          </p:cNvSpPr>
          <p:nvPr/>
        </p:nvSpPr>
        <p:spPr>
          <a:xfrm>
            <a:off x="5969322" y="4656139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0" grpId="0" animBg="1"/>
      <p:bldP spid="11" grpId="0" animBg="1"/>
      <p:bldP spid="12" grpId="0" animBg="1"/>
      <p:bldP spid="14" grpId="0" animBg="1"/>
      <p:bldP spid="16" grpId="0" animBg="1"/>
      <p:bldP spid="17" grpId="0" animBg="1"/>
      <p:bldP spid="2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890D4F0D-9B34-E0A4-1E83-AD331C3263DE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Sarah enjoys reading books about courage.</a:t>
            </a:r>
            <a:endParaRPr lang="en-GB" sz="6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839BA0D-7585-2C4D-42BF-4A4D0EF5EA6E}"/>
              </a:ext>
            </a:extLst>
          </p:cNvPr>
          <p:cNvSpPr/>
          <p:nvPr/>
        </p:nvSpPr>
        <p:spPr>
          <a:xfrm>
            <a:off x="9277350" y="3804812"/>
            <a:ext cx="1866900" cy="4571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0EF7D01-E223-601B-A7DF-1D9F370A15D8}"/>
              </a:ext>
            </a:extLst>
          </p:cNvPr>
          <p:cNvSpPr txBox="1">
            <a:spLocks/>
          </p:cNvSpPr>
          <p:nvPr/>
        </p:nvSpPr>
        <p:spPr>
          <a:xfrm>
            <a:off x="896038" y="4697833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6751310-E75F-21CE-58E0-63E2E31C3E26}"/>
              </a:ext>
            </a:extLst>
          </p:cNvPr>
          <p:cNvSpPr/>
          <p:nvPr/>
        </p:nvSpPr>
        <p:spPr>
          <a:xfrm>
            <a:off x="1181100" y="3767822"/>
            <a:ext cx="1381125" cy="6148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3C218A5-8599-B8B6-4546-A5E627D156E3}"/>
              </a:ext>
            </a:extLst>
          </p:cNvPr>
          <p:cNvSpPr/>
          <p:nvPr/>
        </p:nvSpPr>
        <p:spPr>
          <a:xfrm>
            <a:off x="6288232" y="3798567"/>
            <a:ext cx="1381125" cy="6148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C000"/>
              </a:solidFill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CF019E6-2C58-2391-48A7-4F8447A6A8D9}"/>
              </a:ext>
            </a:extLst>
          </p:cNvPr>
          <p:cNvSpPr/>
          <p:nvPr/>
        </p:nvSpPr>
        <p:spPr>
          <a:xfrm rot="16200000">
            <a:off x="1464096" y="4124059"/>
            <a:ext cx="815133" cy="24902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6B2921E-7B73-6B71-D6D7-03A44E023AC4}"/>
              </a:ext>
            </a:extLst>
          </p:cNvPr>
          <p:cNvSpPr/>
          <p:nvPr/>
        </p:nvSpPr>
        <p:spPr>
          <a:xfrm rot="16200000">
            <a:off x="6593514" y="4181344"/>
            <a:ext cx="951892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1BB25D1-8F21-11A2-F686-D0186C6872EE}"/>
              </a:ext>
            </a:extLst>
          </p:cNvPr>
          <p:cNvSpPr txBox="1">
            <a:spLocks/>
          </p:cNvSpPr>
          <p:nvPr/>
        </p:nvSpPr>
        <p:spPr>
          <a:xfrm>
            <a:off x="5969322" y="4697833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C2E0D24E-327E-1E12-794F-9FE6ABAC3B43}"/>
              </a:ext>
            </a:extLst>
          </p:cNvPr>
          <p:cNvSpPr txBox="1">
            <a:spLocks/>
          </p:cNvSpPr>
          <p:nvPr/>
        </p:nvSpPr>
        <p:spPr>
          <a:xfrm>
            <a:off x="9277350" y="4697833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Abstract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2AD2400B-ADE7-4E59-C300-5C17FA3A02CE}"/>
              </a:ext>
            </a:extLst>
          </p:cNvPr>
          <p:cNvSpPr/>
          <p:nvPr/>
        </p:nvSpPr>
        <p:spPr>
          <a:xfrm rot="16200000">
            <a:off x="9845408" y="4165753"/>
            <a:ext cx="815133" cy="24902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F44B1CDE-5B8A-48FA-3CFA-C10C31E0CFE3}"/>
              </a:ext>
            </a:extLst>
          </p:cNvPr>
          <p:cNvSpPr/>
          <p:nvPr/>
        </p:nvSpPr>
        <p:spPr>
          <a:xfrm>
            <a:off x="9277350" y="3796926"/>
            <a:ext cx="1866900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 animBg="1"/>
      <p:bldP spid="16" grpId="0" animBg="1"/>
      <p:bldP spid="5" grpId="0" animBg="1"/>
      <p:bldP spid="6" grpId="0" animBg="1"/>
      <p:bldP spid="15" grpId="0" animBg="1"/>
      <p:bldP spid="18" grpId="0" animBg="1"/>
      <p:bldP spid="1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F72ABF71-E7FF-1000-33AE-7F96F477CEEE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Sarah enjoys reading books about courage.</a:t>
            </a:r>
            <a:endParaRPr lang="en-GB" sz="6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>
            <a:off x="4372841" y="3777289"/>
            <a:ext cx="1712929" cy="56623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3195637" y="5015473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4DC39C4-3BFF-F325-4A9A-2C14784DB16F}"/>
              </a:ext>
            </a:extLst>
          </p:cNvPr>
          <p:cNvSpPr/>
          <p:nvPr/>
        </p:nvSpPr>
        <p:spPr>
          <a:xfrm>
            <a:off x="2763982" y="3772810"/>
            <a:ext cx="1381125" cy="6148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2813796" y="4323530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FBB891A6-5B3A-B322-8BC3-9AEBA9BA0E74}"/>
              </a:ext>
            </a:extLst>
          </p:cNvPr>
          <p:cNvSpPr/>
          <p:nvPr/>
        </p:nvSpPr>
        <p:spPr>
          <a:xfrm rot="16200000">
            <a:off x="4609791" y="4328543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2" grpId="0" animBg="1"/>
      <p:bldP spid="14" grpId="0" animBg="1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Brave Emile found a strange device.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behind the control panel.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admired Aimee’s patience.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nouns?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admired Aimee’s patience.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AA5C22-506E-E6EA-6429-50A5405F573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cant believe Earths gravity is this strong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F110914-FD3D-5B84-7D50-BFF50056045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must hurry or well be to late</a:t>
            </a:r>
          </a:p>
        </p:txBody>
      </p:sp>
    </p:spTree>
    <p:extLst>
      <p:ext uri="{BB962C8B-B14F-4D97-AF65-F5344CB8AC3E}">
        <p14:creationId xmlns:p14="http://schemas.microsoft.com/office/powerpoint/2010/main" val="1631653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865BCEA8-0FDC-AA4C-8972-C1579C09AA0F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Sarah enjoys reading books about courage.</a:t>
            </a:r>
            <a:endParaRPr lang="en-GB" sz="6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66DCACF-0026-9F2C-478D-F27A750F0F6B}"/>
              </a:ext>
            </a:extLst>
          </p:cNvPr>
          <p:cNvSpPr/>
          <p:nvPr/>
        </p:nvSpPr>
        <p:spPr>
          <a:xfrm>
            <a:off x="4372841" y="3777289"/>
            <a:ext cx="1712929" cy="56623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8022553-9301-2C60-EC6C-DAF5484B5ED4}"/>
              </a:ext>
            </a:extLst>
          </p:cNvPr>
          <p:cNvSpPr txBox="1">
            <a:spLocks/>
          </p:cNvSpPr>
          <p:nvPr/>
        </p:nvSpPr>
        <p:spPr>
          <a:xfrm>
            <a:off x="3195637" y="5015473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FD85C84-C5F1-28E2-BD51-175B0ECAD17E}"/>
              </a:ext>
            </a:extLst>
          </p:cNvPr>
          <p:cNvSpPr/>
          <p:nvPr/>
        </p:nvSpPr>
        <p:spPr>
          <a:xfrm>
            <a:off x="2763982" y="3772810"/>
            <a:ext cx="1381125" cy="6148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AEAF2471-B41F-DB73-5AB8-6A1249D50A2D}"/>
              </a:ext>
            </a:extLst>
          </p:cNvPr>
          <p:cNvSpPr/>
          <p:nvPr/>
        </p:nvSpPr>
        <p:spPr>
          <a:xfrm rot="16200000">
            <a:off x="2813796" y="4323530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168E1E95-C90C-4C3E-257E-660FA8E5BFD1}"/>
              </a:ext>
            </a:extLst>
          </p:cNvPr>
          <p:cNvSpPr/>
          <p:nvPr/>
        </p:nvSpPr>
        <p:spPr>
          <a:xfrm rot="16200000">
            <a:off x="4609791" y="4328543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are the verbs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73C6F6B-6448-4C4F-13DB-C3DFDB0A06FE}"/>
              </a:ext>
            </a:extLst>
          </p:cNvPr>
          <p:cNvSpPr txBox="1">
            <a:spLocks/>
          </p:cNvSpPr>
          <p:nvPr/>
        </p:nvSpPr>
        <p:spPr>
          <a:xfrm>
            <a:off x="4992902" y="2186394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B0D356-EF8E-0915-536B-4B1163DF3D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D8182D8-22ED-6A8D-1421-41AED29D84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A647388-DEC1-CE9B-ED10-6E571443E7E9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Sarah enjoys reading books </a:t>
            </a:r>
            <a:r>
              <a:rPr lang="en-GB" sz="4000" u="sng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about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courage.</a:t>
            </a:r>
            <a:endParaRPr lang="en-GB" sz="6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F8E9AB8-5CF9-744A-A2CB-D101B478B3D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“about”?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7E07356-917F-401E-4868-9DF2FB6E498A}"/>
              </a:ext>
            </a:extLst>
          </p:cNvPr>
          <p:cNvSpPr txBox="1">
            <a:spLocks/>
          </p:cNvSpPr>
          <p:nvPr/>
        </p:nvSpPr>
        <p:spPr>
          <a:xfrm>
            <a:off x="7367587" y="5030321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C495531E-CEAA-467D-254D-243528D38D62}"/>
              </a:ext>
            </a:extLst>
          </p:cNvPr>
          <p:cNvSpPr/>
          <p:nvPr/>
        </p:nvSpPr>
        <p:spPr>
          <a:xfrm rot="16200000">
            <a:off x="7867340" y="4315746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3086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8958563-2CD0-88C3-3523-7FD981CA453D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Sarah enjoys reading books about courage.</a:t>
            </a:r>
            <a:endParaRPr lang="en-GB" sz="6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680E69F-F336-AA8F-C55F-4FBF910B10CE}"/>
              </a:ext>
            </a:extLst>
          </p:cNvPr>
          <p:cNvSpPr txBox="1">
            <a:spLocks/>
          </p:cNvSpPr>
          <p:nvPr/>
        </p:nvSpPr>
        <p:spPr>
          <a:xfrm>
            <a:off x="7367587" y="5022897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0C52E41C-3B7B-81B6-85E9-8F30BDEEE097}"/>
              </a:ext>
            </a:extLst>
          </p:cNvPr>
          <p:cNvSpPr/>
          <p:nvPr/>
        </p:nvSpPr>
        <p:spPr>
          <a:xfrm rot="16200000">
            <a:off x="7867340" y="4315746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68CB780-71A6-E647-0207-0C5587CB8A04}"/>
              </a:ext>
            </a:extLst>
          </p:cNvPr>
          <p:cNvSpPr/>
          <p:nvPr/>
        </p:nvSpPr>
        <p:spPr>
          <a:xfrm>
            <a:off x="4372841" y="3770198"/>
            <a:ext cx="1712929" cy="36000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B9B302-C560-E699-7233-877E49151734}"/>
              </a:ext>
            </a:extLst>
          </p:cNvPr>
          <p:cNvSpPr txBox="1">
            <a:spLocks/>
          </p:cNvSpPr>
          <p:nvPr/>
        </p:nvSpPr>
        <p:spPr>
          <a:xfrm>
            <a:off x="3195637" y="5022897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ADBBE70-F9E3-F4EE-E02F-1D17B448FCF3}"/>
              </a:ext>
            </a:extLst>
          </p:cNvPr>
          <p:cNvSpPr/>
          <p:nvPr/>
        </p:nvSpPr>
        <p:spPr>
          <a:xfrm>
            <a:off x="2763982" y="3767765"/>
            <a:ext cx="1381125" cy="36000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C9E7690-AF01-8639-F84C-C84CB6680247}"/>
              </a:ext>
            </a:extLst>
          </p:cNvPr>
          <p:cNvSpPr/>
          <p:nvPr/>
        </p:nvSpPr>
        <p:spPr>
          <a:xfrm rot="16200000">
            <a:off x="2813796" y="4323530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27B44BB7-7E44-87AD-084D-590D7BCA04AA}"/>
              </a:ext>
            </a:extLst>
          </p:cNvPr>
          <p:cNvSpPr/>
          <p:nvPr/>
        </p:nvSpPr>
        <p:spPr>
          <a:xfrm rot="16200000">
            <a:off x="4609791" y="4328543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3D2B06D-9D51-1B73-C14F-E801979B1A92}"/>
              </a:ext>
            </a:extLst>
          </p:cNvPr>
          <p:cNvSpPr/>
          <p:nvPr/>
        </p:nvSpPr>
        <p:spPr>
          <a:xfrm>
            <a:off x="9320736" y="3775650"/>
            <a:ext cx="1866900" cy="3600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697058" y="5022897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D8AFE83-47C8-CB21-08B9-B0EA78C15428}"/>
              </a:ext>
            </a:extLst>
          </p:cNvPr>
          <p:cNvSpPr/>
          <p:nvPr/>
        </p:nvSpPr>
        <p:spPr>
          <a:xfrm>
            <a:off x="1168021" y="3767765"/>
            <a:ext cx="1381125" cy="3600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F21D4F3-249A-2F7A-5714-2098E1A82918}"/>
              </a:ext>
            </a:extLst>
          </p:cNvPr>
          <p:cNvSpPr/>
          <p:nvPr/>
        </p:nvSpPr>
        <p:spPr>
          <a:xfrm>
            <a:off x="6239741" y="3767765"/>
            <a:ext cx="1381125" cy="3600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16200000">
            <a:off x="1167049" y="4340815"/>
            <a:ext cx="1260292" cy="23825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3991CAF7-89AA-680A-D941-897112F7798F}"/>
              </a:ext>
            </a:extLst>
          </p:cNvPr>
          <p:cNvSpPr/>
          <p:nvPr/>
        </p:nvSpPr>
        <p:spPr>
          <a:xfrm rot="20540144">
            <a:off x="2529138" y="4367551"/>
            <a:ext cx="3965353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F9EF0BFF-887A-C145-7F5A-08C0C409FC72}"/>
              </a:ext>
            </a:extLst>
          </p:cNvPr>
          <p:cNvSpPr/>
          <p:nvPr/>
        </p:nvSpPr>
        <p:spPr>
          <a:xfrm rot="20961731">
            <a:off x="2593812" y="4474846"/>
            <a:ext cx="710113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BB24885-ECEE-4A20-F3C8-932A47EEED08}"/>
              </a:ext>
            </a:extLst>
          </p:cNvPr>
          <p:cNvSpPr/>
          <p:nvPr/>
        </p:nvSpPr>
        <p:spPr>
          <a:xfrm>
            <a:off x="7792497" y="3775650"/>
            <a:ext cx="1284828" cy="360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2" grpId="0" animBg="1"/>
      <p:bldP spid="5" grpId="0" animBg="1"/>
      <p:bldP spid="6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44986" y="2036137"/>
            <a:ext cx="7902025" cy="1392863"/>
          </a:xfrm>
          <a:prstGeom prst="roundRect">
            <a:avLst>
              <a:gd name="adj" fmla="val 1755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Lists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/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/>
        </p:nvGraphicFramePr>
        <p:xfrm>
          <a:off x="1544318" y="848708"/>
          <a:ext cx="9952356" cy="3523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C2430D-8523-C781-89CB-9D3D713B40AD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1443766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FC132D-4558-68E2-6EAC-1CCA803875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C4ED5C5C-A492-0860-0DA5-464DE388E4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899CA87-B34A-4082-2C09-FBA9AD00B0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EF49F0C-580D-0ED7-9275-1268AD553C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C3247729-8465-7A07-3024-B1E20E08FBE8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EC4C79E-0586-812C-E6EA-4562FDB484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C9549F-2CDB-F10A-F221-DAD2F2247853}"/>
              </a:ext>
            </a:extLst>
          </p:cNvPr>
          <p:cNvSpPr txBox="1"/>
          <p:nvPr/>
        </p:nvSpPr>
        <p:spPr>
          <a:xfrm>
            <a:off x="2829559" y="4993629"/>
            <a:ext cx="78003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We’re going to look at some new punctuation today.</a:t>
            </a:r>
          </a:p>
        </p:txBody>
      </p:sp>
    </p:spTree>
    <p:extLst>
      <p:ext uri="{BB962C8B-B14F-4D97-AF65-F5344CB8AC3E}">
        <p14:creationId xmlns:p14="http://schemas.microsoft.com/office/powerpoint/2010/main" val="28199816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36012364"/>
              </p:ext>
            </p:extLst>
          </p:nvPr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when we use </a:t>
            </a:r>
            <a:r>
              <a:rPr lang="en-GB" sz="2400" u="sng" dirty="0"/>
              <a:t>capital letters</a:t>
            </a:r>
            <a:r>
              <a:rPr lang="en-GB" sz="2400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4CA2C1-2B6E-BDC0-2B29-AF0E097ED1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0B32686-AD91-1927-AAE0-A459F7FA8D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B3667A8-54FC-55D7-F92A-DBC76BA6056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Brave Emile found a strange device.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F6C54A9-E942-510F-8BAC-9D3F4FE3314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behind the control panel.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6E8BD19-DFFE-BFBC-429F-2DA938E9FAF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admired Aimee’s patience.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C082F4F-AFB3-5FAB-9C88-8425E92EBB2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admired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 Aimee’s patience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B3EBDF-E91E-A9F7-8CB9-3895420D7F0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cant believe Earths gravity is this strong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AFA27B3-87E2-22B6-F385-E5E6B03E9DD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must hurry or well be to late</a:t>
            </a:r>
          </a:p>
        </p:txBody>
      </p:sp>
    </p:spTree>
    <p:extLst>
      <p:ext uri="{BB962C8B-B14F-4D97-AF65-F5344CB8AC3E}">
        <p14:creationId xmlns:p14="http://schemas.microsoft.com/office/powerpoint/2010/main" val="3036606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BC52FA-DB88-3A7E-5F17-A0ED130B16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7BBE234-50F7-6ED3-E8A7-3063FF803C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D19C397-9B27-0494-3971-8B804FBC48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63B5932-0FEF-1AFC-6328-072E04A902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EA903B-15AF-ECCB-16AC-37E402A12BC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9109769"/>
              </p:ext>
            </p:extLst>
          </p:nvPr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270FE07-D950-9C43-8B9F-C02AABFE66C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BE4C8F7-158E-5474-DB42-5BC669BF4018}"/>
              </a:ext>
            </a:extLst>
          </p:cNvPr>
          <p:cNvSpPr txBox="1"/>
          <p:nvPr/>
        </p:nvSpPr>
        <p:spPr>
          <a:xfrm>
            <a:off x="2943859" y="4439632"/>
            <a:ext cx="86099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punctuation is used to show a </a:t>
            </a:r>
            <a:r>
              <a:rPr lang="en-GB" sz="2400" u="sng" dirty="0"/>
              <a:t>sentence has ended</a:t>
            </a:r>
            <a:r>
              <a:rPr lang="en-GB" sz="2400" dirty="0"/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8988716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A9C63B-A79E-E2F9-0AB3-E3880B9328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12C563A-A78C-1A10-056A-559973BFC5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594AD13-4E8D-C92F-219F-DDB3035407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4637005-73F1-F6E8-C346-5F8130EA7E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5A501F6-A415-544E-1D15-951638827A5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29142586"/>
              </p:ext>
            </p:extLst>
          </p:nvPr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5D75AD6D-899F-7529-B46C-9CD2DFCD5B8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4E9856B-2312-80BA-346F-06B88995B26E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we use </a:t>
            </a:r>
            <a:r>
              <a:rPr lang="en-GB" sz="2400" u="sng" dirty="0"/>
              <a:t>apostrophes to show</a:t>
            </a:r>
            <a:r>
              <a:rPr lang="en-GB" sz="2400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6717659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1899DE-3456-083D-25B4-3090A29538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83467A5-D068-05D7-1666-259E05DF3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6866B93-8922-B92C-8876-662012E325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F258F59-754F-4022-5BAB-4C440A016D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7133942-B7CC-7F5C-E5F1-87338ACEDEE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29360844"/>
              </p:ext>
            </p:extLst>
          </p:nvPr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F5A45BF-6F09-8283-3AD2-04775C41C01C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E359F0C-3CC7-7BA6-8428-BDE53C93E20C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</a:t>
            </a:r>
            <a:r>
              <a:rPr lang="en-GB" sz="2400" u="sng" dirty="0"/>
              <a:t>commas</a:t>
            </a:r>
            <a:r>
              <a:rPr lang="en-GB" sz="2400" dirty="0"/>
              <a:t> do?</a:t>
            </a:r>
          </a:p>
        </p:txBody>
      </p:sp>
    </p:spTree>
    <p:extLst>
      <p:ext uri="{BB962C8B-B14F-4D97-AF65-F5344CB8AC3E}">
        <p14:creationId xmlns:p14="http://schemas.microsoft.com/office/powerpoint/2010/main" val="21786306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30E3A4-4F3C-AFD6-347E-22B1218B69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D050806-60AE-989C-071C-92C3BF604B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6DA7850-B60E-FEF5-D60F-BC34ED83E2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84EFD3-DF0D-9BFB-3D3C-35FDF07DF7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795DB28-F1FE-427D-52D1-EC229FE18E3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20234942"/>
              </p:ext>
            </p:extLst>
          </p:nvPr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55233033-FD62-2C69-B1EC-672F2BCC210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EB4655E-9875-AE80-6AB8-52C77D539F39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</a:t>
            </a:r>
            <a:r>
              <a:rPr lang="en-GB" sz="2400" u="sng" dirty="0"/>
              <a:t>inverted commas</a:t>
            </a:r>
            <a:r>
              <a:rPr lang="en-GB" sz="2400" dirty="0"/>
              <a:t> are used for?</a:t>
            </a:r>
          </a:p>
        </p:txBody>
      </p:sp>
    </p:spTree>
    <p:extLst>
      <p:ext uri="{BB962C8B-B14F-4D97-AF65-F5344CB8AC3E}">
        <p14:creationId xmlns:p14="http://schemas.microsoft.com/office/powerpoint/2010/main" val="1085603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0FFE3C-2842-7E45-850F-C0D0667AC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49A740F-638B-8532-E436-D5DC201E6D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889EB25F-2F2E-0CA6-861D-C87A9C01BC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FD6E844-5186-6D57-81C7-C0AA0179B0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1F1BCE-8DD7-D3D3-448A-79D42201536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35951191"/>
              </p:ext>
            </p:extLst>
          </p:nvPr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5A8A274-4F5F-43F1-F68F-7F93FD3F6A7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8248700-7E17-4660-51D3-208BE6A1CBDC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</a:t>
            </a:r>
            <a:r>
              <a:rPr lang="en-GB" sz="2400" u="sng" dirty="0"/>
              <a:t>parentheses</a:t>
            </a:r>
            <a:r>
              <a:rPr lang="en-GB" sz="2400" dirty="0"/>
              <a:t> are used for?</a:t>
            </a:r>
          </a:p>
        </p:txBody>
      </p:sp>
    </p:spTree>
    <p:extLst>
      <p:ext uri="{BB962C8B-B14F-4D97-AF65-F5344CB8AC3E}">
        <p14:creationId xmlns:p14="http://schemas.microsoft.com/office/powerpoint/2010/main" val="852593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0FFE3C-2842-7E45-850F-C0D0667AC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49A740F-638B-8532-E436-D5DC201E6D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889EB25F-2F2E-0CA6-861D-C87A9C01BC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FD6E844-5186-6D57-81C7-C0AA0179B0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1F1BCE-8DD7-D3D3-448A-79D42201536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96708945"/>
              </p:ext>
            </p:extLst>
          </p:nvPr>
        </p:nvGraphicFramePr>
        <p:xfrm>
          <a:off x="895350" y="848708"/>
          <a:ext cx="1074420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5A8A274-4F5F-43F1-F68F-7F93FD3F6A7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716FE4B-8267-DA14-0105-FBFE2CA0C9D9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Parentheses are extra information in a sentence.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You don’t need it to understand the main idea, but it helps give a little more detail.</a:t>
            </a:r>
          </a:p>
        </p:txBody>
      </p:sp>
    </p:spTree>
    <p:extLst>
      <p:ext uri="{BB962C8B-B14F-4D97-AF65-F5344CB8AC3E}">
        <p14:creationId xmlns:p14="http://schemas.microsoft.com/office/powerpoint/2010/main" val="21434355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12"/>
            <a:ext cx="12192000" cy="6858000"/>
          </a:xfrm>
        </p:spPr>
      </p:pic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5"/>
            <a:ext cx="11377035" cy="87109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can use </a:t>
            </a:r>
            <a:r>
              <a:rPr lang="en-GB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commas</a:t>
            </a:r>
            <a:r>
              <a:rPr lang="en-GB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lists: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1005839" y="1534477"/>
            <a:ext cx="10149840" cy="646986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 like to play football, tennis and computer games.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1005838" y="2412431"/>
            <a:ext cx="10149840" cy="10295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My dad went to the supermarket and bought: bread, milk, vegetables, fruit and meat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1005838" y="3744842"/>
            <a:ext cx="10149839" cy="1736646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teacher had lots to do. They had to plan and teach lessons, mark work, respond to emails and upload a report.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A9FDD95F-0F86-8477-6F88-F586320CECFA}"/>
              </a:ext>
            </a:extLst>
          </p:cNvPr>
          <p:cNvSpPr txBox="1">
            <a:spLocks/>
          </p:cNvSpPr>
          <p:nvPr/>
        </p:nvSpPr>
        <p:spPr>
          <a:xfrm>
            <a:off x="407482" y="5873645"/>
            <a:ext cx="11377035" cy="72939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commas?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1EB59D0-324B-BC5B-F61C-289981EE7415}"/>
              </a:ext>
            </a:extLst>
          </p:cNvPr>
          <p:cNvSpPr txBox="1"/>
          <p:nvPr/>
        </p:nvSpPr>
        <p:spPr>
          <a:xfrm>
            <a:off x="1005838" y="1541925"/>
            <a:ext cx="10149840" cy="646986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 like to play football</a:t>
            </a:r>
            <a:r>
              <a:rPr lang="en-GB" sz="3200" u="sng" dirty="0">
                <a:solidFill>
                  <a:srgbClr val="FFFF00"/>
                </a:solidFill>
              </a:rPr>
              <a:t>,</a:t>
            </a:r>
            <a:r>
              <a:rPr lang="en-GB" sz="3200" dirty="0">
                <a:solidFill>
                  <a:schemeClr val="bg1"/>
                </a:solidFill>
              </a:rPr>
              <a:t> tennis and computer games.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05FDE32-B2F0-DBF9-D1D3-B40B623907EF}"/>
              </a:ext>
            </a:extLst>
          </p:cNvPr>
          <p:cNvSpPr txBox="1">
            <a:spLocks/>
          </p:cNvSpPr>
          <p:nvPr/>
        </p:nvSpPr>
        <p:spPr>
          <a:xfrm>
            <a:off x="1005837" y="2393852"/>
            <a:ext cx="10149840" cy="10295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My dad went to the supermarket </a:t>
            </a:r>
            <a:r>
              <a:rPr lang="en-GB" sz="32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 bought 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bread</a:t>
            </a:r>
            <a:r>
              <a:rPr lang="en-GB" sz="32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,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milk</a:t>
            </a:r>
            <a:r>
              <a:rPr lang="en-GB" sz="32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,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vegetables</a:t>
            </a:r>
            <a:r>
              <a:rPr lang="en-GB" sz="32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,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fruit and meat.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1E3BEC3-F166-AD6B-26C0-620EA42D9B65}"/>
              </a:ext>
            </a:extLst>
          </p:cNvPr>
          <p:cNvSpPr txBox="1"/>
          <p:nvPr/>
        </p:nvSpPr>
        <p:spPr>
          <a:xfrm>
            <a:off x="1005838" y="3752290"/>
            <a:ext cx="10149839" cy="1736646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teacher had lots to do. They had to plan and teach lessons</a:t>
            </a:r>
            <a:r>
              <a:rPr lang="en-GB" sz="3200" u="sng" dirty="0">
                <a:solidFill>
                  <a:srgbClr val="FFFF00"/>
                </a:solidFill>
              </a:rPr>
              <a:t>,</a:t>
            </a:r>
            <a:r>
              <a:rPr lang="en-GB" sz="3200" dirty="0">
                <a:solidFill>
                  <a:schemeClr val="bg1"/>
                </a:solidFill>
              </a:rPr>
              <a:t> mark work</a:t>
            </a:r>
            <a:r>
              <a:rPr lang="en-GB" sz="3200" u="sng" dirty="0">
                <a:solidFill>
                  <a:srgbClr val="FFFF00"/>
                </a:solidFill>
              </a:rPr>
              <a:t>,</a:t>
            </a:r>
            <a:r>
              <a:rPr lang="en-GB" sz="3200" dirty="0">
                <a:solidFill>
                  <a:schemeClr val="bg1"/>
                </a:solidFill>
              </a:rPr>
              <a:t> respond to emails and upload a report.</a:t>
            </a:r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ED07C5EC-DB71-3A4B-4EAB-90F12E57EA7E}"/>
              </a:ext>
            </a:extLst>
          </p:cNvPr>
          <p:cNvSpPr/>
          <p:nvPr/>
        </p:nvSpPr>
        <p:spPr>
          <a:xfrm rot="1398253">
            <a:off x="4267201" y="1453951"/>
            <a:ext cx="1028700" cy="476250"/>
          </a:xfrm>
          <a:prstGeom prst="right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Arrow: Right 2">
            <a:extLst>
              <a:ext uri="{FF2B5EF4-FFF2-40B4-BE49-F238E27FC236}">
                <a16:creationId xmlns:a16="http://schemas.microsoft.com/office/drawing/2014/main" id="{BD6A56B7-5777-37E9-304F-38764B480F74}"/>
              </a:ext>
            </a:extLst>
          </p:cNvPr>
          <p:cNvSpPr/>
          <p:nvPr/>
        </p:nvSpPr>
        <p:spPr>
          <a:xfrm rot="1398253">
            <a:off x="2809876" y="2700300"/>
            <a:ext cx="1028700" cy="476250"/>
          </a:xfrm>
          <a:prstGeom prst="right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12B35D9F-60FD-C4A1-3735-BD0E133C7387}"/>
              </a:ext>
            </a:extLst>
          </p:cNvPr>
          <p:cNvSpPr/>
          <p:nvPr/>
        </p:nvSpPr>
        <p:spPr>
          <a:xfrm rot="1398253">
            <a:off x="5015056" y="2737007"/>
            <a:ext cx="1028700" cy="476250"/>
          </a:xfrm>
          <a:prstGeom prst="right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1358DECF-DB39-C674-C7DB-69555B1415CB}"/>
              </a:ext>
            </a:extLst>
          </p:cNvPr>
          <p:cNvSpPr/>
          <p:nvPr/>
        </p:nvSpPr>
        <p:spPr>
          <a:xfrm rot="1398253">
            <a:off x="5267326" y="4233682"/>
            <a:ext cx="1028700" cy="476250"/>
          </a:xfrm>
          <a:prstGeom prst="right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74D6AAB-E408-7D58-CF48-84AFFBF528F3}"/>
              </a:ext>
            </a:extLst>
          </p:cNvPr>
          <p:cNvSpPr/>
          <p:nvPr/>
        </p:nvSpPr>
        <p:spPr>
          <a:xfrm rot="1398253">
            <a:off x="3064627" y="4243194"/>
            <a:ext cx="1028700" cy="476250"/>
          </a:xfrm>
          <a:prstGeom prst="right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40867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16" grpId="0" animBg="1"/>
      <p:bldP spid="20" grpId="0" animBg="1"/>
      <p:bldP spid="30" grpId="0" animBg="1"/>
      <p:bldP spid="7" grpId="0" animBg="1"/>
      <p:bldP spid="8" grpId="0" animBg="1"/>
      <p:bldP spid="9" grpId="0" animBg="1"/>
      <p:bldP spid="2" grpId="0" animBg="1"/>
      <p:bldP spid="3" grpId="0" animBg="1"/>
      <p:bldP spid="4" grpId="0" animBg="1"/>
      <p:bldP spid="6" grpId="0" animBg="1"/>
      <p:bldP spid="10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ontent Placeholder 10" descr="A picture containing shape&#10;&#10;Description automatically generated">
            <a:extLst>
              <a:ext uri="{FF2B5EF4-FFF2-40B4-BE49-F238E27FC236}">
                <a16:creationId xmlns:a16="http://schemas.microsoft.com/office/drawing/2014/main" id="{46E67F75-02FA-41A0-7314-5601517A39C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402210" y="436732"/>
            <a:ext cx="11387579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Commas can be really important to avoid confusion!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402211" y="2207937"/>
            <a:ext cx="11387579" cy="905218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I ate chocolate cake and crisps at the party.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0E0623-5B4A-B195-684F-DD2CDACFFD1A}"/>
              </a:ext>
            </a:extLst>
          </p:cNvPr>
          <p:cNvSpPr txBox="1">
            <a:spLocks/>
          </p:cNvSpPr>
          <p:nvPr/>
        </p:nvSpPr>
        <p:spPr>
          <a:xfrm>
            <a:off x="402211" y="3491497"/>
            <a:ext cx="11387579" cy="1040902"/>
          </a:xfrm>
          <a:prstGeom prst="roundRect">
            <a:avLst>
              <a:gd name="adj" fmla="val 840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2. I ate chocolate, cake and crisps at the party.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3B86E6D-B3D3-E169-CE5B-8DB0DD2B4047}"/>
              </a:ext>
            </a:extLst>
          </p:cNvPr>
          <p:cNvSpPr txBox="1">
            <a:spLocks/>
          </p:cNvSpPr>
          <p:nvPr/>
        </p:nvSpPr>
        <p:spPr>
          <a:xfrm>
            <a:off x="402210" y="4910740"/>
            <a:ext cx="11387579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anyone spot the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difference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do they know what it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means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717FEA91-0610-FDF0-C135-C156791B677E}"/>
              </a:ext>
            </a:extLst>
          </p:cNvPr>
          <p:cNvSpPr/>
          <p:nvPr/>
        </p:nvSpPr>
        <p:spPr>
          <a:xfrm rot="1398253">
            <a:off x="3645652" y="3602030"/>
            <a:ext cx="1028700" cy="476250"/>
          </a:xfrm>
          <a:prstGeom prst="right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110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3" grpId="0" animBg="1"/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159125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colon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3" y="326280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colon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bit of punctuation that looks like this “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: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”.  </a:t>
            </a:r>
          </a:p>
        </p:txBody>
      </p:sp>
    </p:spTree>
    <p:extLst>
      <p:ext uri="{BB962C8B-B14F-4D97-AF65-F5344CB8AC3E}">
        <p14:creationId xmlns:p14="http://schemas.microsoft.com/office/powerpoint/2010/main" val="474139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12"/>
            <a:ext cx="12192000" cy="6858000"/>
          </a:xfrm>
        </p:spPr>
      </p:pic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5"/>
            <a:ext cx="11377035" cy="119181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When it is a big list, it is useful to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use a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colon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before starting the list.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1005839" y="1794176"/>
            <a:ext cx="10149840" cy="1191816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 like to play: football, tennis, cricket, rugby, netball, hockey, and computer games.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1005837" y="3311214"/>
            <a:ext cx="10149839" cy="2281476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teacher had to: plan and teach lessons, mark work, respond to emails, meet the headteacher, organise a swimming trip, upload several reports, and prepare for parents’ evening.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A9FDD95F-0F86-8477-6F88-F586320CECFA}"/>
              </a:ext>
            </a:extLst>
          </p:cNvPr>
          <p:cNvSpPr txBox="1">
            <a:spLocks/>
          </p:cNvSpPr>
          <p:nvPr/>
        </p:nvSpPr>
        <p:spPr>
          <a:xfrm>
            <a:off x="407482" y="5790444"/>
            <a:ext cx="11377035" cy="72939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colons?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1EB59D0-324B-BC5B-F61C-289981EE7415}"/>
              </a:ext>
            </a:extLst>
          </p:cNvPr>
          <p:cNvSpPr txBox="1"/>
          <p:nvPr/>
        </p:nvSpPr>
        <p:spPr>
          <a:xfrm>
            <a:off x="1005837" y="1786728"/>
            <a:ext cx="10149840" cy="1191816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 like to play</a:t>
            </a:r>
            <a:r>
              <a:rPr lang="en-GB" sz="3200" u="sng" dirty="0">
                <a:solidFill>
                  <a:srgbClr val="FFFF00"/>
                </a:solidFill>
              </a:rPr>
              <a:t>:</a:t>
            </a:r>
            <a:r>
              <a:rPr lang="en-GB" sz="3200" dirty="0">
                <a:solidFill>
                  <a:schemeClr val="bg1"/>
                </a:solidFill>
              </a:rPr>
              <a:t> football, tennis, cricket, rugby, netball, hockey, and computer games.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1E3BEC3-F166-AD6B-26C0-620EA42D9B65}"/>
              </a:ext>
            </a:extLst>
          </p:cNvPr>
          <p:cNvSpPr txBox="1"/>
          <p:nvPr/>
        </p:nvSpPr>
        <p:spPr>
          <a:xfrm>
            <a:off x="1005837" y="3318826"/>
            <a:ext cx="10149839" cy="2281476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teacher had to</a:t>
            </a:r>
            <a:r>
              <a:rPr lang="en-GB" sz="3200" dirty="0">
                <a:solidFill>
                  <a:srgbClr val="FFFF00"/>
                </a:solidFill>
              </a:rPr>
              <a:t>:</a:t>
            </a:r>
            <a:r>
              <a:rPr lang="en-GB" sz="3200" dirty="0">
                <a:solidFill>
                  <a:schemeClr val="bg1"/>
                </a:solidFill>
              </a:rPr>
              <a:t> plan and teach lessons, mark work, respond to emails, meet the headteacher, organise a swimming trip, upload several reports, and prepare for parents’ evening.</a:t>
            </a:r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E313B05A-8A50-54BE-BECD-0C834B33B9FE}"/>
              </a:ext>
            </a:extLst>
          </p:cNvPr>
          <p:cNvSpPr/>
          <p:nvPr/>
        </p:nvSpPr>
        <p:spPr>
          <a:xfrm rot="1398253">
            <a:off x="3219452" y="1548439"/>
            <a:ext cx="1028700" cy="476250"/>
          </a:xfrm>
          <a:prstGeom prst="right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Arrow: Right 2">
            <a:extLst>
              <a:ext uri="{FF2B5EF4-FFF2-40B4-BE49-F238E27FC236}">
                <a16:creationId xmlns:a16="http://schemas.microsoft.com/office/drawing/2014/main" id="{F3993903-5699-5A84-BB04-06038B957E75}"/>
              </a:ext>
            </a:extLst>
          </p:cNvPr>
          <p:cNvSpPr/>
          <p:nvPr/>
        </p:nvSpPr>
        <p:spPr>
          <a:xfrm rot="1398253">
            <a:off x="4010027" y="3147706"/>
            <a:ext cx="1028700" cy="476250"/>
          </a:xfrm>
          <a:prstGeom prst="right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0046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20" grpId="0" animBg="1"/>
      <p:bldP spid="30" grpId="0" animBg="1"/>
      <p:bldP spid="7" grpId="0" animBg="1"/>
      <p:bldP spid="9" grpId="0" animBg="1"/>
      <p:bldP spid="2" grpId="0" animBg="1"/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6AC3F7-7D97-C729-94D2-C97FE7F0B4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7A57115-46FB-DCC7-46B8-E9809AF33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D28B81-1FF4-24D8-1D14-7399C99CBE7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Brave Emile found a strange device.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5DD6B90-6A07-C803-27DD-3B7F5DE5B73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behind the control panel.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B55F9D9-A75B-D264-EA05-CDD855845C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admired Aimee’s patience.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EF2435-413A-0618-AC75-1DD10B7AF30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admired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 Aimee’s patience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3B5DB5A-66EF-2292-773E-71CDA0BDA59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cant believe Earths gravity is this strong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4C1AA8A-F5A3-0C27-1A74-549FA3A2DCC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must hurry or well be to late</a:t>
            </a:r>
          </a:p>
        </p:txBody>
      </p:sp>
    </p:spTree>
    <p:extLst>
      <p:ext uri="{BB962C8B-B14F-4D97-AF65-F5344CB8AC3E}">
        <p14:creationId xmlns:p14="http://schemas.microsoft.com/office/powerpoint/2010/main" val="147296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5CBF64CE-55C0-A13E-BFCE-B3A5F71D61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136265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semi-colon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3" y="303420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semi-colon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bit of punctuation that looks like this “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;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”.  </a:t>
            </a:r>
          </a:p>
        </p:txBody>
      </p:sp>
    </p:spTree>
    <p:extLst>
      <p:ext uri="{BB962C8B-B14F-4D97-AF65-F5344CB8AC3E}">
        <p14:creationId xmlns:p14="http://schemas.microsoft.com/office/powerpoint/2010/main" val="1811916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12"/>
            <a:ext cx="12192000" cy="6858000"/>
          </a:xfrm>
        </p:spPr>
      </p:pic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22725" y="1893470"/>
            <a:ext cx="11377035" cy="112223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avoid confusion, we can use </a:t>
            </a:r>
            <a:r>
              <a:rPr lang="en-GB" sz="32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semi-colons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lists in place of </a:t>
            </a:r>
            <a:r>
              <a:rPr lang="en-GB" sz="32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commas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1EB59D0-324B-BC5B-F61C-289981EE7415}"/>
              </a:ext>
            </a:extLst>
          </p:cNvPr>
          <p:cNvSpPr txBox="1"/>
          <p:nvPr/>
        </p:nvSpPr>
        <p:spPr>
          <a:xfrm>
            <a:off x="422725" y="3223252"/>
            <a:ext cx="11377034" cy="1191816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This summer, they had visited: Bolton, Lancashire; Liverpool, Merseyside; and Llandudno, North Wales.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75D267-CC0D-5507-1563-60EEDC00D376}"/>
              </a:ext>
            </a:extLst>
          </p:cNvPr>
          <p:cNvSpPr txBox="1">
            <a:spLocks/>
          </p:cNvSpPr>
          <p:nvPr/>
        </p:nvSpPr>
        <p:spPr>
          <a:xfrm>
            <a:off x="422725" y="302785"/>
            <a:ext cx="11377035" cy="138314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some lists, where commas are used within the list, it can become a bit confusing.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6AC11EB-4128-A633-8470-EC61F4CA1CFD}"/>
              </a:ext>
            </a:extLst>
          </p:cNvPr>
          <p:cNvSpPr txBox="1"/>
          <p:nvPr/>
        </p:nvSpPr>
        <p:spPr>
          <a:xfrm>
            <a:off x="422725" y="5477146"/>
            <a:ext cx="11377034" cy="1191816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writer has used semi-colons to separate locations</a:t>
            </a: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 and commas to give regions.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9198DD-BA4C-2FDE-ECA5-C353C0BD0B86}"/>
              </a:ext>
            </a:extLst>
          </p:cNvPr>
          <p:cNvSpPr txBox="1"/>
          <p:nvPr/>
        </p:nvSpPr>
        <p:spPr>
          <a:xfrm>
            <a:off x="422725" y="4622613"/>
            <a:ext cx="11377034" cy="646986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How many places did they visit? </a:t>
            </a:r>
          </a:p>
        </p:txBody>
      </p:sp>
    </p:spTree>
    <p:extLst>
      <p:ext uri="{BB962C8B-B14F-4D97-AF65-F5344CB8AC3E}">
        <p14:creationId xmlns:p14="http://schemas.microsoft.com/office/powerpoint/2010/main" val="3201718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" grpId="0" animBg="1"/>
      <p:bldP spid="6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1052539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Semi-colons are used a lot in laws: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37895CC-FF0F-D6BF-AE18-17B09F7CD7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481" y="2479164"/>
            <a:ext cx="11377035" cy="2484985"/>
          </a:xfrm>
          <a:prstGeom prst="rect">
            <a:avLst/>
          </a:prstGeom>
        </p:spPr>
      </p:pic>
      <p:sp>
        <p:nvSpPr>
          <p:cNvPr id="2" name="Arrow: Right 1">
            <a:extLst>
              <a:ext uri="{FF2B5EF4-FFF2-40B4-BE49-F238E27FC236}">
                <a16:creationId xmlns:a16="http://schemas.microsoft.com/office/drawing/2014/main" id="{55C39763-906A-3B34-E142-5608A94A9375}"/>
              </a:ext>
            </a:extLst>
          </p:cNvPr>
          <p:cNvSpPr/>
          <p:nvPr/>
        </p:nvSpPr>
        <p:spPr>
          <a:xfrm rot="9725398">
            <a:off x="4000502" y="2995306"/>
            <a:ext cx="1028700" cy="476250"/>
          </a:xfrm>
          <a:prstGeom prst="right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Arrow: Right 2">
            <a:extLst>
              <a:ext uri="{FF2B5EF4-FFF2-40B4-BE49-F238E27FC236}">
                <a16:creationId xmlns:a16="http://schemas.microsoft.com/office/drawing/2014/main" id="{35AB6758-5B9C-382B-732C-606F5AD52B3C}"/>
              </a:ext>
            </a:extLst>
          </p:cNvPr>
          <p:cNvSpPr/>
          <p:nvPr/>
        </p:nvSpPr>
        <p:spPr>
          <a:xfrm rot="9725398">
            <a:off x="4563156" y="3340798"/>
            <a:ext cx="1028700" cy="476250"/>
          </a:xfrm>
          <a:prstGeom prst="right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AD5F9808-1978-060F-A6F7-14D7AC7E1C6F}"/>
              </a:ext>
            </a:extLst>
          </p:cNvPr>
          <p:cNvSpPr/>
          <p:nvPr/>
        </p:nvSpPr>
        <p:spPr>
          <a:xfrm rot="9725398">
            <a:off x="5257803" y="3686290"/>
            <a:ext cx="1028700" cy="476250"/>
          </a:xfrm>
          <a:prstGeom prst="right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1F675013-D92E-C9B0-89E1-9B0AE884F563}"/>
              </a:ext>
            </a:extLst>
          </p:cNvPr>
          <p:cNvSpPr/>
          <p:nvPr/>
        </p:nvSpPr>
        <p:spPr>
          <a:xfrm rot="9725398">
            <a:off x="9927828" y="4071051"/>
            <a:ext cx="1028700" cy="476250"/>
          </a:xfrm>
          <a:prstGeom prst="right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1B5F61D-FF03-23B2-BEEB-68D189233421}"/>
              </a:ext>
            </a:extLst>
          </p:cNvPr>
          <p:cNvSpPr txBox="1">
            <a:spLocks/>
          </p:cNvSpPr>
          <p:nvPr/>
        </p:nvSpPr>
        <p:spPr>
          <a:xfrm>
            <a:off x="498392" y="5214644"/>
            <a:ext cx="11286124" cy="809996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a real law written in 1977 that is still in force today!</a:t>
            </a:r>
          </a:p>
        </p:txBody>
      </p:sp>
    </p:spTree>
    <p:extLst>
      <p:ext uri="{BB962C8B-B14F-4D97-AF65-F5344CB8AC3E}">
        <p14:creationId xmlns:p14="http://schemas.microsoft.com/office/powerpoint/2010/main" val="1233435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6" grpId="0" animBg="1"/>
      <p:bldP spid="7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 would you use semi-colons and commas?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A05F7D2-4ED0-56A4-0D3A-14E02DCB72E5}"/>
              </a:ext>
            </a:extLst>
          </p:cNvPr>
          <p:cNvSpPr txBox="1"/>
          <p:nvPr/>
        </p:nvSpPr>
        <p:spPr>
          <a:xfrm>
            <a:off x="407483" y="1893242"/>
            <a:ext cx="11377034" cy="2101989"/>
          </a:xfrm>
          <a:prstGeom prst="roundRect">
            <a:avLst>
              <a:gd name="adj" fmla="val 3855"/>
            </a:avLst>
          </a:prstGeom>
          <a:solidFill>
            <a:srgbClr val="00B0F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 need to buy several items at the store: eggs milk bread cheese vegetables including lettuce tomatoes and carrots fruits including apples bananas and oranges and cleaning supplies such as detergent and paper towels.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70008384-110D-1560-0912-DDEE192A7E65}"/>
              </a:ext>
            </a:extLst>
          </p:cNvPr>
          <p:cNvGrpSpPr/>
          <p:nvPr/>
        </p:nvGrpSpPr>
        <p:grpSpPr>
          <a:xfrm>
            <a:off x="407483" y="4137811"/>
            <a:ext cx="11377034" cy="2368133"/>
            <a:chOff x="407483" y="1433108"/>
            <a:chExt cx="11377034" cy="2368133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307DB0F8-4017-1436-C678-8804C299DF69}"/>
                </a:ext>
              </a:extLst>
            </p:cNvPr>
            <p:cNvGrpSpPr/>
            <p:nvPr/>
          </p:nvGrpSpPr>
          <p:grpSpPr>
            <a:xfrm>
              <a:off x="407483" y="1699252"/>
              <a:ext cx="11377034" cy="2101989"/>
              <a:chOff x="407483" y="1699252"/>
              <a:chExt cx="11377034" cy="2101989"/>
            </a:xfrm>
          </p:grpSpPr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4B2E8AB4-063F-9F6D-DE27-4866BFB7A0C7}"/>
                  </a:ext>
                </a:extLst>
              </p:cNvPr>
              <p:cNvSpPr txBox="1"/>
              <p:nvPr/>
            </p:nvSpPr>
            <p:spPr>
              <a:xfrm>
                <a:off x="407483" y="1699252"/>
                <a:ext cx="11377034" cy="2101989"/>
              </a:xfrm>
              <a:prstGeom prst="roundRect">
                <a:avLst>
                  <a:gd name="adj" fmla="val 3855"/>
                </a:avLst>
              </a:prstGeom>
              <a:solidFill>
                <a:srgbClr val="00B0F0"/>
              </a:solidFill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3200" dirty="0">
                    <a:solidFill>
                      <a:schemeClr val="bg1"/>
                    </a:solidFill>
                  </a:rPr>
                  <a:t>I need to buy several items at the store: eggs; milk; bread; cheese; vegetables including lettuce, tomatoes and carrots; fruits including apples, bananas and oranges; and cleaning supplies such as detergent and paper towels.</a:t>
                </a:r>
              </a:p>
            </p:txBody>
          </p:sp>
          <p:sp>
            <p:nvSpPr>
              <p:cNvPr id="9" name="Arrow: Right 8">
                <a:extLst>
                  <a:ext uri="{FF2B5EF4-FFF2-40B4-BE49-F238E27FC236}">
                    <a16:creationId xmlns:a16="http://schemas.microsoft.com/office/drawing/2014/main" id="{699FF550-C35B-CEC7-A7F5-6387E7721F5C}"/>
                  </a:ext>
                </a:extLst>
              </p:cNvPr>
              <p:cNvSpPr/>
              <p:nvPr/>
            </p:nvSpPr>
            <p:spPr>
              <a:xfrm rot="1398253">
                <a:off x="1578694" y="2136523"/>
                <a:ext cx="1028700" cy="223576"/>
              </a:xfrm>
              <a:prstGeom prst="rightArrow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0" name="Arrow: Right 9">
                <a:extLst>
                  <a:ext uri="{FF2B5EF4-FFF2-40B4-BE49-F238E27FC236}">
                    <a16:creationId xmlns:a16="http://schemas.microsoft.com/office/drawing/2014/main" id="{CD52316F-70EA-F215-525E-78F906BCA117}"/>
                  </a:ext>
                </a:extLst>
              </p:cNvPr>
              <p:cNvSpPr/>
              <p:nvPr/>
            </p:nvSpPr>
            <p:spPr>
              <a:xfrm rot="1398253">
                <a:off x="978619" y="2536574"/>
                <a:ext cx="1028700" cy="223576"/>
              </a:xfrm>
              <a:prstGeom prst="rightArrow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1" name="Arrow: Right 10">
                <a:extLst>
                  <a:ext uri="{FF2B5EF4-FFF2-40B4-BE49-F238E27FC236}">
                    <a16:creationId xmlns:a16="http://schemas.microsoft.com/office/drawing/2014/main" id="{08700320-11EA-45DF-FFC0-338740FFFA99}"/>
                  </a:ext>
                </a:extLst>
              </p:cNvPr>
              <p:cNvSpPr/>
              <p:nvPr/>
            </p:nvSpPr>
            <p:spPr>
              <a:xfrm rot="1398253">
                <a:off x="9603654" y="2561643"/>
                <a:ext cx="1028700" cy="223576"/>
              </a:xfrm>
              <a:prstGeom prst="rightArrow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4" name="Arrow: Right 3">
              <a:extLst>
                <a:ext uri="{FF2B5EF4-FFF2-40B4-BE49-F238E27FC236}">
                  <a16:creationId xmlns:a16="http://schemas.microsoft.com/office/drawing/2014/main" id="{10B8C48B-AD9A-56A0-A09E-26C49B46DA94}"/>
                </a:ext>
              </a:extLst>
            </p:cNvPr>
            <p:cNvSpPr/>
            <p:nvPr/>
          </p:nvSpPr>
          <p:spPr>
            <a:xfrm rot="1398253">
              <a:off x="8043935" y="1544159"/>
              <a:ext cx="1028700" cy="249432"/>
            </a:xfrm>
            <a:prstGeom prst="rightArrow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" name="Arrow: Right 5">
              <a:extLst>
                <a:ext uri="{FF2B5EF4-FFF2-40B4-BE49-F238E27FC236}">
                  <a16:creationId xmlns:a16="http://schemas.microsoft.com/office/drawing/2014/main" id="{C376E5CC-51C9-B0E0-73D9-3D61D45F0CEC}"/>
                </a:ext>
              </a:extLst>
            </p:cNvPr>
            <p:cNvSpPr/>
            <p:nvPr/>
          </p:nvSpPr>
          <p:spPr>
            <a:xfrm rot="1398253">
              <a:off x="9071323" y="1460614"/>
              <a:ext cx="1028700" cy="303042"/>
            </a:xfrm>
            <a:prstGeom prst="rightArrow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Arrow: Right 6">
              <a:extLst>
                <a:ext uri="{FF2B5EF4-FFF2-40B4-BE49-F238E27FC236}">
                  <a16:creationId xmlns:a16="http://schemas.microsoft.com/office/drawing/2014/main" id="{55901D99-8701-10FB-B0AB-4683AFD91DF5}"/>
                </a:ext>
              </a:extLst>
            </p:cNvPr>
            <p:cNvSpPr/>
            <p:nvPr/>
          </p:nvSpPr>
          <p:spPr>
            <a:xfrm rot="1398253">
              <a:off x="10436080" y="1433108"/>
              <a:ext cx="1028700" cy="287838"/>
            </a:xfrm>
            <a:prstGeom prst="rightArrow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2885798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2893102" y="2499862"/>
            <a:ext cx="6595672" cy="4010444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1529518-441A-5D89-D904-9E66FA009A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74513" y="2694857"/>
            <a:ext cx="4539703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You may want to include: </a:t>
            </a:r>
          </a:p>
          <a:p>
            <a:pPr marL="342900" indent="-342900">
              <a:lnSpc>
                <a:spcPct val="150000"/>
              </a:lnSpc>
              <a:spcBef>
                <a:spcPct val="0"/>
              </a:spcBef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	making your bed</a:t>
            </a:r>
          </a:p>
          <a:p>
            <a:pPr marL="342900" indent="-342900">
              <a:lnSpc>
                <a:spcPct val="150000"/>
              </a:lnSpc>
              <a:spcBef>
                <a:spcPct val="0"/>
              </a:spcBef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	having a wash</a:t>
            </a:r>
          </a:p>
          <a:p>
            <a:pPr marL="342900" indent="-342900">
              <a:lnSpc>
                <a:spcPct val="150000"/>
              </a:lnSpc>
              <a:spcBef>
                <a:spcPct val="0"/>
              </a:spcBef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	getting dressed</a:t>
            </a:r>
          </a:p>
          <a:p>
            <a:pPr marL="342900" indent="-342900">
              <a:lnSpc>
                <a:spcPct val="150000"/>
              </a:lnSpc>
              <a:spcBef>
                <a:spcPct val="0"/>
              </a:spcBef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	making breakfast</a:t>
            </a:r>
          </a:p>
          <a:p>
            <a:pPr marL="342900" indent="-342900">
              <a:lnSpc>
                <a:spcPct val="150000"/>
              </a:lnSpc>
              <a:spcBef>
                <a:spcPct val="0"/>
              </a:spcBef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	packing your </a:t>
            </a:r>
            <a:r>
              <a:rPr lang="en-GB" altLang="en-US" sz="2400">
                <a:solidFill>
                  <a:schemeClr val="tx1"/>
                </a:solidFill>
                <a:latin typeface="+mn-lt"/>
              </a:rPr>
              <a:t>school bag</a:t>
            </a:r>
            <a:endParaRPr lang="en-GB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800099" y="1309054"/>
            <a:ext cx="10591800" cy="1254297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write a list describing in lots of detail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what you do to get ready for school?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347694"/>
            <a:ext cx="8062577" cy="961360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0B9D3A8-7907-1931-CE67-29E6AAF24F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75664" y="-809723"/>
            <a:ext cx="1478296" cy="1832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8767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1.48148E-6 L -0.26002 0.15625 " pathEditMode="relative" rAng="0" ptsTypes="AA">
                                      <p:cBhvr>
                                        <p:cTn id="14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08" y="7014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/>
      <p:bldP spid="12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123825" y="173624"/>
          <a:ext cx="11925299" cy="52937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79931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469171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659465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516732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397973"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+mn-lt"/>
                        </a:rPr>
                        <a:t>Topic </a:t>
                      </a: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+mn-lt"/>
                        </a:rPr>
                        <a:t>Example Question</a:t>
                      </a: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+mn-lt"/>
                        </a:rPr>
                        <a:t>Code</a:t>
                      </a: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Punctuation - Ellipsis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 is the purpose of the ellipsis in the below sentence?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6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An unfinished thought/To create suspense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Gellipsis</a:t>
                      </a:r>
                      <a:endParaRPr lang="en-GB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Punctuation - Commas - Lists 2</a:t>
                      </a: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Which sentence is correctly punctuated?</a:t>
                      </a: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GList2</a:t>
                      </a: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19889994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Punctuation - Punctuation - Your or You're?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is the correct word?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 err="1">
                          <a:effectLst/>
                        </a:rPr>
                        <a:t>GYouryoure</a:t>
                      </a: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575030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Punctuation - There, They're or Their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is the correct word?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600" dirty="0">
                        <a:effectLst/>
                        <a:latin typeface="+mn-lt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 err="1">
                          <a:effectLst/>
                        </a:rPr>
                        <a:t>Gthere</a:t>
                      </a: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  <a:tr h="59223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Punctuation - Commas - Ambiguity 1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sentence below doesn't mean what the author wanted. Can you select the sentence the author should have used?</a:t>
                      </a:r>
                      <a:endParaRPr lang="en-GB" sz="1600" dirty="0">
                        <a:effectLst/>
                        <a:latin typeface="+mn-lt"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600" dirty="0">
                        <a:effectLst/>
                        <a:latin typeface="+mn-lt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GAmbCommas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67368558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Punctuation - Commas - Ambiguity 2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sentence is correctly punctuated to avoid ambiguity?</a:t>
                      </a: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28575" marR="28575" marT="0" marB="0" anchor="b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 err="1">
                          <a:effectLst/>
                        </a:rPr>
                        <a:t>GCommaAmb</a:t>
                      </a: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2848929827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>
                          <a:effectLst/>
                        </a:rPr>
                        <a:t>Punctuation - Parentheses - Brackets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sentence is correctly punctuated?</a:t>
                      </a:r>
                    </a:p>
                    <a:p>
                      <a:pPr rtl="0" fontAlgn="b">
                        <a:buNone/>
                      </a:pP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28575" marR="28575" marT="0" marB="0" anchor="b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 err="1">
                          <a:effectLst/>
                        </a:rPr>
                        <a:t>GParBrack</a:t>
                      </a: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2148035971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>
                          <a:effectLst/>
                        </a:rPr>
                        <a:t>Punctuation - Parentheses - Commas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sentence is correctly punctuated?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28575" marR="28575" marT="0" marB="0" anchor="b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>
                          <a:effectLst/>
                        </a:rPr>
                        <a:t>GParCom</a:t>
                      </a: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2423520926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Punctuation - Parentheses - Dashes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sentence is correctly punctuated?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28575" marR="28575" marT="0" marB="0" anchor="b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 err="1">
                          <a:effectLst/>
                        </a:rPr>
                        <a:t>GParDash</a:t>
                      </a: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2329436792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943857" y="5734050"/>
            <a:ext cx="5530727" cy="72172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264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45A412-954A-095C-64C7-3F24A65D96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5C41F02-A25D-99CD-5E93-6E1B3F3F4C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C5EA3D-DEDB-9F69-C386-3D777B9FE56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Brave Emile found a strange device.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6E380FC-7395-F5D8-760F-8C514530CAE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behind the control panel.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2B7022-9903-41EC-FE6D-FE829A86F6D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admired Aimee’s patience.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E3F9063-6EAF-6225-B39D-2F477EADA99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admired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Aimee’s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patience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87D0F4E-C00A-75A8-4D68-26DF04A50A8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cant believe Earths gravity is this strong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071652B-74D3-34F7-938B-871FD079CD1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must hurry or well be to late</a:t>
            </a:r>
          </a:p>
        </p:txBody>
      </p:sp>
    </p:spTree>
    <p:extLst>
      <p:ext uri="{BB962C8B-B14F-4D97-AF65-F5344CB8AC3E}">
        <p14:creationId xmlns:p14="http://schemas.microsoft.com/office/powerpoint/2010/main" val="3301163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9C34E6-7CBF-9FB6-AB1B-CE5C6139D9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2DAEEA8-98BB-922B-360E-C39B0E96D5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38CD12-0B47-79FF-67FB-9DB6C1E3890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Brave Emile found a strange device.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09119B-9887-D522-F1AB-40DA885DCCA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behind the control panel.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8ED66C-ADDC-A56B-1BEC-533369C1360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admired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Aimee’s patience.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1E16DCC-E784-2A60-E9E8-D734C9FE289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admired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Aimee’s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patience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3894D8F-C2CE-5E92-B52E-513E38C1EBD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cant believe Earths gravity is this strong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57B8A3F-67D0-F407-74AA-338C74FABBA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must hurry or well be to late</a:t>
            </a:r>
          </a:p>
        </p:txBody>
      </p:sp>
    </p:spTree>
    <p:extLst>
      <p:ext uri="{BB962C8B-B14F-4D97-AF65-F5344CB8AC3E}">
        <p14:creationId xmlns:p14="http://schemas.microsoft.com/office/powerpoint/2010/main" val="1408714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19DBA7-928F-FFB4-86D6-21FE07C59E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856CBEF-16BB-0BC6-7F4C-B1D28AAF83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629490-B5D2-D8E5-06AD-976BDD9132E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Brave Emile found a strange device.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DE0208-EFCB-242E-D92E-071242C209C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behind the control panel.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3F4A9F4-9F64-5693-901D-308564696A1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admired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Aimee’s patience.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753E088-18B8-9351-0161-C8EEB6CB34B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admired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Aimee’s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patience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10887C9-5457-3566-E5F2-588904535EE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cant believe Earths gravity is this strong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33A908B-9D82-5411-8493-EF27B6F8510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must hurry or well be to late</a:t>
            </a:r>
          </a:p>
        </p:txBody>
      </p:sp>
    </p:spTree>
    <p:extLst>
      <p:ext uri="{BB962C8B-B14F-4D97-AF65-F5344CB8AC3E}">
        <p14:creationId xmlns:p14="http://schemas.microsoft.com/office/powerpoint/2010/main" val="2251807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DC2B9A-F3AF-BCCF-CEEB-21348DEB70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AA545E3-53C1-06FA-AC99-71884957C1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1227FB-A4C4-59F2-86AF-ECD6395547B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Brave Emile found a strange device.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19FCB1E-F395-BD22-7804-F3BF251FF09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behind the control panel.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EBE7326-2B12-E4DF-55C8-5314B0FCE42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admired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Aimee’s patience.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8F92D5-4760-7FB8-5CA8-9AFDEA150DE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admired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Aimee’s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patience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911C040-7935-2225-EDEC-29B9D59C422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cant believe Earths gravity is this strong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7D7F346-ABA7-3D65-EAF9-F3BACEF2BCB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 must hurry or well be to late</a:t>
            </a:r>
          </a:p>
        </p:txBody>
      </p:sp>
    </p:spTree>
    <p:extLst>
      <p:ext uri="{BB962C8B-B14F-4D97-AF65-F5344CB8AC3E}">
        <p14:creationId xmlns:p14="http://schemas.microsoft.com/office/powerpoint/2010/main" val="1812619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6D78DA-9707-026B-172B-FAFA594FF8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2241E7-9A8F-63FA-EC20-FB84997F38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50F5B0F-C590-8708-0F7C-59CF2F1BEC1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Brave Emile found a strange device.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0A53FBC-1B79-E469-25A9-3D703B3CE8B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behind the control panel.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6C85902-AF4A-CD59-79BA-A0A1E13F7EE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admired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Aimee’s patience.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5379E8E-F705-E0B2-D337-81E23A1DB68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admired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Aimee’s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patience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496AA23-E8C5-6362-7878-A310BFF2CAD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cant believe Earths gravity is this strong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496BC6E-5202-ACB6-50F4-21E811615695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 must hurry or we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ll be to late</a:t>
            </a:r>
          </a:p>
        </p:txBody>
      </p:sp>
    </p:spTree>
    <p:extLst>
      <p:ext uri="{BB962C8B-B14F-4D97-AF65-F5344CB8AC3E}">
        <p14:creationId xmlns:p14="http://schemas.microsoft.com/office/powerpoint/2010/main" val="85324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3704</Words>
  <Application>Microsoft Office PowerPoint</Application>
  <PresentationFormat>Widescreen</PresentationFormat>
  <Paragraphs>532</Paragraphs>
  <Slides>45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48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Lists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2025-12-22T08:58:05Z</dcterms:modified>
</cp:coreProperties>
</file>