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7" r:id="rId12"/>
    <p:sldId id="452" r:id="rId13"/>
    <p:sldId id="453" r:id="rId14"/>
    <p:sldId id="454" r:id="rId15"/>
    <p:sldId id="455" r:id="rId16"/>
    <p:sldId id="407" r:id="rId17"/>
    <p:sldId id="434" r:id="rId18"/>
    <p:sldId id="435" r:id="rId19"/>
    <p:sldId id="436" r:id="rId20"/>
    <p:sldId id="437" r:id="rId21"/>
    <p:sldId id="438" r:id="rId22"/>
    <p:sldId id="439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CF74FA-0E37-4A15-8A86-E39F81C1D3B3}" v="2" dt="2025-12-09T15:09:25.9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ECE5C-2167-8450-445E-1C2DD7992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27B2A7-3263-DEB6-CFB9-79028CD9E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30CBA8-8ABE-3F32-F9E7-D2C3C759B7C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7B63CE-2400-83F3-A9F1-4468D1EB29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758020-75F9-008A-EA2A-B6B830E1DA7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38120D-EE76-A150-B210-A704C41CB96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975306-6CB9-5D76-5FF1-77F77E7BA35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AA782D-FA4B-2B6E-9D40-D3CC78467C8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884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Brave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found a strange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Brave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found a strange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believe Earth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gravity is this strong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864989">
            <a:off x="6307070" y="4264523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45FEF85-4741-C0FA-8B8A-D306913E84D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9277350" y="3804812"/>
            <a:ext cx="1866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6288232" y="3798567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6593514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21086918">
            <a:off x="3014947" y="4213841"/>
            <a:ext cx="61456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5969322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>
            <a:off x="9277350" y="3804812"/>
            <a:ext cx="1866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6288232" y="3798567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6593514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5969322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9277350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9845408" y="4165753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9277350" y="3796926"/>
            <a:ext cx="186690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72ABF71-E7FF-1000-33AE-7F96F477CEE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4372841" y="3777289"/>
            <a:ext cx="1712929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763982" y="3772810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65BCEA8-0FDC-AA4C-8972-C1579C09AA0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6DCACF-0026-9F2C-478D-F27A750F0F6B}"/>
              </a:ext>
            </a:extLst>
          </p:cNvPr>
          <p:cNvSpPr/>
          <p:nvPr/>
        </p:nvSpPr>
        <p:spPr>
          <a:xfrm>
            <a:off x="4372841" y="3777289"/>
            <a:ext cx="1712929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022553-9301-2C60-EC6C-DAF5484B5ED4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D85C84-C5F1-28E2-BD51-175B0ECAD17E}"/>
              </a:ext>
            </a:extLst>
          </p:cNvPr>
          <p:cNvSpPr/>
          <p:nvPr/>
        </p:nvSpPr>
        <p:spPr>
          <a:xfrm>
            <a:off x="2763982" y="3772810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EAF2471-B41F-DB73-5AB8-6A1249D50A2D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68E1E95-C90C-4C3E-257E-660FA8E5BFD1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4992902" y="218639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647388-DEC1-CE9B-ED10-6E571443E7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</a:t>
            </a:r>
            <a:r>
              <a:rPr lang="en-GB" sz="4000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about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“about”?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7367587" y="50303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7867340" y="431574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8958563-2CD0-88C3-3523-7FD981CA453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7367587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6200000">
            <a:off x="7867340" y="431574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4372841" y="3770198"/>
            <a:ext cx="1712929" cy="36000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195637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763982" y="3767765"/>
            <a:ext cx="1381125" cy="36000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7B44BB7-7E44-87AD-084D-590D7BCA04AA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320736" y="3775650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697058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168021" y="3767765"/>
            <a:ext cx="1381125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6239741" y="3767765"/>
            <a:ext cx="1381125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16200000">
            <a:off x="1167049" y="4340815"/>
            <a:ext cx="126029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0540144">
            <a:off x="2529138" y="4367551"/>
            <a:ext cx="396535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20961731">
            <a:off x="2593812" y="4474846"/>
            <a:ext cx="710113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B24885-ECEE-4A20-F3C8-932A47EEED08}"/>
              </a:ext>
            </a:extLst>
          </p:cNvPr>
          <p:cNvSpPr/>
          <p:nvPr/>
        </p:nvSpPr>
        <p:spPr>
          <a:xfrm>
            <a:off x="7792497" y="3775650"/>
            <a:ext cx="1284828" cy="3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: Rounded Corners 19">
            <a:hlinkClick r:id="rId3"/>
            <a:extLst>
              <a:ext uri="{FF2B5EF4-FFF2-40B4-BE49-F238E27FC236}">
                <a16:creationId xmlns:a16="http://schemas.microsoft.com/office/drawing/2014/main" id="{745A870D-F6AB-77F8-90AA-4743F2FE45CD}"/>
              </a:ext>
            </a:extLst>
          </p:cNvPr>
          <p:cNvSpPr/>
          <p:nvPr/>
        </p:nvSpPr>
        <p:spPr>
          <a:xfrm>
            <a:off x="3465206" y="6123794"/>
            <a:ext cx="5530727" cy="64641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to late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2519</Words>
  <Application>Microsoft Office PowerPoint</Application>
  <PresentationFormat>Widescreen</PresentationFormat>
  <Paragraphs>332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2025-12-22T08:55:40Z</dcterms:modified>
</cp:coreProperties>
</file>