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2" r:id="rId11"/>
    <p:sldId id="451" r:id="rId12"/>
    <p:sldId id="453" r:id="rId13"/>
    <p:sldId id="454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07" r:id="rId23"/>
    <p:sldId id="434" r:id="rId24"/>
    <p:sldId id="435" r:id="rId25"/>
    <p:sldId id="436" r:id="rId26"/>
    <p:sldId id="437" r:id="rId27"/>
    <p:sldId id="438" r:id="rId28"/>
    <p:sldId id="440" r:id="rId29"/>
    <p:sldId id="441" r:id="rId30"/>
    <p:sldId id="439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7F7D5B-B312-4F91-9392-FAA550D2444B}" v="2" dt="2025-12-09T15:14:23.6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F881E-5DB0-942F-B146-CDA08A5D3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415CED-EBF6-62B6-C022-6359659B9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A0F66B-AF85-E62E-D394-C8C5749F996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F80281-45D8-7A2C-755B-3DAC1D214D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749017-503C-0BB2-DED1-AF53538205E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CE4E28-34FE-29CE-B980-ED9AC85F1A6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FD91B5-848B-1F92-F6CD-C77CC8D8219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823EF5-C409-1891-332B-C24A0497628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571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1524BB-A5AA-169F-B440-EBEBB8FBD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8B2485C-240C-B9E1-1F10-EB2DBC657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140EF5-9291-F792-AC39-414023D209E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81716B-98AC-6BBC-261F-4813A31A1A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E0AF11-6339-6AB3-6A3B-6A0FDFE64CF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5DA703-0A1A-411A-5D62-B144A4ED6F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A390A35-9D1B-316D-8332-21896392BD4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3EE833-FC27-8DFD-9ED2-4D6C11D4A28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36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84DEA-CF8B-CA69-3092-9C054C072E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EC17C00-0DD5-CEC9-4352-F9480D894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D5939E-990C-6F42-E89A-C0EE9AC90FA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C7ADB7-F4AE-FA6D-B0AA-6E9429C7108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6121D20-8C97-8324-43D6-EF0A5872C49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C7BD6E-B9C1-2B4D-4FB1-6159DD9FEC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25225C-A423-784F-693D-92D297EE21E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3468F0-A4A9-56E8-1578-1D4E3274D6C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189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E0FC9-4D47-0195-CB1E-352D0954C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D3AA0DC-C782-625D-1B6D-8C44F59DE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62B2E-CBC6-FF75-1A10-83B0E91845F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52541F-7086-81FA-78E4-B6DCCDCC9EA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34998C-5876-E71A-C8A4-5BA7E40C286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029F12-DD77-0200-0F2D-0C6DFA595A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48BA2E6-6740-040B-1EED-B882D729348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24A6AF-6128-0417-B5DD-66C8B3AC458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604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0FDBD-9DAE-A460-69CF-09E35FDA9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6E125FA-F0EF-92DA-91DF-B75768EB4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C994A9-5D72-3B45-92DE-36F4BCD655E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C68722-0697-A4EF-D6EA-C180B47304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ABC4C8-B7BF-D99B-B3EA-33C13CC91F1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135431-8B8F-4909-EE80-A7D440C9841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D91994D-82B2-ACA5-D33E-7A919D4AA01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leave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25A220-F985-DFE2-7F2D-55BF0D92F1B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461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7AD68-E2B8-F1F5-3073-75910DE87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B23417-F8C6-A07C-5251-AE76B628A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EABE47-A677-6F13-722D-D7C5111F9B2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A4AE94-EB83-7915-F7B6-E9017E678A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5F686E8-2393-8898-72E9-B2E755E13BD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883ABA-D1D4-D494-D5E4-6F14722CA5D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68916F5-C9D1-BDF2-EC28-894828A4DF7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leave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C55A762-C5C7-B1CB-475D-F54821E980C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261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4627172">
            <a:off x="4016343" y="4070980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9A0F495-E68A-34E3-580E-C4770AC63767}"/>
              </a:ext>
            </a:extLst>
          </p:cNvPr>
          <p:cNvSpPr/>
          <p:nvPr/>
        </p:nvSpPr>
        <p:spPr>
          <a:xfrm rot="20241168">
            <a:off x="7111502" y="4244763"/>
            <a:ext cx="218050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D8EC910-DF34-9A9E-1756-52319D53377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3820413" y="3776105"/>
            <a:ext cx="6195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619250" y="3767822"/>
            <a:ext cx="942975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A7C55A-D2C4-5B31-978E-D50932467FE8}"/>
              </a:ext>
            </a:extLst>
          </p:cNvPr>
          <p:cNvSpPr/>
          <p:nvPr/>
        </p:nvSpPr>
        <p:spPr>
          <a:xfrm>
            <a:off x="9039226" y="3798567"/>
            <a:ext cx="176212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5B9E67C-3D76-6F5A-99F2-5BA5135A345C}"/>
              </a:ext>
            </a:extLst>
          </p:cNvPr>
          <p:cNvSpPr/>
          <p:nvPr/>
        </p:nvSpPr>
        <p:spPr>
          <a:xfrm rot="16200000">
            <a:off x="9576762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18873870">
            <a:off x="2839113" y="4177545"/>
            <a:ext cx="121320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6525FD-8236-4EB6-A7F9-0942BFBAF2AB}"/>
              </a:ext>
            </a:extLst>
          </p:cNvPr>
          <p:cNvSpPr txBox="1">
            <a:spLocks/>
          </p:cNvSpPr>
          <p:nvPr/>
        </p:nvSpPr>
        <p:spPr>
          <a:xfrm>
            <a:off x="8952570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2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39BA0D-7585-2C4D-42BF-4A4D0EF5EA6E}"/>
              </a:ext>
            </a:extLst>
          </p:cNvPr>
          <p:cNvSpPr/>
          <p:nvPr/>
        </p:nvSpPr>
        <p:spPr>
          <a:xfrm flipV="1">
            <a:off x="3709584" y="3728347"/>
            <a:ext cx="697524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654839" y="3783592"/>
            <a:ext cx="907386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9150296" y="3798566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9364913" y="4156408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8654847" y="471710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2E0D24E-327E-1E12-794F-9FE6ABAC3B43}"/>
              </a:ext>
            </a:extLst>
          </p:cNvPr>
          <p:cNvSpPr txBox="1">
            <a:spLocks/>
          </p:cNvSpPr>
          <p:nvPr/>
        </p:nvSpPr>
        <p:spPr>
          <a:xfrm>
            <a:off x="3227286" y="465613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AD2400B-ADE7-4E59-C300-5C17FA3A02CE}"/>
              </a:ext>
            </a:extLst>
          </p:cNvPr>
          <p:cNvSpPr/>
          <p:nvPr/>
        </p:nvSpPr>
        <p:spPr>
          <a:xfrm rot="16200000">
            <a:off x="3795344" y="4124058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4B1CDE-5B8A-48FA-3CFA-C10C31E0CFE3}"/>
              </a:ext>
            </a:extLst>
          </p:cNvPr>
          <p:cNvSpPr/>
          <p:nvPr/>
        </p:nvSpPr>
        <p:spPr>
          <a:xfrm>
            <a:off x="3709584" y="3751206"/>
            <a:ext cx="90738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  <p:bldP spid="15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B11F7B-6388-586E-4BDD-AEC2A697B2AA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06B22E-AD06-BB6B-EB3C-AFE037E228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E2171A-25B9-ECCB-6C5C-7AC1CD06854F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B23151-BAE7-7E44-35C5-9601909D66BB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6625095" y="2546759"/>
            <a:ext cx="169514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261ADD-3EB8-DDEC-8A5A-2BA8BF0125F1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ACEF8C0C-3E94-65AA-6049-DD0B645D8B95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C3D539E-36C5-FEA9-FDF0-15868A35757E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423734-E182-ABB4-BBB7-08893C4D6B19}"/>
              </a:ext>
            </a:extLst>
          </p:cNvPr>
          <p:cNvSpPr txBox="1">
            <a:spLocks/>
          </p:cNvSpPr>
          <p:nvPr/>
        </p:nvSpPr>
        <p:spPr>
          <a:xfrm>
            <a:off x="2495702" y="2529394"/>
            <a:ext cx="1695146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6" grpId="0" animBg="1"/>
      <p:bldP spid="15" grpId="0" animBg="1"/>
      <p:bldP spid="16" grpId="0" animBg="1"/>
      <p:bldP spid="17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7016DF-79A0-2922-9373-5E84C5A56268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38FF0-93F6-E379-798E-ADBA78ABCC1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“when”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533894" y="3815322"/>
            <a:ext cx="308573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093040" y="3842764"/>
            <a:ext cx="475593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8" y="199184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277094" y="4874139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words are “she” and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0C921F-49D8-6B1B-AD01-AC1CF3A5CAB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3328180" y="493427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8678631">
            <a:off x="5127539" y="4237942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0B60151-ED2E-9D25-3192-79FF0430DB51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(an article)</a:t>
            </a:r>
            <a:endParaRPr lang="en-GB" sz="320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C193190-12B4-8881-38F7-1D6EBF2BE3A0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programmed with infinite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5985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5EDAFCB-1864-73D0-58BA-A6627DFD670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6894094" y="489163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4214417">
            <a:off x="6152392" y="4226606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7061716" y="3760117"/>
            <a:ext cx="730782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298934" y="49584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916381" y="3767764"/>
            <a:ext cx="861671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7780644">
            <a:off x="2154354" y="432648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D2B06D-9D51-1B73-C14F-E801979B1A92}"/>
              </a:ext>
            </a:extLst>
          </p:cNvPr>
          <p:cNvSpPr/>
          <p:nvPr/>
        </p:nvSpPr>
        <p:spPr>
          <a:xfrm>
            <a:off x="9004827" y="3813482"/>
            <a:ext cx="1866900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95363" y="208857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478630" y="3757649"/>
            <a:ext cx="1194341" cy="637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3864053" y="3767763"/>
            <a:ext cx="61105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834746" y="2857515"/>
            <a:ext cx="72036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2109608">
            <a:off x="2599751" y="2740169"/>
            <a:ext cx="143694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F9EF0BFF-887A-C145-7F5A-08C0C409FC72}"/>
              </a:ext>
            </a:extLst>
          </p:cNvPr>
          <p:cNvSpPr/>
          <p:nvPr/>
        </p:nvSpPr>
        <p:spPr>
          <a:xfrm rot="427442">
            <a:off x="3187943" y="2821457"/>
            <a:ext cx="5725976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240932" y="546945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4575842" y="4441381"/>
            <a:ext cx="1603722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FDBACAC-792C-27B4-4412-0A4D566BDF26}"/>
              </a:ext>
            </a:extLst>
          </p:cNvPr>
          <p:cNvSpPr/>
          <p:nvPr/>
        </p:nvSpPr>
        <p:spPr>
          <a:xfrm rot="20358826">
            <a:off x="2625677" y="4424501"/>
            <a:ext cx="4450531" cy="26750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B56C5BF3-9FDC-0167-00DB-0219F13F8354}"/>
              </a:ext>
            </a:extLst>
          </p:cNvPr>
          <p:cNvSpPr/>
          <p:nvPr/>
        </p:nvSpPr>
        <p:spPr>
          <a:xfrm>
            <a:off x="9094369" y="5647911"/>
            <a:ext cx="2761333" cy="1016807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wisdom.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4139</Words>
  <Application>Microsoft Office PowerPoint</Application>
  <PresentationFormat>Widescreen</PresentationFormat>
  <Paragraphs>469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2025-12-22T08:55:07Z</dcterms:modified>
</cp:coreProperties>
</file>