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93" r:id="rId2"/>
    <p:sldId id="274" r:id="rId3"/>
    <p:sldId id="463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521" r:id="rId16"/>
    <p:sldId id="379" r:id="rId17"/>
    <p:sldId id="380" r:id="rId18"/>
    <p:sldId id="365" r:id="rId19"/>
    <p:sldId id="382" r:id="rId20"/>
    <p:sldId id="383" r:id="rId21"/>
    <p:sldId id="384" r:id="rId22"/>
    <p:sldId id="385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FD5500-001B-4C6F-B638-BFDE5BF2ECE6}" v="2" dt="2025-12-09T15:15:34.1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D4012E82-E5D7-494F-B336-7D851D278176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8EA8B4C-2182-4C57-817C-F109C271D506}" type="parTrans" cxnId="{855EF8BA-015A-47DD-A271-4BB08D06AE9A}">
      <dgm:prSet/>
      <dgm:spPr/>
    </dgm:pt>
    <dgm:pt modelId="{DCC55C84-B990-4169-B02B-11A803582E78}" type="sibTrans" cxnId="{855EF8BA-015A-47DD-A271-4BB08D06AE9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7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7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7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7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7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7"/>
      <dgm:spPr/>
    </dgm:pt>
    <dgm:pt modelId="{106EB06B-DEA3-4FF8-821D-8B93D3ED4734}" type="pres">
      <dgm:prSet presAssocID="{D4012E82-E5D7-494F-B336-7D851D27817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F94C85DC-5D09-4C49-B5E6-A5E359FF090B}" type="parTrans" cxnId="{5E7DE67F-7EE3-4264-84DC-0CBF12245F36}">
      <dgm:prSet/>
      <dgm:spPr/>
    </dgm:pt>
    <dgm:pt modelId="{363EF150-2598-4BAC-9ECC-16F04C536B6F}" type="sibTrans" cxnId="{5E7DE67F-7EE3-4264-84DC-0CBF12245F3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7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7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7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7"/>
      <dgm:spPr/>
    </dgm:pt>
    <dgm:pt modelId="{68C9BD38-FEAC-42E2-8B25-2440A33CD9D9}" type="pres">
      <dgm:prSet presAssocID="{CFCBE7E3-A245-4CE1-8447-6C517E345B4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7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7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7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7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7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7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7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7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7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7"/>
      <dgm:spPr/>
    </dgm:pt>
    <dgm:pt modelId="{01E4E730-F613-43DD-AEAF-5EE603B723EC}" type="pres">
      <dgm:prSet presAssocID="{2F875F7C-A86C-47C2-BC4A-420AD5B7547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68C54648-E5A5-4055-A9FE-63C0A8482DDE}" type="parTrans" cxnId="{A72E5744-1320-43BB-98ED-DAEA84E97CE7}">
      <dgm:prSet/>
      <dgm:spPr/>
    </dgm:pt>
    <dgm:pt modelId="{C51E45BC-3C00-46A9-B1C2-97D34692425A}" type="sibTrans" cxnId="{A72E5744-1320-43BB-98ED-DAEA84E97CE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7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7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7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7"/>
      <dgm:spPr/>
    </dgm:pt>
    <dgm:pt modelId="{88AE7F33-CBD3-4D5D-83BB-0A9ED3915685}" type="pres">
      <dgm:prSet presAssocID="{22848C74-8AA3-4719-BCD4-FF236D190EC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60EE847-9AA4-4DC5-8B4C-A26C897134D0}" type="parTrans" cxnId="{0CBCE324-D366-44EF-99F6-53E0FF8EF4DC}">
      <dgm:prSet/>
      <dgm:spPr/>
    </dgm:pt>
    <dgm:pt modelId="{AFA1C65A-683A-4C72-88C6-6D92A1FF761F}" type="sibTrans" cxnId="{0CBCE324-D366-44EF-99F6-53E0FF8EF4D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7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7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7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7"/>
      <dgm:spPr/>
    </dgm:pt>
    <dgm:pt modelId="{0BA9E98F-3BCD-4CB1-8976-A048965B0681}" type="pres">
      <dgm:prSet presAssocID="{978BD9D4-DF20-42CD-A705-F66484A88B0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452A042B-992E-4732-9778-90BA0C10CB33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15888B1A-8EB5-4D40-9E7E-4E22C5E13DEF}" type="parTrans" cxnId="{58458036-E340-4F1A-A7C4-14F8D2B5FD20}">
      <dgm:prSet/>
      <dgm:spPr/>
    </dgm:pt>
    <dgm:pt modelId="{D1DD18E0-E49F-48FD-A6A3-6E6FE076F891}" type="sibTrans" cxnId="{58458036-E340-4F1A-A7C4-14F8D2B5FD2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7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7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7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7"/>
      <dgm:spPr/>
    </dgm:pt>
    <dgm:pt modelId="{31A350E9-0F2A-42C9-AAD2-56EEB1CE54EE}" type="pres">
      <dgm:prSet presAssocID="{452A042B-992E-4732-9778-90BA0C10CB3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48516DB7-29AB-44E9-BC63-3A957560A422}">
      <dsp:nvSpPr>
        <dsp:cNvPr id="0" name=""/>
        <dsp:cNvSpPr/>
      </dsp:nvSpPr>
      <dsp:spPr>
        <a:xfrm>
          <a:off x="3136918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2522810" y="2478251"/>
        <a:ext cx="1228217" cy="802173"/>
      </dsp:txXfrm>
    </dsp:sp>
    <dsp:sp modelId="{ABE48A18-E29C-4FD2-8838-D22BA16854AC}">
      <dsp:nvSpPr>
        <dsp:cNvPr id="0" name=""/>
        <dsp:cNvSpPr/>
      </dsp:nvSpPr>
      <dsp:spPr>
        <a:xfrm>
          <a:off x="4798489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184381" y="2478251"/>
        <a:ext cx="1228217" cy="802173"/>
      </dsp:txXfrm>
    </dsp:sp>
    <dsp:sp modelId="{8308160B-A56D-406A-B3BC-95BCBA279CD4}">
      <dsp:nvSpPr>
        <dsp:cNvPr id="0" name=""/>
        <dsp:cNvSpPr/>
      </dsp:nvSpPr>
      <dsp:spPr>
        <a:xfrm>
          <a:off x="5629275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82099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5845951" y="2478251"/>
        <a:ext cx="1228217" cy="802173"/>
      </dsp:txXfrm>
    </dsp:sp>
    <dsp:sp modelId="{2C7820C8-1FD1-43E6-A5F5-5A8FF68C16FC}">
      <dsp:nvSpPr>
        <dsp:cNvPr id="0" name=""/>
        <dsp:cNvSpPr/>
      </dsp:nvSpPr>
      <dsp:spPr>
        <a:xfrm>
          <a:off x="5629275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7482565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7507522" y="2478251"/>
        <a:ext cx="1228217" cy="802173"/>
      </dsp:txXfrm>
    </dsp:sp>
    <dsp:sp modelId="{514893FB-E965-460E-A081-BE694362D9C7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875CA7B-3C85-4BE6-A775-D9696350D9F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2639DCE2-B858-4ED7-A85C-0D1215C44484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0AAEE8A1-81E5-4D18-B950-A0AD39220E91}">
      <dsp:nvSpPr>
        <dsp:cNvPr id="0" name=""/>
        <dsp:cNvSpPr/>
      </dsp:nvSpPr>
      <dsp:spPr>
        <a:xfrm>
          <a:off x="7245125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6651780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6676737" y="2478251"/>
        <a:ext cx="1228217" cy="802173"/>
      </dsp:txXfrm>
    </dsp:sp>
    <dsp:sp modelId="{101FF381-9351-493F-A9D1-E421325509E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A20CD86E-5CB9-4649-9E02-2B72CA4901A1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141412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165229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303653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303653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303653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954572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303653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303653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279836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303653"/>
        <a:ext cx="1172105" cy="765525"/>
      </dsp:txXfrm>
    </dsp:sp>
    <dsp:sp modelId="{BF811283-BA90-4B71-8A53-D89928F96DBA}">
      <dsp:nvSpPr>
        <dsp:cNvPr id="0" name=""/>
        <dsp:cNvSpPr/>
      </dsp:nvSpPr>
      <dsp:spPr>
        <a:xfrm>
          <a:off x="8497702" y="2092995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933552" y="2418259"/>
          <a:ext cx="1219739" cy="81315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Extra information</a:t>
          </a:r>
        </a:p>
      </dsp:txBody>
      <dsp:txXfrm>
        <a:off x="7957369" y="2442076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303653"/>
        <a:ext cx="1172105" cy="7655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710624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734441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872864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872864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872864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1523784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872864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872864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872864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849047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872864"/>
        <a:ext cx="1172105" cy="7655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90468" y="847712"/>
          <a:ext cx="1226971" cy="8179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814426" y="871670"/>
        <a:ext cx="1179055" cy="770065"/>
      </dsp:txXfrm>
    </dsp:sp>
    <dsp:sp modelId="{76649846-3BC9-4AF2-8EFB-EFB494F8B5B0}">
      <dsp:nvSpPr>
        <dsp:cNvPr id="0" name=""/>
        <dsp:cNvSpPr/>
      </dsp:nvSpPr>
      <dsp:spPr>
        <a:xfrm>
          <a:off x="618763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4785190" y="0"/>
              </a:moveTo>
              <a:lnTo>
                <a:pt x="4785190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77" y="1992886"/>
          <a:ext cx="1226971" cy="81798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9235" y="2016844"/>
        <a:ext cx="1179055" cy="770065"/>
      </dsp:txXfrm>
    </dsp:sp>
    <dsp:sp modelId="{A7E49D6C-8376-4BDE-82B8-9FE98A4C9DCF}">
      <dsp:nvSpPr>
        <dsp:cNvPr id="0" name=""/>
        <dsp:cNvSpPr/>
      </dsp:nvSpPr>
      <dsp:spPr>
        <a:xfrm>
          <a:off x="2213826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3190127" y="0"/>
              </a:moveTo>
              <a:lnTo>
                <a:pt x="3190127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00340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624298" y="2016844"/>
        <a:ext cx="1179055" cy="770065"/>
      </dsp:txXfrm>
    </dsp:sp>
    <dsp:sp modelId="{D36C7C8D-7076-4EE3-A6EB-D9AFDACFC097}">
      <dsp:nvSpPr>
        <dsp:cNvPr id="0" name=""/>
        <dsp:cNvSpPr/>
      </dsp:nvSpPr>
      <dsp:spPr>
        <a:xfrm>
          <a:off x="3808890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1595063" y="0"/>
              </a:moveTo>
              <a:lnTo>
                <a:pt x="1595063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195404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3219362" y="2016844"/>
        <a:ext cx="1179055" cy="770065"/>
      </dsp:txXfrm>
    </dsp:sp>
    <dsp:sp modelId="{63F438D0-A326-4EF9-85CF-14316A65445F}">
      <dsp:nvSpPr>
        <dsp:cNvPr id="0" name=""/>
        <dsp:cNvSpPr/>
      </dsp:nvSpPr>
      <dsp:spPr>
        <a:xfrm>
          <a:off x="5358234" y="1665694"/>
          <a:ext cx="91440" cy="3271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79046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814426" y="2016844"/>
        <a:ext cx="1179055" cy="770065"/>
      </dsp:txXfrm>
    </dsp:sp>
    <dsp:sp modelId="{EFDCDFAB-B67C-400E-AF8C-AF531BC471BC}">
      <dsp:nvSpPr>
        <dsp:cNvPr id="0" name=""/>
        <dsp:cNvSpPr/>
      </dsp:nvSpPr>
      <dsp:spPr>
        <a:xfrm>
          <a:off x="5403954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1595063" y="163596"/>
              </a:lnTo>
              <a:lnTo>
                <a:pt x="1595063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385531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 (speech marks)</a:t>
          </a:r>
        </a:p>
      </dsp:txBody>
      <dsp:txXfrm>
        <a:off x="6409489" y="2016844"/>
        <a:ext cx="1179055" cy="770065"/>
      </dsp:txXfrm>
    </dsp:sp>
    <dsp:sp modelId="{F226407F-991C-4704-BCC3-5115BD3EB2BC}">
      <dsp:nvSpPr>
        <dsp:cNvPr id="0" name=""/>
        <dsp:cNvSpPr/>
      </dsp:nvSpPr>
      <dsp:spPr>
        <a:xfrm>
          <a:off x="5403954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3190127" y="163596"/>
              </a:lnTo>
              <a:lnTo>
                <a:pt x="3190127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980595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8004553" y="2016844"/>
        <a:ext cx="1179055" cy="770065"/>
      </dsp:txXfrm>
    </dsp:sp>
    <dsp:sp modelId="{CE5FCCDA-7690-41FB-B3B8-6326A430F925}">
      <dsp:nvSpPr>
        <dsp:cNvPr id="0" name=""/>
        <dsp:cNvSpPr/>
      </dsp:nvSpPr>
      <dsp:spPr>
        <a:xfrm>
          <a:off x="5403954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4785190" y="163596"/>
              </a:lnTo>
              <a:lnTo>
                <a:pt x="478519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57565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9599616" y="2016844"/>
        <a:ext cx="1179055" cy="7700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79646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81822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2006872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4346883" y="0"/>
              </a:moveTo>
              <a:lnTo>
                <a:pt x="434688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1471342" y="1336650"/>
        <a:ext cx="1071059" cy="699530"/>
      </dsp:txXfrm>
    </dsp:sp>
    <dsp:sp modelId="{D36B859B-AC7C-42A8-8CF0-D4FB726F640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Proper nouns</a:t>
          </a:r>
        </a:p>
      </dsp:txBody>
      <dsp:txXfrm>
        <a:off x="22381" y="2376930"/>
        <a:ext cx="1071059" cy="699530"/>
      </dsp:txXfrm>
    </dsp:sp>
    <dsp:sp modelId="{E3DF7CFD-D769-4DF5-BCB4-4DF4842B8191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I</a:t>
          </a:r>
        </a:p>
      </dsp:txBody>
      <dsp:txXfrm>
        <a:off x="1471342" y="2376930"/>
        <a:ext cx="1071059" cy="699530"/>
      </dsp:txXfrm>
    </dsp:sp>
    <dsp:sp modelId="{2166EF52-ABC4-484B-9863-5246B7D69BBE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Start of sentences</a:t>
          </a:r>
        </a:p>
      </dsp:txBody>
      <dsp:txXfrm>
        <a:off x="2920303" y="237693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3455833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2897922" y="0"/>
              </a:moveTo>
              <a:lnTo>
                <a:pt x="289792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2920303" y="133665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4904794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4369264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6308035" y="101766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818225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6353755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7267186" y="1336650"/>
        <a:ext cx="1071059" cy="699530"/>
      </dsp:txXfrm>
    </dsp:sp>
    <dsp:sp modelId="{EA039C0D-1283-40D3-AF04-F5A74DB1B2C8}">
      <dsp:nvSpPr>
        <dsp:cNvPr id="0" name=""/>
        <dsp:cNvSpPr/>
      </dsp:nvSpPr>
      <dsp:spPr>
        <a:xfrm>
          <a:off x="6353755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897922" y="148611"/>
              </a:lnTo>
              <a:lnTo>
                <a:pt x="289792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716148" y="1336650"/>
        <a:ext cx="1071059" cy="699530"/>
      </dsp:txXfrm>
    </dsp:sp>
    <dsp:sp modelId="{45AC7715-CBAB-488B-8115-EE76B15D1FE1}">
      <dsp:nvSpPr>
        <dsp:cNvPr id="0" name=""/>
        <dsp:cNvSpPr/>
      </dsp:nvSpPr>
      <dsp:spPr>
        <a:xfrm>
          <a:off x="6353755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4346883" y="148611"/>
              </a:lnTo>
              <a:lnTo>
                <a:pt x="434688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Bullet points</a:t>
          </a:r>
          <a:endParaRPr lang="en-GB" sz="1300" kern="1200" dirty="0"/>
        </a:p>
      </dsp:txBody>
      <dsp:txXfrm>
        <a:off x="10165109" y="1336650"/>
        <a:ext cx="1071059" cy="6995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8D2A210D-B787-4E18-AF81-EE1A09E40ED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0454" y="2478251"/>
        <a:ext cx="1228217" cy="802173"/>
      </dsp:txXfrm>
    </dsp:sp>
    <dsp:sp modelId="{44F440A3-803F-46DB-9CAD-A8BE88C88617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1692025" y="2478251"/>
        <a:ext cx="1228217" cy="802173"/>
      </dsp:txXfrm>
    </dsp:sp>
    <dsp:sp modelId="{72C46A7C-61F5-4EFF-860D-69C05568FB48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3353595" y="2478251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2F3D557-075E-447A-B88D-79A9D274829D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48F67C62-C4AE-4D47-ABBB-4F9AC862E38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FAB4F1E0-63BD-4CE6-923B-13BC1EB83D03}">
      <dsp:nvSpPr>
        <dsp:cNvPr id="0" name=""/>
        <dsp:cNvSpPr/>
      </dsp:nvSpPr>
      <dsp:spPr>
        <a:xfrm>
          <a:off x="3136918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2522810" y="2478251"/>
        <a:ext cx="1228217" cy="802173"/>
      </dsp:txXfrm>
    </dsp:sp>
    <dsp:sp modelId="{41EA41F8-6593-4A50-8287-574A67BD9D33}">
      <dsp:nvSpPr>
        <dsp:cNvPr id="0" name=""/>
        <dsp:cNvSpPr/>
      </dsp:nvSpPr>
      <dsp:spPr>
        <a:xfrm>
          <a:off x="3967704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184381" y="2478251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9C952361-83C8-4987-99EA-7D3D689C3C35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64897BA2-C6E6-4860-8231-0D557A64A62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67774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306583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11628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627425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These are some of the types of punctuation we have already met.</a:t>
            </a:r>
          </a:p>
          <a:p>
            <a:pPr algn="ctr"/>
            <a:endParaRPr lang="en-GB" sz="2400"/>
          </a:p>
          <a:p>
            <a:pPr algn="ctr"/>
            <a:r>
              <a:rPr lang="en-GB" sz="2400"/>
              <a:t>Can anyone remember what </a:t>
            </a:r>
            <a:r>
              <a:rPr lang="en-GB" sz="2400" u="sng"/>
              <a:t>parentheses</a:t>
            </a:r>
            <a:r>
              <a:rPr lang="en-GB" sz="2400"/>
              <a:t> are used for?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285022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233670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1" y="257664"/>
            <a:ext cx="10283535" cy="66617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1056158"/>
            <a:ext cx="10283534" cy="10488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is used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organise and structure writing.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DF0F71-BCED-0186-2F60-A85B9BC33341}"/>
              </a:ext>
            </a:extLst>
          </p:cNvPr>
          <p:cNvSpPr txBox="1">
            <a:spLocks/>
          </p:cNvSpPr>
          <p:nvPr/>
        </p:nvSpPr>
        <p:spPr>
          <a:xfrm>
            <a:off x="954231" y="5823289"/>
            <a:ext cx="10283534" cy="6661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bullet points?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33C08B-3A7F-7D5B-5404-82A4EDEFDE6D}"/>
              </a:ext>
            </a:extLst>
          </p:cNvPr>
          <p:cNvSpPr txBox="1">
            <a:spLocks/>
          </p:cNvSpPr>
          <p:nvPr/>
        </p:nvSpPr>
        <p:spPr>
          <a:xfrm>
            <a:off x="954231" y="2260940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F320DC-AE93-D7F5-BD7A-09375BE5BB01}"/>
              </a:ext>
            </a:extLst>
          </p:cNvPr>
          <p:cNvSpPr/>
          <p:nvPr/>
        </p:nvSpPr>
        <p:spPr>
          <a:xfrm>
            <a:off x="133350" y="278025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60D140-23E3-CB14-05D5-A0097733E44E}"/>
              </a:ext>
            </a:extLst>
          </p:cNvPr>
          <p:cNvSpPr/>
          <p:nvPr/>
        </p:nvSpPr>
        <p:spPr>
          <a:xfrm>
            <a:off x="133350" y="334695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CE97460-6B1D-B07B-C9CD-FD558AB9AE9C}"/>
              </a:ext>
            </a:extLst>
          </p:cNvPr>
          <p:cNvSpPr/>
          <p:nvPr/>
        </p:nvSpPr>
        <p:spPr>
          <a:xfrm>
            <a:off x="133350" y="414498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A66CAB5-0FBF-0907-9FC5-E57632E9AFEA}"/>
              </a:ext>
            </a:extLst>
          </p:cNvPr>
          <p:cNvSpPr/>
          <p:nvPr/>
        </p:nvSpPr>
        <p:spPr>
          <a:xfrm>
            <a:off x="96981" y="498538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B0F2CD-9E52-4E32-3EFE-9879C7F84D8E}"/>
              </a:ext>
            </a:extLst>
          </p:cNvPr>
          <p:cNvSpPr txBox="1">
            <a:spLocks/>
          </p:cNvSpPr>
          <p:nvPr/>
        </p:nvSpPr>
        <p:spPr>
          <a:xfrm>
            <a:off x="982806" y="4874884"/>
            <a:ext cx="10283534" cy="130779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 make long complicated texts more easily understandable.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A08674-E469-0907-EFE9-240A50AE9438}"/>
              </a:ext>
            </a:extLst>
          </p:cNvPr>
          <p:cNvSpPr txBox="1">
            <a:spLocks/>
          </p:cNvSpPr>
          <p:nvPr/>
        </p:nvSpPr>
        <p:spPr>
          <a:xfrm>
            <a:off x="954233" y="278985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the “point” of bullet points is?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86C4E37-1E31-D37D-2582-3180D1D3424B}"/>
              </a:ext>
            </a:extLst>
          </p:cNvPr>
          <p:cNvSpPr txBox="1">
            <a:spLocks/>
          </p:cNvSpPr>
          <p:nvPr/>
        </p:nvSpPr>
        <p:spPr>
          <a:xfrm>
            <a:off x="982806" y="1131406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21B8097-F1F7-F053-F67D-9CBB00581073}"/>
              </a:ext>
            </a:extLst>
          </p:cNvPr>
          <p:cNvSpPr/>
          <p:nvPr/>
        </p:nvSpPr>
        <p:spPr>
          <a:xfrm>
            <a:off x="93515" y="167490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FD7237C-8C7F-B21C-A221-34B85D59A884}"/>
              </a:ext>
            </a:extLst>
          </p:cNvPr>
          <p:cNvSpPr/>
          <p:nvPr/>
        </p:nvSpPr>
        <p:spPr>
          <a:xfrm>
            <a:off x="93515" y="224159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FE8E522-EED0-DD99-BE04-575246834A03}"/>
              </a:ext>
            </a:extLst>
          </p:cNvPr>
          <p:cNvSpPr/>
          <p:nvPr/>
        </p:nvSpPr>
        <p:spPr>
          <a:xfrm>
            <a:off x="93515" y="303962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F542216-A4E8-5AC5-EBEC-8161707EDF9E}"/>
              </a:ext>
            </a:extLst>
          </p:cNvPr>
          <p:cNvSpPr/>
          <p:nvPr/>
        </p:nvSpPr>
        <p:spPr>
          <a:xfrm>
            <a:off x="57146" y="388002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01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954232" y="2146544"/>
            <a:ext cx="10532917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90091" y="1503090"/>
            <a:ext cx="4067175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2691202">
            <a:off x="7712048" y="1800460"/>
            <a:ext cx="286949" cy="716984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57194" y="6144454"/>
            <a:ext cx="4338606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1500083">
            <a:off x="1551635" y="5300683"/>
            <a:ext cx="297696" cy="959463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11500083">
            <a:off x="10918090" y="5309912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812582" y="6013840"/>
            <a:ext cx="56745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Full stop (or question mark, or exclamation mark) at the end of each bullet point.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8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3577504" y="1514954"/>
            <a:ext cx="5036992" cy="413221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8884427" y="1556737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7993381" y="1307623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89080" y="2483090"/>
            <a:ext cx="3199013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b="1" u="sng" dirty="0">
                <a:solidFill>
                  <a:schemeClr val="bg1"/>
                </a:solidFill>
              </a:rPr>
              <a:t>NO</a:t>
            </a:r>
            <a:r>
              <a:rPr lang="en-GB" dirty="0">
                <a:solidFill>
                  <a:schemeClr val="bg1"/>
                </a:solidFill>
              </a:rPr>
              <a:t> 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884427" y="3280986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NO 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6916697" y="1555787"/>
            <a:ext cx="297696" cy="379114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</p:spTree>
    <p:extLst>
      <p:ext uri="{BB962C8B-B14F-4D97-AF65-F5344CB8AC3E}">
        <p14:creationId xmlns:p14="http://schemas.microsoft.com/office/powerpoint/2010/main" val="20079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are the similarities and differences?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86983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items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the differences?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337253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70393" y="387863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mistakes? </a:t>
            </a:r>
          </a:p>
        </p:txBody>
      </p:sp>
      <p:sp>
        <p:nvSpPr>
          <p:cNvPr id="6" name="correct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2208869" y="1146943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enjoy!</a:t>
            </a:r>
          </a:p>
        </p:txBody>
      </p:sp>
      <p:sp>
        <p:nvSpPr>
          <p:cNvPr id="7" name="missing full stops">
            <a:extLst>
              <a:ext uri="{FF2B5EF4-FFF2-40B4-BE49-F238E27FC236}">
                <a16:creationId xmlns:a16="http://schemas.microsoft.com/office/drawing/2014/main" id="{12AA0132-88D8-4804-AA8A-2559EF681FDA}"/>
              </a:ext>
            </a:extLst>
          </p:cNvPr>
          <p:cNvSpPr txBox="1">
            <a:spLocks/>
          </p:cNvSpPr>
          <p:nvPr/>
        </p:nvSpPr>
        <p:spPr>
          <a:xfrm>
            <a:off x="2203174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3" name="Colon only">
            <a:extLst>
              <a:ext uri="{FF2B5EF4-FFF2-40B4-BE49-F238E27FC236}">
                <a16:creationId xmlns:a16="http://schemas.microsoft.com/office/drawing/2014/main" id="{A30A530A-ACC2-230A-2AAC-04B44F9AED16}"/>
              </a:ext>
            </a:extLst>
          </p:cNvPr>
          <p:cNvSpPr txBox="1">
            <a:spLocks/>
          </p:cNvSpPr>
          <p:nvPr/>
        </p:nvSpPr>
        <p:spPr>
          <a:xfrm>
            <a:off x="2211715" y="112604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2" name="Wrong">
            <a:extLst>
              <a:ext uri="{FF2B5EF4-FFF2-40B4-BE49-F238E27FC236}">
                <a16:creationId xmlns:a16="http://schemas.microsoft.com/office/drawing/2014/main" id="{33E90865-DC06-3ABF-242D-84BF45FA7A18}"/>
              </a:ext>
            </a:extLst>
          </p:cNvPr>
          <p:cNvSpPr txBox="1">
            <a:spLocks/>
          </p:cNvSpPr>
          <p:nvPr/>
        </p:nvSpPr>
        <p:spPr>
          <a:xfrm>
            <a:off x="2214562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6855675" y="771965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04765" y="1184873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957912" y="3090201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7690071" y="2445187"/>
            <a:ext cx="297696" cy="2005116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75675" y="1714626"/>
            <a:ext cx="24103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7371449">
            <a:off x="2205977" y="2091594"/>
            <a:ext cx="297696" cy="710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B16B958D-4FFB-6C3B-A301-60B9276819EF}"/>
              </a:ext>
            </a:extLst>
          </p:cNvPr>
          <p:cNvSpPr/>
          <p:nvPr/>
        </p:nvSpPr>
        <p:spPr>
          <a:xfrm>
            <a:off x="9555480" y="5501390"/>
            <a:ext cx="2446347" cy="118683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97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13" grpId="0" animBg="1"/>
      <p:bldP spid="10" grpId="0" animBg="1"/>
      <p:bldP spid="17" grpId="0" animBg="1"/>
      <p:bldP spid="18" grpId="0" animBg="1"/>
      <p:bldP spid="14" grpId="0" animBg="1"/>
      <p:bldP spid="1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605087"/>
              </p:ext>
            </p:extLst>
          </p:nvPr>
        </p:nvGraphicFramePr>
        <p:xfrm>
          <a:off x="929390" y="781051"/>
          <a:ext cx="10807908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37899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1642</Words>
  <Application>Microsoft Office PowerPoint</Application>
  <PresentationFormat>Widescreen</PresentationFormat>
  <Paragraphs>322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Bullet Points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2025-12-22T08:54:25Z</dcterms:modified>
</cp:coreProperties>
</file>