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B6B267-0EA8-4D48-AB2A-44DE4060B61E}" v="3" dt="2025-12-15T13:51:30.6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085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unloading a car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unpacking bags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setting up a tent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building a campfire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a meal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of instructions for setting up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campsite using bullet points?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5742" y="-916464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91974E-17 0 L -0.26237 0.1481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64" y="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2025-12-22T08:54:10Z</dcterms:modified>
</cp:coreProperties>
</file>