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1"/>
  </p:notesMasterIdLst>
  <p:sldIdLst>
    <p:sldId id="2593" r:id="rId2"/>
    <p:sldId id="274" r:id="rId3"/>
    <p:sldId id="502" r:id="rId4"/>
    <p:sldId id="469" r:id="rId5"/>
    <p:sldId id="416" r:id="rId6"/>
    <p:sldId id="419" r:id="rId7"/>
    <p:sldId id="477" r:id="rId8"/>
    <p:sldId id="470" r:id="rId9"/>
    <p:sldId id="471" r:id="rId10"/>
    <p:sldId id="473" r:id="rId11"/>
    <p:sldId id="474" r:id="rId12"/>
    <p:sldId id="475" r:id="rId13"/>
    <p:sldId id="520" r:id="rId14"/>
    <p:sldId id="476" r:id="rId15"/>
    <p:sldId id="521" r:id="rId16"/>
    <p:sldId id="522" r:id="rId17"/>
    <p:sldId id="322" r:id="rId18"/>
    <p:sldId id="308" r:id="rId19"/>
    <p:sldId id="371" r:id="rId20"/>
    <p:sldId id="282" r:id="rId21"/>
    <p:sldId id="325" r:id="rId22"/>
    <p:sldId id="281" r:id="rId23"/>
    <p:sldId id="412" r:id="rId24"/>
    <p:sldId id="424" r:id="rId25"/>
    <p:sldId id="427" r:id="rId26"/>
    <p:sldId id="428" r:id="rId27"/>
    <p:sldId id="425" r:id="rId28"/>
    <p:sldId id="426" r:id="rId29"/>
    <p:sldId id="429" r:id="rId30"/>
  </p:sldIdLst>
  <p:sldSz cx="12192000" cy="6858000"/>
  <p:notesSz cx="6858000" cy="9144000"/>
  <p:embeddedFontLst>
    <p:embeddedFont>
      <p:font typeface="Andika" panose="02000000000000000000" pitchFamily="2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D07CC59-A01C-4BC2-BB5D-2D4B6525C0B3}" v="2" dt="2025-12-09T15:13:55.9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  <dgm:t>
        <a:bodyPr/>
        <a:lstStyle/>
        <a:p>
          <a:endParaRPr lang="en-GB"/>
        </a:p>
      </dgm:t>
    </dgm:pt>
    <dgm:pt modelId="{1E78C491-BFB3-4809-A7C0-BE9D2B223626}" type="sibTrans" cxnId="{6666CEBA-502C-4BB4-B18F-BECDCAACC4DF}">
      <dgm:prSet/>
      <dgm:spPr/>
      <dgm:t>
        <a:bodyPr/>
        <a:lstStyle/>
        <a:p>
          <a:endParaRPr lang="en-GB"/>
        </a:p>
      </dgm:t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  <dgm:t>
        <a:bodyPr/>
        <a:lstStyle/>
        <a:p>
          <a:endParaRPr lang="en-GB"/>
        </a:p>
      </dgm:t>
    </dgm:pt>
    <dgm:pt modelId="{E6407E43-19C0-467C-A01C-A2E7EC2661C5}" type="sibTrans" cxnId="{3642E4B3-4EE6-4C2E-968B-E603E6964DDA}">
      <dgm:prSet/>
      <dgm:spPr/>
      <dgm:t>
        <a:bodyPr/>
        <a:lstStyle/>
        <a:p>
          <a:endParaRPr lang="en-GB"/>
        </a:p>
      </dgm:t>
    </dgm:pt>
    <dgm:pt modelId="{D792DDDA-10AE-41E1-9654-627176949F96}">
      <dgm:prSet phldrT="[Text]"/>
      <dgm:spPr/>
      <dgm:t>
        <a:bodyPr/>
        <a:lstStyle/>
        <a:p>
          <a:r>
            <a:rPr lang="en-GB" dirty="0"/>
            <a:t>To avoid ambiguity</a:t>
          </a:r>
        </a:p>
      </dgm:t>
    </dgm:pt>
    <dgm:pt modelId="{B7BE11D9-0584-4771-8E1B-C604A9987C8C}" type="parTrans" cxnId="{EC5E6F73-B9B9-4BD9-AB32-E0BE8B153308}">
      <dgm:prSet/>
      <dgm:spPr/>
      <dgm:t>
        <a:bodyPr/>
        <a:lstStyle/>
        <a:p>
          <a:endParaRPr lang="en-GB"/>
        </a:p>
      </dgm:t>
    </dgm:pt>
    <dgm:pt modelId="{B33D1B6D-9AAE-4576-B22F-723273126472}" type="sibTrans" cxnId="{EC5E6F73-B9B9-4BD9-AB32-E0BE8B153308}">
      <dgm:prSet/>
      <dgm:spPr/>
      <dgm:t>
        <a:bodyPr/>
        <a:lstStyle/>
        <a:p>
          <a:endParaRPr lang="en-GB"/>
        </a:p>
      </dgm:t>
    </dgm:pt>
    <dgm:pt modelId="{9540BEE0-2399-4E25-B846-3D6A319BD867}">
      <dgm:prSet phldrT="[Text]"/>
      <dgm:spPr/>
      <dgm:t>
        <a:bodyPr/>
        <a:lstStyle/>
        <a:p>
          <a:r>
            <a:rPr lang="en-GB" dirty="0"/>
            <a:t>As part of parentheses</a:t>
          </a:r>
        </a:p>
      </dgm:t>
    </dgm:pt>
    <dgm:pt modelId="{04EB92F2-5602-4D4C-93C4-2886A001CEAA}" type="parTrans" cxnId="{F243E675-4F21-4175-96F5-E60D9DD20768}">
      <dgm:prSet/>
      <dgm:spPr/>
      <dgm:t>
        <a:bodyPr/>
        <a:lstStyle/>
        <a:p>
          <a:endParaRPr lang="en-GB"/>
        </a:p>
      </dgm:t>
    </dgm:pt>
    <dgm:pt modelId="{53073915-9631-4DB6-8F07-8CF5D8346EE1}" type="sibTrans" cxnId="{F243E675-4F21-4175-96F5-E60D9DD20768}">
      <dgm:prSet/>
      <dgm:spPr/>
      <dgm:t>
        <a:bodyPr/>
        <a:lstStyle/>
        <a:p>
          <a:endParaRPr lang="en-GB"/>
        </a:p>
      </dgm:t>
    </dgm:pt>
    <dgm:pt modelId="{C821CBBB-C346-4ACB-9E19-DA78D2C97D8C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1528B5A5-574C-48AC-A0B9-13BBAC3ACD6A}" type="parTrans" cxnId="{19891459-B8B7-4E6B-A141-CE5AAB8F3B48}">
      <dgm:prSet/>
      <dgm:spPr/>
      <dgm:t>
        <a:bodyPr/>
        <a:lstStyle/>
        <a:p>
          <a:endParaRPr lang="en-GB"/>
        </a:p>
      </dgm:t>
    </dgm:pt>
    <dgm:pt modelId="{3974485B-74CF-4871-B211-AF4ABBA9B050}" type="sibTrans" cxnId="{19891459-B8B7-4E6B-A141-CE5AAB8F3B48}">
      <dgm:prSet/>
      <dgm:spPr/>
      <dgm:t>
        <a:bodyPr/>
        <a:lstStyle/>
        <a:p>
          <a:endParaRPr lang="en-GB"/>
        </a:p>
      </dgm:t>
    </dgm:pt>
    <dgm:pt modelId="{D4012E82-E5D7-494F-B336-7D851D278176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E8EA8B4C-2182-4C57-817C-F109C271D506}" type="parTrans" cxnId="{855EF8BA-015A-47DD-A271-4BB08D06AE9A}">
      <dgm:prSet/>
      <dgm:spPr/>
      <dgm:t>
        <a:bodyPr/>
        <a:lstStyle/>
        <a:p>
          <a:endParaRPr lang="en-GB"/>
        </a:p>
      </dgm:t>
    </dgm:pt>
    <dgm:pt modelId="{DCC55C84-B990-4169-B02B-11A803582E78}" type="sibTrans" cxnId="{855EF8BA-015A-47DD-A271-4BB08D06AE9A}">
      <dgm:prSet/>
      <dgm:spPr/>
      <dgm:t>
        <a:bodyPr/>
        <a:lstStyle/>
        <a:p>
          <a:endParaRPr lang="en-GB"/>
        </a:p>
      </dgm:t>
    </dgm:pt>
    <dgm:pt modelId="{B2A1C9C4-FBED-4EDA-8D18-34E26B093784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B51DCF9B-6B2A-481E-B354-56A15C688272}" type="parTrans" cxnId="{CEC7874F-DF79-4A88-96AD-7904196CA8F2}">
      <dgm:prSet/>
      <dgm:spPr/>
      <dgm:t>
        <a:bodyPr/>
        <a:lstStyle/>
        <a:p>
          <a:endParaRPr lang="en-GB"/>
        </a:p>
      </dgm:t>
    </dgm:pt>
    <dgm:pt modelId="{E28B9263-A22E-4E48-B2CF-CE3EB34271F2}" type="sibTrans" cxnId="{CEC7874F-DF79-4A88-96AD-7904196CA8F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8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8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8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8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8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8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8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8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4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4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4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4"/>
      <dgm:spPr/>
    </dgm:pt>
    <dgm:pt modelId="{C9D738C4-C8DE-45A7-A015-BEE899E08E71}" type="pres">
      <dgm:prSet presAssocID="{1FFD833D-74CB-468A-A714-D60B02C4719A}" presName="hierChild3" presStyleCnt="0"/>
      <dgm:spPr/>
    </dgm:pt>
    <dgm:pt modelId="{8308160B-A56D-406A-B3BC-95BCBA279CD4}" type="pres">
      <dgm:prSet presAssocID="{B7BE11D9-0584-4771-8E1B-C604A9987C8C}" presName="Name19" presStyleLbl="parChTrans1D3" presStyleIdx="2" presStyleCnt="4"/>
      <dgm:spPr/>
    </dgm:pt>
    <dgm:pt modelId="{16D528A2-43EF-49E2-AEEC-415906154B06}" type="pres">
      <dgm:prSet presAssocID="{D792DDDA-10AE-41E1-9654-627176949F96}" presName="Name21" presStyleCnt="0"/>
      <dgm:spPr/>
    </dgm:pt>
    <dgm:pt modelId="{955A9E76-515E-4191-A5E2-8A38CABBBABC}" type="pres">
      <dgm:prSet presAssocID="{D792DDDA-10AE-41E1-9654-627176949F96}" presName="level2Shape" presStyleLbl="node3" presStyleIdx="2" presStyleCnt="4"/>
      <dgm:spPr/>
    </dgm:pt>
    <dgm:pt modelId="{9B4AEFE7-FE82-4498-9C28-BD452B58B4BD}" type="pres">
      <dgm:prSet presAssocID="{D792DDDA-10AE-41E1-9654-627176949F96}" presName="hierChild3" presStyleCnt="0"/>
      <dgm:spPr/>
    </dgm:pt>
    <dgm:pt modelId="{2C7820C8-1FD1-43E6-A5F5-5A8FF68C16FC}" type="pres">
      <dgm:prSet presAssocID="{04EB92F2-5602-4D4C-93C4-2886A001CEAA}" presName="Name19" presStyleLbl="parChTrans1D3" presStyleIdx="3" presStyleCnt="4"/>
      <dgm:spPr/>
    </dgm:pt>
    <dgm:pt modelId="{94EFD5B5-63CF-4868-ACA7-10587B912FE0}" type="pres">
      <dgm:prSet presAssocID="{9540BEE0-2399-4E25-B846-3D6A319BD867}" presName="Name21" presStyleCnt="0"/>
      <dgm:spPr/>
    </dgm:pt>
    <dgm:pt modelId="{F0C378B1-EBF8-43E4-8F68-CC66D289BBE2}" type="pres">
      <dgm:prSet presAssocID="{9540BEE0-2399-4E25-B846-3D6A319BD867}" presName="level2Shape" presStyleLbl="node3" presStyleIdx="3" presStyleCnt="4"/>
      <dgm:spPr/>
    </dgm:pt>
    <dgm:pt modelId="{391C3237-E96E-4383-9A4F-3DDF0273476C}" type="pres">
      <dgm:prSet presAssocID="{9540BEE0-2399-4E25-B846-3D6A319BD867}" presName="hierChild3" presStyleCnt="0"/>
      <dgm:spPr/>
    </dgm:pt>
    <dgm:pt modelId="{514893FB-E965-460E-A081-BE694362D9C7}" type="pres">
      <dgm:prSet presAssocID="{AC0B3E1B-E772-43A3-9403-15D1BC4ED35E}" presName="Name19" presStyleLbl="parChTrans1D2" presStyleIdx="4" presStyleCnt="8"/>
      <dgm:spPr/>
    </dgm:pt>
    <dgm:pt modelId="{A55B25C4-4FEF-4597-B06B-6392EF097104}" type="pres">
      <dgm:prSet presAssocID="{F0877716-ED22-4B74-95BF-FDDF875A0B1E}" presName="Name21" presStyleCnt="0"/>
      <dgm:spPr/>
    </dgm:pt>
    <dgm:pt modelId="{45BEA854-AC37-4403-B344-3C44493CF610}" type="pres">
      <dgm:prSet presAssocID="{F0877716-ED22-4B74-95BF-FDDF875A0B1E}" presName="level2Shape" presStyleLbl="node2" presStyleIdx="4" presStyleCnt="8"/>
      <dgm:spPr/>
    </dgm:pt>
    <dgm:pt modelId="{C3CE8086-AC51-4CAB-A7A2-699B1F65780C}" type="pres">
      <dgm:prSet presAssocID="{F0877716-ED22-4B74-95BF-FDDF875A0B1E}" presName="hierChild3" presStyleCnt="0"/>
      <dgm:spPr/>
    </dgm:pt>
    <dgm:pt modelId="{3875CA7B-3C85-4BE6-A775-D9696350D9F9}" type="pres">
      <dgm:prSet presAssocID="{1528B5A5-574C-48AC-A0B9-13BBAC3ACD6A}" presName="Name19" presStyleLbl="parChTrans1D2" presStyleIdx="5" presStyleCnt="8"/>
      <dgm:spPr/>
    </dgm:pt>
    <dgm:pt modelId="{6E6E740D-7524-4614-8D9D-DBC20975547C}" type="pres">
      <dgm:prSet presAssocID="{C821CBBB-C346-4ACB-9E19-DA78D2C97D8C}" presName="Name21" presStyleCnt="0"/>
      <dgm:spPr/>
    </dgm:pt>
    <dgm:pt modelId="{1E9EA311-5A1C-41C6-8943-FACCF8DC5FA5}" type="pres">
      <dgm:prSet presAssocID="{C821CBBB-C346-4ACB-9E19-DA78D2C97D8C}" presName="level2Shape" presStyleLbl="node2" presStyleIdx="5" presStyleCnt="8"/>
      <dgm:spPr/>
    </dgm:pt>
    <dgm:pt modelId="{AA893C05-9718-4474-B2DD-CE4776DEE4B9}" type="pres">
      <dgm:prSet presAssocID="{C821CBBB-C346-4ACB-9E19-DA78D2C97D8C}" presName="hierChild3" presStyleCnt="0"/>
      <dgm:spPr/>
    </dgm:pt>
    <dgm:pt modelId="{2639DCE2-B858-4ED7-A85C-0D1215C44484}" type="pres">
      <dgm:prSet presAssocID="{E8EA8B4C-2182-4C57-817C-F109C271D506}" presName="Name19" presStyleLbl="parChTrans1D2" presStyleIdx="6" presStyleCnt="8"/>
      <dgm:spPr/>
    </dgm:pt>
    <dgm:pt modelId="{FA39141F-311D-4A3B-9B2F-8997E2E2EF9F}" type="pres">
      <dgm:prSet presAssocID="{D4012E82-E5D7-494F-B336-7D851D278176}" presName="Name21" presStyleCnt="0"/>
      <dgm:spPr/>
    </dgm:pt>
    <dgm:pt modelId="{92369E04-F1B4-49C2-9346-C1D12EB74969}" type="pres">
      <dgm:prSet presAssocID="{D4012E82-E5D7-494F-B336-7D851D278176}" presName="level2Shape" presStyleLbl="node2" presStyleIdx="6" presStyleCnt="8"/>
      <dgm:spPr/>
    </dgm:pt>
    <dgm:pt modelId="{106EB06B-DEA3-4FF8-821D-8B93D3ED4734}" type="pres">
      <dgm:prSet presAssocID="{D4012E82-E5D7-494F-B336-7D851D278176}" presName="hierChild3" presStyleCnt="0"/>
      <dgm:spPr/>
    </dgm:pt>
    <dgm:pt modelId="{A7505B48-5EBA-43D7-8640-845EC1A5F099}" type="pres">
      <dgm:prSet presAssocID="{B51DCF9B-6B2A-481E-B354-56A15C688272}" presName="Name19" presStyleLbl="parChTrans1D2" presStyleIdx="7" presStyleCnt="8"/>
      <dgm:spPr/>
    </dgm:pt>
    <dgm:pt modelId="{A868E9BF-DED2-4166-AE99-28F197A2F466}" type="pres">
      <dgm:prSet presAssocID="{B2A1C9C4-FBED-4EDA-8D18-34E26B093784}" presName="Name21" presStyleCnt="0"/>
      <dgm:spPr/>
    </dgm:pt>
    <dgm:pt modelId="{3CF2472C-7F58-4E76-A138-3E7D0F43960A}" type="pres">
      <dgm:prSet presAssocID="{B2A1C9C4-FBED-4EDA-8D18-34E26B093784}" presName="level2Shape" presStyleLbl="node2" presStyleIdx="7" presStyleCnt="8"/>
      <dgm:spPr/>
    </dgm:pt>
    <dgm:pt modelId="{6C6C24F0-9862-48D7-B17E-56B824E12F80}" type="pres">
      <dgm:prSet presAssocID="{B2A1C9C4-FBED-4EDA-8D18-34E26B09378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328E8D14-9AAD-49AA-A762-31BD99AC73E0}" type="presOf" srcId="{04EB92F2-5602-4D4C-93C4-2886A001CEAA}" destId="{2C7820C8-1FD1-43E6-A5F5-5A8FF68C16FC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302C0F26-977F-4137-8764-97F1187EAD82}" type="presOf" srcId="{B51DCF9B-6B2A-481E-B354-56A15C688272}" destId="{A7505B48-5EBA-43D7-8640-845EC1A5F099}" srcOrd="0" destOrd="0" presId="urn:microsoft.com/office/officeart/2005/8/layout/hierarchy6"/>
    <dgm:cxn modelId="{085A4D3E-3EC8-41ED-8C58-E81E5C4F0FBE}" type="presOf" srcId="{D4012E82-E5D7-494F-B336-7D851D278176}" destId="{92369E04-F1B4-49C2-9346-C1D12EB74969}" srcOrd="0" destOrd="0" presId="urn:microsoft.com/office/officeart/2005/8/layout/hierarchy6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3190746D-0500-42BF-BA88-25D4628C478E}" type="presOf" srcId="{9540BEE0-2399-4E25-B846-3D6A319BD867}" destId="{F0C378B1-EBF8-43E4-8F68-CC66D289BBE2}" srcOrd="0" destOrd="0" presId="urn:microsoft.com/office/officeart/2005/8/layout/hierarchy6"/>
    <dgm:cxn modelId="{7E19A74E-3965-4349-9379-404F7741E2DB}" type="presOf" srcId="{1528B5A5-574C-48AC-A0B9-13BBAC3ACD6A}" destId="{3875CA7B-3C85-4BE6-A775-D9696350D9F9}" srcOrd="0" destOrd="0" presId="urn:microsoft.com/office/officeart/2005/8/layout/hierarchy6"/>
    <dgm:cxn modelId="{CEC7874F-DF79-4A88-96AD-7904196CA8F2}" srcId="{E4077D0A-89B9-48D0-B430-37B0E120FC14}" destId="{B2A1C9C4-FBED-4EDA-8D18-34E26B093784}" srcOrd="7" destOrd="0" parTransId="{B51DCF9B-6B2A-481E-B354-56A15C688272}" sibTransId="{E28B9263-A22E-4E48-B2CF-CE3EB34271F2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EC5E6F73-B9B9-4BD9-AB32-E0BE8B153308}" srcId="{3BE4626B-A37C-40E0-8A06-A0D67C46CA89}" destId="{D792DDDA-10AE-41E1-9654-627176949F96}" srcOrd="2" destOrd="0" parTransId="{B7BE11D9-0584-4771-8E1B-C604A9987C8C}" sibTransId="{B33D1B6D-9AAE-4576-B22F-723273126472}"/>
    <dgm:cxn modelId="{95708455-790B-49D6-8FEF-9E0E76D31771}" type="presOf" srcId="{D792DDDA-10AE-41E1-9654-627176949F96}" destId="{955A9E76-515E-4191-A5E2-8A38CABBBABC}" srcOrd="0" destOrd="0" presId="urn:microsoft.com/office/officeart/2005/8/layout/hierarchy6"/>
    <dgm:cxn modelId="{F243E675-4F21-4175-96F5-E60D9DD20768}" srcId="{3BE4626B-A37C-40E0-8A06-A0D67C46CA89}" destId="{9540BEE0-2399-4E25-B846-3D6A319BD867}" srcOrd="3" destOrd="0" parTransId="{04EB92F2-5602-4D4C-93C4-2886A001CEAA}" sibTransId="{53073915-9631-4DB6-8F07-8CF5D8346EE1}"/>
    <dgm:cxn modelId="{19891459-B8B7-4E6B-A141-CE5AAB8F3B48}" srcId="{E4077D0A-89B9-48D0-B430-37B0E120FC14}" destId="{C821CBBB-C346-4ACB-9E19-DA78D2C97D8C}" srcOrd="5" destOrd="0" parTransId="{1528B5A5-574C-48AC-A0B9-13BBAC3ACD6A}" sibTransId="{3974485B-74CF-4871-B211-AF4ABBA9B05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DBFB768E-1009-4B3E-A95F-5F163A35276E}" type="presOf" srcId="{F0877716-ED22-4B74-95BF-FDDF875A0B1E}" destId="{45BEA854-AC37-4403-B344-3C44493CF610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41177DB9-C3B2-4458-BC03-FECED72E5C3C}" type="presOf" srcId="{B2A1C9C4-FBED-4EDA-8D18-34E26B093784}" destId="{3CF2472C-7F58-4E76-A138-3E7D0F43960A}" srcOrd="0" destOrd="0" presId="urn:microsoft.com/office/officeart/2005/8/layout/hierarchy6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855EF8BA-015A-47DD-A271-4BB08D06AE9A}" srcId="{E4077D0A-89B9-48D0-B430-37B0E120FC14}" destId="{D4012E82-E5D7-494F-B336-7D851D278176}" srcOrd="6" destOrd="0" parTransId="{E8EA8B4C-2182-4C57-817C-F109C271D506}" sibTransId="{DCC55C84-B990-4169-B02B-11A803582E78}"/>
    <dgm:cxn modelId="{8892BBC0-DE4D-41BC-AA3E-D0B2824A6A80}" type="presOf" srcId="{AC0B3E1B-E772-43A3-9403-15D1BC4ED35E}" destId="{514893FB-E965-460E-A081-BE694362D9C7}" srcOrd="0" destOrd="0" presId="urn:microsoft.com/office/officeart/2005/8/layout/hierarchy6"/>
    <dgm:cxn modelId="{8D6F9FC3-35C1-41C2-8189-7652B157CC4D}" type="presOf" srcId="{C821CBBB-C346-4ACB-9E19-DA78D2C97D8C}" destId="{1E9EA311-5A1C-41C6-8943-FACCF8DC5FA5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6AB1CEC-FA1A-4810-8E2E-F7636F119767}" type="presOf" srcId="{B7BE11D9-0584-4771-8E1B-C604A9987C8C}" destId="{8308160B-A56D-406A-B3BC-95BCBA279CD4}" srcOrd="0" destOrd="0" presId="urn:microsoft.com/office/officeart/2005/8/layout/hierarchy6"/>
    <dgm:cxn modelId="{538782ED-8D2C-4AB8-8E06-6E2D7B1757D0}" type="presOf" srcId="{E8EA8B4C-2182-4C57-817C-F109C271D506}" destId="{2639DCE2-B858-4ED7-A85C-0D1215C44484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C5272C24-30A6-45B9-B91A-73F4626CE7F1}" type="presParOf" srcId="{90D6118E-939F-410C-B1FD-3E28D7E23484}" destId="{8308160B-A56D-406A-B3BC-95BCBA279CD4}" srcOrd="4" destOrd="0" presId="urn:microsoft.com/office/officeart/2005/8/layout/hierarchy6"/>
    <dgm:cxn modelId="{06E822B3-5110-4578-93BA-EBAD5126EBD5}" type="presParOf" srcId="{90D6118E-939F-410C-B1FD-3E28D7E23484}" destId="{16D528A2-43EF-49E2-AEEC-415906154B06}" srcOrd="5" destOrd="0" presId="urn:microsoft.com/office/officeart/2005/8/layout/hierarchy6"/>
    <dgm:cxn modelId="{0980459A-DCBC-46DE-9EBF-5A6719099721}" type="presParOf" srcId="{16D528A2-43EF-49E2-AEEC-415906154B06}" destId="{955A9E76-515E-4191-A5E2-8A38CABBBABC}" srcOrd="0" destOrd="0" presId="urn:microsoft.com/office/officeart/2005/8/layout/hierarchy6"/>
    <dgm:cxn modelId="{92CF188F-2A83-43FD-90C5-93A7986238E0}" type="presParOf" srcId="{16D528A2-43EF-49E2-AEEC-415906154B06}" destId="{9B4AEFE7-FE82-4498-9C28-BD452B58B4BD}" srcOrd="1" destOrd="0" presId="urn:microsoft.com/office/officeart/2005/8/layout/hierarchy6"/>
    <dgm:cxn modelId="{007AF318-AE3F-4BBB-BB21-38D6F744C1AC}" type="presParOf" srcId="{90D6118E-939F-410C-B1FD-3E28D7E23484}" destId="{2C7820C8-1FD1-43E6-A5F5-5A8FF68C16FC}" srcOrd="6" destOrd="0" presId="urn:microsoft.com/office/officeart/2005/8/layout/hierarchy6"/>
    <dgm:cxn modelId="{30AACA1B-FE28-4E45-817E-15DCA028C3BF}" type="presParOf" srcId="{90D6118E-939F-410C-B1FD-3E28D7E23484}" destId="{94EFD5B5-63CF-4868-ACA7-10587B912FE0}" srcOrd="7" destOrd="0" presId="urn:microsoft.com/office/officeart/2005/8/layout/hierarchy6"/>
    <dgm:cxn modelId="{2C0F3DEF-0913-4388-A9E4-15C9211B9515}" type="presParOf" srcId="{94EFD5B5-63CF-4868-ACA7-10587B912FE0}" destId="{F0C378B1-EBF8-43E4-8F68-CC66D289BBE2}" srcOrd="0" destOrd="0" presId="urn:microsoft.com/office/officeart/2005/8/layout/hierarchy6"/>
    <dgm:cxn modelId="{08ACBCA5-5B0E-40C4-AD17-C73FD661FD47}" type="presParOf" srcId="{94EFD5B5-63CF-4868-ACA7-10587B912FE0}" destId="{391C3237-E96E-4383-9A4F-3DDF0273476C}" srcOrd="1" destOrd="0" presId="urn:microsoft.com/office/officeart/2005/8/layout/hierarchy6"/>
    <dgm:cxn modelId="{9F1A1D28-48E9-49B1-B2AC-ED0AB50D047F}" type="presParOf" srcId="{7E6E872F-0F59-4FDB-86CD-2952B89CC653}" destId="{514893FB-E965-460E-A081-BE694362D9C7}" srcOrd="8" destOrd="0" presId="urn:microsoft.com/office/officeart/2005/8/layout/hierarchy6"/>
    <dgm:cxn modelId="{72DBC2CB-19DC-4520-AE5D-D6CAF19962A0}" type="presParOf" srcId="{7E6E872F-0F59-4FDB-86CD-2952B89CC653}" destId="{A55B25C4-4FEF-4597-B06B-6392EF097104}" srcOrd="9" destOrd="0" presId="urn:microsoft.com/office/officeart/2005/8/layout/hierarchy6"/>
    <dgm:cxn modelId="{28B197CB-8719-4692-AD23-E60244B42F51}" type="presParOf" srcId="{A55B25C4-4FEF-4597-B06B-6392EF097104}" destId="{45BEA854-AC37-4403-B344-3C44493CF610}" srcOrd="0" destOrd="0" presId="urn:microsoft.com/office/officeart/2005/8/layout/hierarchy6"/>
    <dgm:cxn modelId="{0FE3CFEA-D705-4FED-BA80-10ED25F74831}" type="presParOf" srcId="{A55B25C4-4FEF-4597-B06B-6392EF097104}" destId="{C3CE8086-AC51-4CAB-A7A2-699B1F65780C}" srcOrd="1" destOrd="0" presId="urn:microsoft.com/office/officeart/2005/8/layout/hierarchy6"/>
    <dgm:cxn modelId="{B5E208DF-A2CD-4E76-9504-83CAD9C1237E}" type="presParOf" srcId="{7E6E872F-0F59-4FDB-86CD-2952B89CC653}" destId="{3875CA7B-3C85-4BE6-A775-D9696350D9F9}" srcOrd="10" destOrd="0" presId="urn:microsoft.com/office/officeart/2005/8/layout/hierarchy6"/>
    <dgm:cxn modelId="{910B3724-4B3B-4EC5-A3BD-B09E01ABC861}" type="presParOf" srcId="{7E6E872F-0F59-4FDB-86CD-2952B89CC653}" destId="{6E6E740D-7524-4614-8D9D-DBC20975547C}" srcOrd="11" destOrd="0" presId="urn:microsoft.com/office/officeart/2005/8/layout/hierarchy6"/>
    <dgm:cxn modelId="{687B5DE6-C270-4EC8-B953-39EAF996A691}" type="presParOf" srcId="{6E6E740D-7524-4614-8D9D-DBC20975547C}" destId="{1E9EA311-5A1C-41C6-8943-FACCF8DC5FA5}" srcOrd="0" destOrd="0" presId="urn:microsoft.com/office/officeart/2005/8/layout/hierarchy6"/>
    <dgm:cxn modelId="{23CAFAA5-52F5-41B7-8081-D809DA272E25}" type="presParOf" srcId="{6E6E740D-7524-4614-8D9D-DBC20975547C}" destId="{AA893C05-9718-4474-B2DD-CE4776DEE4B9}" srcOrd="1" destOrd="0" presId="urn:microsoft.com/office/officeart/2005/8/layout/hierarchy6"/>
    <dgm:cxn modelId="{3666FA06-C852-4C41-A452-2A92BAD2C11D}" type="presParOf" srcId="{7E6E872F-0F59-4FDB-86CD-2952B89CC653}" destId="{2639DCE2-B858-4ED7-A85C-0D1215C44484}" srcOrd="12" destOrd="0" presId="urn:microsoft.com/office/officeart/2005/8/layout/hierarchy6"/>
    <dgm:cxn modelId="{D4373D61-6E8C-4358-A0C7-10639A1230EB}" type="presParOf" srcId="{7E6E872F-0F59-4FDB-86CD-2952B89CC653}" destId="{FA39141F-311D-4A3B-9B2F-8997E2E2EF9F}" srcOrd="13" destOrd="0" presId="urn:microsoft.com/office/officeart/2005/8/layout/hierarchy6"/>
    <dgm:cxn modelId="{92C7933F-9FF3-435E-A8EC-99C847DA6945}" type="presParOf" srcId="{FA39141F-311D-4A3B-9B2F-8997E2E2EF9F}" destId="{92369E04-F1B4-49C2-9346-C1D12EB74969}" srcOrd="0" destOrd="0" presId="urn:microsoft.com/office/officeart/2005/8/layout/hierarchy6"/>
    <dgm:cxn modelId="{6A9E2051-CD25-4D22-AAEA-4BD71C9C0A42}" type="presParOf" srcId="{FA39141F-311D-4A3B-9B2F-8997E2E2EF9F}" destId="{106EB06B-DEA3-4FF8-821D-8B93D3ED4734}" srcOrd="1" destOrd="0" presId="urn:microsoft.com/office/officeart/2005/8/layout/hierarchy6"/>
    <dgm:cxn modelId="{1807A44C-3917-4C83-A23B-FA210B911882}" type="presParOf" srcId="{7E6E872F-0F59-4FDB-86CD-2952B89CC653}" destId="{A7505B48-5EBA-43D7-8640-845EC1A5F099}" srcOrd="14" destOrd="0" presId="urn:microsoft.com/office/officeart/2005/8/layout/hierarchy6"/>
    <dgm:cxn modelId="{BEB58FF2-BF45-49BA-981E-9CDAD7D45307}" type="presParOf" srcId="{7E6E872F-0F59-4FDB-86CD-2952B89CC653}" destId="{A868E9BF-DED2-4166-AE99-28F197A2F466}" srcOrd="15" destOrd="0" presId="urn:microsoft.com/office/officeart/2005/8/layout/hierarchy6"/>
    <dgm:cxn modelId="{D30955D0-4991-4EAC-9E56-23E4403B49A3}" type="presParOf" srcId="{A868E9BF-DED2-4166-AE99-28F197A2F466}" destId="{3CF2472C-7F58-4E76-A138-3E7D0F43960A}" srcOrd="0" destOrd="0" presId="urn:microsoft.com/office/officeart/2005/8/layout/hierarchy6"/>
    <dgm:cxn modelId="{83EF013C-B585-43C4-AFCD-015C5E0A9D21}" type="presParOf" srcId="{A868E9BF-DED2-4166-AE99-28F197A2F466}" destId="{6C6C24F0-9862-48D7-B17E-56B824E12F80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ABF29FD9-5C3F-45D0-B615-368598B824FC}">
      <dgm:prSet phldrT="[Text]"/>
      <dgm:spPr/>
      <dgm:t>
        <a:bodyPr/>
        <a:lstStyle/>
        <a:p>
          <a:r>
            <a:rPr lang="en-GB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  <dgm:t>
        <a:bodyPr/>
        <a:lstStyle/>
        <a:p>
          <a:endParaRPr lang="en-GB"/>
        </a:p>
      </dgm:t>
    </dgm:pt>
    <dgm:pt modelId="{DA7BFF4C-4F95-4E39-9BAC-28C7E0AD43F1}" type="sibTrans" cxnId="{E6D9A2C4-6883-4F98-AF42-6F48282E6469}">
      <dgm:prSet/>
      <dgm:spPr/>
      <dgm:t>
        <a:bodyPr/>
        <a:lstStyle/>
        <a:p>
          <a:endParaRPr lang="en-GB"/>
        </a:p>
      </dgm:t>
    </dgm:pt>
    <dgm:pt modelId="{0E7783C2-9313-4F51-A4A1-2E320796AA26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9BF77ABB-F263-4643-AB64-60C7EE0FF26C}" type="parTrans" cxnId="{1DD1AF09-F878-485F-ACE3-C101ECB9FE85}">
      <dgm:prSet/>
      <dgm:spPr/>
      <dgm:t>
        <a:bodyPr/>
        <a:lstStyle/>
        <a:p>
          <a:endParaRPr lang="en-GB"/>
        </a:p>
      </dgm:t>
    </dgm:pt>
    <dgm:pt modelId="{A3BF9F6C-53A4-4231-AB64-BF3A4DABC44F}" type="sibTrans" cxnId="{1DD1AF09-F878-485F-ACE3-C101ECB9FE85}">
      <dgm:prSet/>
      <dgm:spPr/>
      <dgm:t>
        <a:bodyPr/>
        <a:lstStyle/>
        <a:p>
          <a:endParaRPr lang="en-GB"/>
        </a:p>
      </dgm:t>
    </dgm:pt>
    <dgm:pt modelId="{CFCBE7E3-A245-4CE1-8447-6C517E345B4F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F94C85DC-5D09-4C49-B5E6-A5E359FF090B}" type="parTrans" cxnId="{5E7DE67F-7EE3-4264-84DC-0CBF12245F36}">
      <dgm:prSet/>
      <dgm:spPr/>
      <dgm:t>
        <a:bodyPr/>
        <a:lstStyle/>
        <a:p>
          <a:endParaRPr lang="en-GB"/>
        </a:p>
      </dgm:t>
    </dgm:pt>
    <dgm:pt modelId="{363EF150-2598-4BAC-9ECC-16F04C536B6F}" type="sibTrans" cxnId="{5E7DE67F-7EE3-4264-84DC-0CBF12245F36}">
      <dgm:prSet/>
      <dgm:spPr/>
      <dgm:t>
        <a:bodyPr/>
        <a:lstStyle/>
        <a:p>
          <a:endParaRPr lang="en-GB"/>
        </a:p>
      </dgm:t>
    </dgm:pt>
    <dgm:pt modelId="{1D8F4EA3-DF21-4DEA-A800-0394E2D18440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EB6DAD4C-A1C1-403F-947C-5566BF571557}" type="parTrans" cxnId="{CC90C0E3-402F-42A2-8465-E90DFB9C4B32}">
      <dgm:prSet/>
      <dgm:spPr/>
      <dgm:t>
        <a:bodyPr/>
        <a:lstStyle/>
        <a:p>
          <a:endParaRPr lang="en-GB"/>
        </a:p>
      </dgm:t>
    </dgm:pt>
    <dgm:pt modelId="{3DA37B91-6865-47D8-A8B7-4C403B5F86C1}" type="sibTrans" cxnId="{CC90C0E3-402F-42A2-8465-E90DFB9C4B3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8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8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8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8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8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8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8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8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8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8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101FF381-9351-493F-A9D1-E421325509E9}" type="pres">
      <dgm:prSet presAssocID="{9BF77ABB-F263-4643-AB64-60C7EE0FF26C}" presName="Name19" presStyleLbl="parChTrans1D2" presStyleIdx="5" presStyleCnt="8"/>
      <dgm:spPr/>
    </dgm:pt>
    <dgm:pt modelId="{1B544415-DA42-43C7-8FA3-76F0F041A462}" type="pres">
      <dgm:prSet presAssocID="{0E7783C2-9313-4F51-A4A1-2E320796AA26}" presName="Name21" presStyleCnt="0"/>
      <dgm:spPr/>
    </dgm:pt>
    <dgm:pt modelId="{163F5585-9E4A-4197-8197-3FBB44890269}" type="pres">
      <dgm:prSet presAssocID="{0E7783C2-9313-4F51-A4A1-2E320796AA26}" presName="level2Shape" presStyleLbl="node2" presStyleIdx="5" presStyleCnt="8"/>
      <dgm:spPr/>
    </dgm:pt>
    <dgm:pt modelId="{D48E2E46-C7AF-4651-96F1-FD51D75B0B40}" type="pres">
      <dgm:prSet presAssocID="{0E7783C2-9313-4F51-A4A1-2E320796AA26}" presName="hierChild3" presStyleCnt="0"/>
      <dgm:spPr/>
    </dgm:pt>
    <dgm:pt modelId="{A20CD86E-5CB9-4649-9E02-2B72CA4901A1}" type="pres">
      <dgm:prSet presAssocID="{F94C85DC-5D09-4C49-B5E6-A5E359FF090B}" presName="Name19" presStyleLbl="parChTrans1D2" presStyleIdx="6" presStyleCnt="8"/>
      <dgm:spPr/>
    </dgm:pt>
    <dgm:pt modelId="{6E91BCFC-5BB3-47F2-9325-FD3B94C98763}" type="pres">
      <dgm:prSet presAssocID="{CFCBE7E3-A245-4CE1-8447-6C517E345B4F}" presName="Name21" presStyleCnt="0"/>
      <dgm:spPr/>
    </dgm:pt>
    <dgm:pt modelId="{89850924-0528-49C4-AB41-7E9D9BCDC0E4}" type="pres">
      <dgm:prSet presAssocID="{CFCBE7E3-A245-4CE1-8447-6C517E345B4F}" presName="level2Shape" presStyleLbl="node2" presStyleIdx="6" presStyleCnt="8"/>
      <dgm:spPr/>
    </dgm:pt>
    <dgm:pt modelId="{68C9BD38-FEAC-42E2-8B25-2440A33CD9D9}" type="pres">
      <dgm:prSet presAssocID="{CFCBE7E3-A245-4CE1-8447-6C517E345B4F}" presName="hierChild3" presStyleCnt="0"/>
      <dgm:spPr/>
    </dgm:pt>
    <dgm:pt modelId="{D4A57900-84A8-4F3A-A95E-6101CC3D4ACE}" type="pres">
      <dgm:prSet presAssocID="{EB6DAD4C-A1C1-403F-947C-5566BF571557}" presName="Name19" presStyleLbl="parChTrans1D2" presStyleIdx="7" presStyleCnt="8"/>
      <dgm:spPr/>
    </dgm:pt>
    <dgm:pt modelId="{1C88C661-938C-420F-9548-C25B7B58075E}" type="pres">
      <dgm:prSet presAssocID="{1D8F4EA3-DF21-4DEA-A800-0394E2D18440}" presName="Name21" presStyleCnt="0"/>
      <dgm:spPr/>
    </dgm:pt>
    <dgm:pt modelId="{B0127691-AED4-4941-A45F-5F19259F210D}" type="pres">
      <dgm:prSet presAssocID="{1D8F4EA3-DF21-4DEA-A800-0394E2D18440}" presName="level2Shape" presStyleLbl="node2" presStyleIdx="7" presStyleCnt="8"/>
      <dgm:spPr/>
    </dgm:pt>
    <dgm:pt modelId="{21B883BE-F9FB-4AC7-A5D9-9337E2AFB022}" type="pres">
      <dgm:prSet presAssocID="{1D8F4EA3-DF21-4DEA-A800-0394E2D18440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1DD1AF09-F878-485F-ACE3-C101ECB9FE85}" srcId="{E4077D0A-89B9-48D0-B430-37B0E120FC14}" destId="{0E7783C2-9313-4F51-A4A1-2E320796AA26}" srcOrd="5" destOrd="0" parTransId="{9BF77ABB-F263-4643-AB64-60C7EE0FF26C}" sibTransId="{A3BF9F6C-53A4-4231-AB64-BF3A4DABC44F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B7564C60-3F3F-4344-8C70-90F299FDB9A3}" type="presOf" srcId="{F94C85DC-5D09-4C49-B5E6-A5E359FF090B}" destId="{A20CD86E-5CB9-4649-9E02-2B72CA4901A1}" srcOrd="0" destOrd="0" presId="urn:microsoft.com/office/officeart/2005/8/layout/hierarchy6"/>
    <dgm:cxn modelId="{E849004B-4D98-4070-94A6-A7199294AE1D}" type="presOf" srcId="{1D8F4EA3-DF21-4DEA-A800-0394E2D18440}" destId="{B0127691-AED4-4941-A45F-5F19259F210D}" srcOrd="0" destOrd="0" presId="urn:microsoft.com/office/officeart/2005/8/layout/hierarchy6"/>
    <dgm:cxn modelId="{C4CDC06B-6F16-4F95-B6FB-DB6F955238CB}" type="presOf" srcId="{0E7783C2-9313-4F51-A4A1-2E320796AA26}" destId="{163F5585-9E4A-4197-8197-3FBB44890269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E7DE67F-7EE3-4264-84DC-0CBF12245F36}" srcId="{E4077D0A-89B9-48D0-B430-37B0E120FC14}" destId="{CFCBE7E3-A245-4CE1-8447-6C517E345B4F}" srcOrd="6" destOrd="0" parTransId="{F94C85DC-5D09-4C49-B5E6-A5E359FF090B}" sibTransId="{363EF150-2598-4BAC-9ECC-16F04C536B6F}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E32110B7-32F9-420D-B334-CD88903B52C5}" type="presOf" srcId="{9BF77ABB-F263-4643-AB64-60C7EE0FF26C}" destId="{101FF381-9351-493F-A9D1-E421325509E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31D8CFCC-BC79-4481-A3AD-A9818493BA8F}" type="presOf" srcId="{EB6DAD4C-A1C1-403F-947C-5566BF571557}" destId="{D4A57900-84A8-4F3A-A95E-6101CC3D4ACE}" srcOrd="0" destOrd="0" presId="urn:microsoft.com/office/officeart/2005/8/layout/hierarchy6"/>
    <dgm:cxn modelId="{1AB841CD-770A-4DE7-A593-FAFCD7B1AD05}" type="presOf" srcId="{CFCBE7E3-A245-4CE1-8447-6C517E345B4F}" destId="{89850924-0528-49C4-AB41-7E9D9BCDC0E4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CC90C0E3-402F-42A2-8465-E90DFB9C4B32}" srcId="{E4077D0A-89B9-48D0-B430-37B0E120FC14}" destId="{1D8F4EA3-DF21-4DEA-A800-0394E2D18440}" srcOrd="7" destOrd="0" parTransId="{EB6DAD4C-A1C1-403F-947C-5566BF571557}" sibTransId="{3DA37B91-6865-47D8-A8B7-4C403B5F86C1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37A955E4-D30E-4118-A6DF-F2DE50B2ECFB}" type="presParOf" srcId="{7E6E872F-0F59-4FDB-86CD-2952B89CC653}" destId="{101FF381-9351-493F-A9D1-E421325509E9}" srcOrd="10" destOrd="0" presId="urn:microsoft.com/office/officeart/2005/8/layout/hierarchy6"/>
    <dgm:cxn modelId="{AF3E9C1D-5A91-48C1-9BD0-E749407135A0}" type="presParOf" srcId="{7E6E872F-0F59-4FDB-86CD-2952B89CC653}" destId="{1B544415-DA42-43C7-8FA3-76F0F041A462}" srcOrd="11" destOrd="0" presId="urn:microsoft.com/office/officeart/2005/8/layout/hierarchy6"/>
    <dgm:cxn modelId="{086C9786-E57F-45EB-939A-632226414ACA}" type="presParOf" srcId="{1B544415-DA42-43C7-8FA3-76F0F041A462}" destId="{163F5585-9E4A-4197-8197-3FBB44890269}" srcOrd="0" destOrd="0" presId="urn:microsoft.com/office/officeart/2005/8/layout/hierarchy6"/>
    <dgm:cxn modelId="{CA0844A7-1B96-4129-94EA-8227486A685E}" type="presParOf" srcId="{1B544415-DA42-43C7-8FA3-76F0F041A462}" destId="{D48E2E46-C7AF-4651-96F1-FD51D75B0B40}" srcOrd="1" destOrd="0" presId="urn:microsoft.com/office/officeart/2005/8/layout/hierarchy6"/>
    <dgm:cxn modelId="{F28EBF02-FC7A-431C-8FCD-57E8BA7C95AB}" type="presParOf" srcId="{7E6E872F-0F59-4FDB-86CD-2952B89CC653}" destId="{A20CD86E-5CB9-4649-9E02-2B72CA4901A1}" srcOrd="12" destOrd="0" presId="urn:microsoft.com/office/officeart/2005/8/layout/hierarchy6"/>
    <dgm:cxn modelId="{6617E561-8C2C-4942-AADB-1D8FA1E5D562}" type="presParOf" srcId="{7E6E872F-0F59-4FDB-86CD-2952B89CC653}" destId="{6E91BCFC-5BB3-47F2-9325-FD3B94C98763}" srcOrd="13" destOrd="0" presId="urn:microsoft.com/office/officeart/2005/8/layout/hierarchy6"/>
    <dgm:cxn modelId="{3F03ADF8-826E-4B0B-ABA2-459C03C68F6F}" type="presParOf" srcId="{6E91BCFC-5BB3-47F2-9325-FD3B94C98763}" destId="{89850924-0528-49C4-AB41-7E9D9BCDC0E4}" srcOrd="0" destOrd="0" presId="urn:microsoft.com/office/officeart/2005/8/layout/hierarchy6"/>
    <dgm:cxn modelId="{1380E2F3-F52E-45DB-B5AF-E83DFE113D7C}" type="presParOf" srcId="{6E91BCFC-5BB3-47F2-9325-FD3B94C98763}" destId="{68C9BD38-FEAC-42E2-8B25-2440A33CD9D9}" srcOrd="1" destOrd="0" presId="urn:microsoft.com/office/officeart/2005/8/layout/hierarchy6"/>
    <dgm:cxn modelId="{2CCD8947-56FA-4666-8252-0160C7C7EDAD}" type="presParOf" srcId="{7E6E872F-0F59-4FDB-86CD-2952B89CC653}" destId="{D4A57900-84A8-4F3A-A95E-6101CC3D4ACE}" srcOrd="14" destOrd="0" presId="urn:microsoft.com/office/officeart/2005/8/layout/hierarchy6"/>
    <dgm:cxn modelId="{6CE06CA4-E920-4AF3-B11B-5BDEF9BA7933}" type="presParOf" srcId="{7E6E872F-0F59-4FDB-86CD-2952B89CC653}" destId="{1C88C661-938C-420F-9548-C25B7B58075E}" srcOrd="15" destOrd="0" presId="urn:microsoft.com/office/officeart/2005/8/layout/hierarchy6"/>
    <dgm:cxn modelId="{75AC3246-7FA7-46C9-9A8B-721C312AD232}" type="presParOf" srcId="{1C88C661-938C-420F-9548-C25B7B58075E}" destId="{B0127691-AED4-4941-A45F-5F19259F210D}" srcOrd="0" destOrd="0" presId="urn:microsoft.com/office/officeart/2005/8/layout/hierarchy6"/>
    <dgm:cxn modelId="{04D7D926-6023-4936-A5DD-94B42C4E0091}" type="presParOf" srcId="{1C88C661-938C-420F-9548-C25B7B58075E}" destId="{21B883BE-F9FB-4AC7-A5D9-9337E2AFB022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BBABC7FA-1B69-4B83-B491-CA1445AF44C6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/>
        </a:p>
      </dgm:t>
    </dgm:pt>
    <dgm:pt modelId="{4063ACDE-9CBA-4369-B9FA-74B63077BEAE}">
      <dgm:prSet phldrT="[Text]"/>
      <dgm:spPr/>
      <dgm:t>
        <a:bodyPr/>
        <a:lstStyle/>
        <a:p>
          <a:r>
            <a:rPr lang="en-GB" dirty="0"/>
            <a:t>Extra information</a:t>
          </a:r>
        </a:p>
      </dgm:t>
    </dgm:pt>
    <dgm:pt modelId="{4D23ECD3-A71C-44F8-AB90-2F1EBC657F87}" type="parTrans" cxnId="{16D23E67-7E9A-4421-9BC8-F5B8D39A6632}">
      <dgm:prSet/>
      <dgm:spPr/>
      <dgm:t>
        <a:bodyPr/>
        <a:lstStyle/>
        <a:p>
          <a:endParaRPr lang="en-GB"/>
        </a:p>
      </dgm:t>
    </dgm:pt>
    <dgm:pt modelId="{D23F8AD9-5B13-402D-B538-9B74A372D0EE}" type="sibTrans" cxnId="{16D23E67-7E9A-4421-9BC8-F5B8D39A6632}">
      <dgm:prSet/>
      <dgm:spPr/>
      <dgm:t>
        <a:bodyPr/>
        <a:lstStyle/>
        <a:p>
          <a:endParaRPr lang="en-GB"/>
        </a:p>
      </dgm:t>
    </dgm:pt>
    <dgm:pt modelId="{462F18D6-A920-4C92-9B0B-96D9D2ACAE46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DC7DE3C8-1FC0-4A55-AF76-161DF5FFDACC}" type="parTrans" cxnId="{B603295B-2534-487B-A2F2-06E23EBFE090}">
      <dgm:prSet/>
      <dgm:spPr/>
      <dgm:t>
        <a:bodyPr/>
        <a:lstStyle/>
        <a:p>
          <a:endParaRPr lang="en-GB"/>
        </a:p>
      </dgm:t>
    </dgm:pt>
    <dgm:pt modelId="{28989B2A-A7BA-4CDC-A867-5FC44E843C00}" type="sibTrans" cxnId="{B603295B-2534-487B-A2F2-06E23EBFE090}">
      <dgm:prSet/>
      <dgm:spPr/>
      <dgm:t>
        <a:bodyPr/>
        <a:lstStyle/>
        <a:p>
          <a:endParaRPr lang="en-GB"/>
        </a:p>
      </dgm:t>
    </dgm:pt>
    <dgm:pt modelId="{9FC692DB-A65B-4C0F-95A8-A330B4102C4D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874FFED8-E5FD-47AA-A5EA-BF2A760FF1DC}" type="parTrans" cxnId="{75ACA6A3-97DA-4675-8F02-119A0C48ED52}">
      <dgm:prSet/>
      <dgm:spPr/>
      <dgm:t>
        <a:bodyPr/>
        <a:lstStyle/>
        <a:p>
          <a:endParaRPr lang="en-GB"/>
        </a:p>
      </dgm:t>
    </dgm:pt>
    <dgm:pt modelId="{9FB85F1F-6391-4A4F-AF8D-2359D1EDF530}" type="sibTrans" cxnId="{75ACA6A3-97DA-4675-8F02-119A0C48ED5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8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8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8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8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8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8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8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8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8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8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8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8"/>
      <dgm:spPr/>
    </dgm:pt>
    <dgm:pt modelId="{89013E38-69A4-4C96-B5C8-8FC725AB8300}" type="pres">
      <dgm:prSet presAssocID="{BBABC7FA-1B69-4B83-B491-CA1445AF44C6}" presName="hierChild3" presStyleCnt="0"/>
      <dgm:spPr/>
    </dgm:pt>
    <dgm:pt modelId="{BF811283-BA90-4B71-8A53-D89928F96DBA}" type="pres">
      <dgm:prSet presAssocID="{4D23ECD3-A71C-44F8-AB90-2F1EBC657F87}" presName="Name19" presStyleLbl="parChTrans1D3" presStyleIdx="0" presStyleCnt="1"/>
      <dgm:spPr/>
    </dgm:pt>
    <dgm:pt modelId="{F2789FB1-E834-457A-8FFD-AD61B2681309}" type="pres">
      <dgm:prSet presAssocID="{4063ACDE-9CBA-4369-B9FA-74B63077BEAE}" presName="Name21" presStyleCnt="0"/>
      <dgm:spPr/>
    </dgm:pt>
    <dgm:pt modelId="{D7147F6F-B95E-4793-B14B-314CFECCE648}" type="pres">
      <dgm:prSet presAssocID="{4063ACDE-9CBA-4369-B9FA-74B63077BEAE}" presName="level2Shape" presStyleLbl="node3" presStyleIdx="0" presStyleCnt="1"/>
      <dgm:spPr/>
    </dgm:pt>
    <dgm:pt modelId="{040A43E3-E5DD-4AAD-8161-76098F515CA7}" type="pres">
      <dgm:prSet presAssocID="{4063ACDE-9CBA-4369-B9FA-74B63077BEAE}" presName="hierChild3" presStyleCnt="0"/>
      <dgm:spPr/>
    </dgm:pt>
    <dgm:pt modelId="{D25B9861-18A2-450E-AB77-797F980AA958}" type="pres">
      <dgm:prSet presAssocID="{DC7DE3C8-1FC0-4A55-AF76-161DF5FFDACC}" presName="Name19" presStyleLbl="parChTrans1D2" presStyleIdx="6" presStyleCnt="8"/>
      <dgm:spPr/>
    </dgm:pt>
    <dgm:pt modelId="{2009270E-0EAF-4722-AE47-07032025F2BD}" type="pres">
      <dgm:prSet presAssocID="{462F18D6-A920-4C92-9B0B-96D9D2ACAE46}" presName="Name21" presStyleCnt="0"/>
      <dgm:spPr/>
    </dgm:pt>
    <dgm:pt modelId="{1B8C2F4C-0D15-4463-82E1-1512702D0F4D}" type="pres">
      <dgm:prSet presAssocID="{462F18D6-A920-4C92-9B0B-96D9D2ACAE46}" presName="level2Shape" presStyleLbl="node2" presStyleIdx="6" presStyleCnt="8"/>
      <dgm:spPr/>
    </dgm:pt>
    <dgm:pt modelId="{D8ECA50A-2DA8-4FE0-9D11-44A03E127C40}" type="pres">
      <dgm:prSet presAssocID="{462F18D6-A920-4C92-9B0B-96D9D2ACAE46}" presName="hierChild3" presStyleCnt="0"/>
      <dgm:spPr/>
    </dgm:pt>
    <dgm:pt modelId="{7A5F230C-72AD-4DF6-AE7C-475977307C54}" type="pres">
      <dgm:prSet presAssocID="{874FFED8-E5FD-47AA-A5EA-BF2A760FF1DC}" presName="Name19" presStyleLbl="parChTrans1D2" presStyleIdx="7" presStyleCnt="8"/>
      <dgm:spPr/>
    </dgm:pt>
    <dgm:pt modelId="{F904E0C4-F2A3-4969-8AEB-7BFCC74442D7}" type="pres">
      <dgm:prSet presAssocID="{9FC692DB-A65B-4C0F-95A8-A330B4102C4D}" presName="Name21" presStyleCnt="0"/>
      <dgm:spPr/>
    </dgm:pt>
    <dgm:pt modelId="{10654BAA-BF0B-431B-960E-E366E96011D9}" type="pres">
      <dgm:prSet presAssocID="{9FC692DB-A65B-4C0F-95A8-A330B4102C4D}" presName="level2Shape" presStyleLbl="node2" presStyleIdx="7" presStyleCnt="8"/>
      <dgm:spPr/>
    </dgm:pt>
    <dgm:pt modelId="{D4112744-6E19-44A6-81F7-1DC716075E97}" type="pres">
      <dgm:prSet presAssocID="{9FC692DB-A65B-4C0F-95A8-A330B4102C4D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330B371A-9D3C-450D-8DB1-9A56D1BC7B6B}" type="presOf" srcId="{9FC692DB-A65B-4C0F-95A8-A330B4102C4D}" destId="{10654BAA-BF0B-431B-960E-E366E96011D9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B603295B-2534-487B-A2F2-06E23EBFE090}" srcId="{E4077D0A-89B9-48D0-B430-37B0E120FC14}" destId="{462F18D6-A920-4C92-9B0B-96D9D2ACAE46}" srcOrd="6" destOrd="0" parTransId="{DC7DE3C8-1FC0-4A55-AF76-161DF5FFDACC}" sibTransId="{28989B2A-A7BA-4CDC-A867-5FC44E843C00}"/>
    <dgm:cxn modelId="{16D23E67-7E9A-4421-9BC8-F5B8D39A6632}" srcId="{BBABC7FA-1B69-4B83-B491-CA1445AF44C6}" destId="{4063ACDE-9CBA-4369-B9FA-74B63077BEAE}" srcOrd="0" destOrd="0" parTransId="{4D23ECD3-A71C-44F8-AB90-2F1EBC657F87}" sibTransId="{D23F8AD9-5B13-402D-B538-9B74A372D0EE}"/>
    <dgm:cxn modelId="{D1277F4A-3372-47C2-AD82-5ACED19ADD7E}" type="presOf" srcId="{4063ACDE-9CBA-4369-B9FA-74B63077BEAE}" destId="{D7147F6F-B95E-4793-B14B-314CFECCE648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20850F8A-A594-4ED4-802C-47BED694E55E}" type="presOf" srcId="{874FFED8-E5FD-47AA-A5EA-BF2A760FF1DC}" destId="{7A5F230C-72AD-4DF6-AE7C-475977307C54}" srcOrd="0" destOrd="0" presId="urn:microsoft.com/office/officeart/2005/8/layout/hierarchy6"/>
    <dgm:cxn modelId="{F6391091-1DA5-4DB4-9017-40CB27DBC3D5}" type="presOf" srcId="{DC7DE3C8-1FC0-4A55-AF76-161DF5FFDACC}" destId="{D25B9861-18A2-450E-AB77-797F980AA958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75ACA6A3-97DA-4675-8F02-119A0C48ED52}" srcId="{E4077D0A-89B9-48D0-B430-37B0E120FC14}" destId="{9FC692DB-A65B-4C0F-95A8-A330B4102C4D}" srcOrd="7" destOrd="0" parTransId="{874FFED8-E5FD-47AA-A5EA-BF2A760FF1DC}" sibTransId="{9FB85F1F-6391-4A4F-AF8D-2359D1EDF530}"/>
    <dgm:cxn modelId="{0ACE36A4-F2AF-4EFF-8EBC-BD052475A87C}" type="presOf" srcId="{462F18D6-A920-4C92-9B0B-96D9D2ACAE46}" destId="{1B8C2F4C-0D15-4463-82E1-1512702D0F4D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0FEC56F8-3EB2-48EE-ABFC-D5F7B8E41E70}" type="presOf" srcId="{4D23ECD3-A71C-44F8-AB90-2F1EBC657F87}" destId="{BF811283-BA90-4B71-8A53-D89928F96DB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86306D6C-BC89-416A-A4A3-463E69A596D7}" type="presParOf" srcId="{89013E38-69A4-4C96-B5C8-8FC725AB8300}" destId="{BF811283-BA90-4B71-8A53-D89928F96DBA}" srcOrd="0" destOrd="0" presId="urn:microsoft.com/office/officeart/2005/8/layout/hierarchy6"/>
    <dgm:cxn modelId="{F8F6AEE0-E769-4CC1-BDA8-74BF07865BF8}" type="presParOf" srcId="{89013E38-69A4-4C96-B5C8-8FC725AB8300}" destId="{F2789FB1-E834-457A-8FFD-AD61B2681309}" srcOrd="1" destOrd="0" presId="urn:microsoft.com/office/officeart/2005/8/layout/hierarchy6"/>
    <dgm:cxn modelId="{B74A0F7F-7ACC-4649-976F-C4380CA9D01B}" type="presParOf" srcId="{F2789FB1-E834-457A-8FFD-AD61B2681309}" destId="{D7147F6F-B95E-4793-B14B-314CFECCE648}" srcOrd="0" destOrd="0" presId="urn:microsoft.com/office/officeart/2005/8/layout/hierarchy6"/>
    <dgm:cxn modelId="{FAB0ABD3-039B-4E70-86A9-0B8EA2C2D0AB}" type="presParOf" srcId="{F2789FB1-E834-457A-8FFD-AD61B2681309}" destId="{040A43E3-E5DD-4AAD-8161-76098F515CA7}" srcOrd="1" destOrd="0" presId="urn:microsoft.com/office/officeart/2005/8/layout/hierarchy6"/>
    <dgm:cxn modelId="{E984650D-B506-4B0B-95DD-D465C994B0D8}" type="presParOf" srcId="{7E6E872F-0F59-4FDB-86CD-2952B89CC653}" destId="{D25B9861-18A2-450E-AB77-797F980AA958}" srcOrd="12" destOrd="0" presId="urn:microsoft.com/office/officeart/2005/8/layout/hierarchy6"/>
    <dgm:cxn modelId="{91DC7888-B56B-4DFC-8502-86B4D9A47FC0}" type="presParOf" srcId="{7E6E872F-0F59-4FDB-86CD-2952B89CC653}" destId="{2009270E-0EAF-4722-AE47-07032025F2BD}" srcOrd="13" destOrd="0" presId="urn:microsoft.com/office/officeart/2005/8/layout/hierarchy6"/>
    <dgm:cxn modelId="{39181790-EE3F-4000-B211-14C6AC61ADA4}" type="presParOf" srcId="{2009270E-0EAF-4722-AE47-07032025F2BD}" destId="{1B8C2F4C-0D15-4463-82E1-1512702D0F4D}" srcOrd="0" destOrd="0" presId="urn:microsoft.com/office/officeart/2005/8/layout/hierarchy6"/>
    <dgm:cxn modelId="{16EE42D1-D3CE-4AA4-82DF-44F141996081}" type="presParOf" srcId="{2009270E-0EAF-4722-AE47-07032025F2BD}" destId="{D8ECA50A-2DA8-4FE0-9D11-44A03E127C40}" srcOrd="1" destOrd="0" presId="urn:microsoft.com/office/officeart/2005/8/layout/hierarchy6"/>
    <dgm:cxn modelId="{D1595E85-6A1E-4983-8D49-B61E44BDD172}" type="presParOf" srcId="{7E6E872F-0F59-4FDB-86CD-2952B89CC653}" destId="{7A5F230C-72AD-4DF6-AE7C-475977307C54}" srcOrd="14" destOrd="0" presId="urn:microsoft.com/office/officeart/2005/8/layout/hierarchy6"/>
    <dgm:cxn modelId="{32D56764-3FEA-471D-97BD-33ADD6992027}" type="presParOf" srcId="{7E6E872F-0F59-4FDB-86CD-2952B89CC653}" destId="{F904E0C4-F2A3-4969-8AEB-7BFCC74442D7}" srcOrd="15" destOrd="0" presId="urn:microsoft.com/office/officeart/2005/8/layout/hierarchy6"/>
    <dgm:cxn modelId="{1B3FA5C4-2DC6-480B-8BAB-57483664FBA2}" type="presParOf" srcId="{F904E0C4-F2A3-4969-8AEB-7BFCC74442D7}" destId="{10654BAA-BF0B-431B-960E-E366E96011D9}" srcOrd="0" destOrd="0" presId="urn:microsoft.com/office/officeart/2005/8/layout/hierarchy6"/>
    <dgm:cxn modelId="{D8D5F6F5-D3E4-4783-A738-BCC838357262}" type="presParOf" srcId="{F904E0C4-F2A3-4969-8AEB-7BFCC74442D7}" destId="{D4112744-6E19-44A6-81F7-1DC716075E97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BBABC7FA-1B69-4B83-B491-CA1445AF44C6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/>
        </a:p>
      </dgm:t>
    </dgm:pt>
    <dgm:pt modelId="{462F18D6-A920-4C92-9B0B-96D9D2ACAE46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Bullet points</a:t>
          </a:r>
        </a:p>
      </dgm:t>
    </dgm:pt>
    <dgm:pt modelId="{DC7DE3C8-1FC0-4A55-AF76-161DF5FFDACC}" type="parTrans" cxnId="{B603295B-2534-487B-A2F2-06E23EBFE090}">
      <dgm:prSet/>
      <dgm:spPr/>
      <dgm:t>
        <a:bodyPr/>
        <a:lstStyle/>
        <a:p>
          <a:endParaRPr lang="en-GB"/>
        </a:p>
      </dgm:t>
    </dgm:pt>
    <dgm:pt modelId="{28989B2A-A7BA-4CDC-A867-5FC44E843C00}" type="sibTrans" cxnId="{B603295B-2534-487B-A2F2-06E23EBFE090}">
      <dgm:prSet/>
      <dgm:spPr/>
      <dgm:t>
        <a:bodyPr/>
        <a:lstStyle/>
        <a:p>
          <a:endParaRPr lang="en-GB"/>
        </a:p>
      </dgm:t>
    </dgm:pt>
    <dgm:pt modelId="{EC5F2A42-6430-49F5-9F78-47AD9B820658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66FA8F91-248D-43D4-A833-6D62A43FD1C8}" type="parTrans" cxnId="{B69FB067-9638-4096-8C92-F2BE26B5D46C}">
      <dgm:prSet/>
      <dgm:spPr/>
    </dgm:pt>
    <dgm:pt modelId="{F2B5000B-23DC-4CE1-B310-A41C98BD0A22}" type="sibTrans" cxnId="{B69FB067-9638-4096-8C92-F2BE26B5D46C}">
      <dgm:prSet/>
      <dgm:spPr/>
    </dgm:pt>
    <dgm:pt modelId="{2C0C1D5F-4309-4ACC-82C3-D14589313C0B}">
      <dgm:prSet phldrT="[Text]"/>
      <dgm:spPr/>
      <dgm:t>
        <a:bodyPr/>
        <a:lstStyle/>
        <a:p>
          <a:r>
            <a:rPr lang="en-GB" dirty="0"/>
            <a:t>Used in big lists</a:t>
          </a:r>
        </a:p>
      </dgm:t>
    </dgm:pt>
    <dgm:pt modelId="{6A7DE3A8-D644-4BE8-8398-61AB30C1785E}" type="parTrans" cxnId="{81C1F9BE-803E-457F-ADE9-C65FD2BCF3D1}">
      <dgm:prSet/>
      <dgm:spPr/>
    </dgm:pt>
    <dgm:pt modelId="{B106D631-FACF-40D0-8BD5-29B7B5F1A9B2}" type="sibTrans" cxnId="{81C1F9BE-803E-457F-ADE9-C65FD2BCF3D1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8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8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8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8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8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8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8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8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8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8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8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8"/>
      <dgm:spPr/>
    </dgm:pt>
    <dgm:pt modelId="{89013E38-69A4-4C96-B5C8-8FC725AB8300}" type="pres">
      <dgm:prSet presAssocID="{BBABC7FA-1B69-4B83-B491-CA1445AF44C6}" presName="hierChild3" presStyleCnt="0"/>
      <dgm:spPr/>
    </dgm:pt>
    <dgm:pt modelId="{D25B9861-18A2-450E-AB77-797F980AA958}" type="pres">
      <dgm:prSet presAssocID="{DC7DE3C8-1FC0-4A55-AF76-161DF5FFDACC}" presName="Name19" presStyleLbl="parChTrans1D2" presStyleIdx="6" presStyleCnt="8"/>
      <dgm:spPr/>
    </dgm:pt>
    <dgm:pt modelId="{2009270E-0EAF-4722-AE47-07032025F2BD}" type="pres">
      <dgm:prSet presAssocID="{462F18D6-A920-4C92-9B0B-96D9D2ACAE46}" presName="Name21" presStyleCnt="0"/>
      <dgm:spPr/>
    </dgm:pt>
    <dgm:pt modelId="{1B8C2F4C-0D15-4463-82E1-1512702D0F4D}" type="pres">
      <dgm:prSet presAssocID="{462F18D6-A920-4C92-9B0B-96D9D2ACAE46}" presName="level2Shape" presStyleLbl="node2" presStyleIdx="6" presStyleCnt="8"/>
      <dgm:spPr/>
    </dgm:pt>
    <dgm:pt modelId="{D8ECA50A-2DA8-4FE0-9D11-44A03E127C40}" type="pres">
      <dgm:prSet presAssocID="{462F18D6-A920-4C92-9B0B-96D9D2ACAE46}" presName="hierChild3" presStyleCnt="0"/>
      <dgm:spPr/>
    </dgm:pt>
    <dgm:pt modelId="{CB9CF96A-77C2-4CEB-8E53-D950CF3BF5F2}" type="pres">
      <dgm:prSet presAssocID="{6A7DE3A8-D644-4BE8-8398-61AB30C1785E}" presName="Name19" presStyleLbl="parChTrans1D3" presStyleIdx="0" presStyleCnt="1"/>
      <dgm:spPr/>
    </dgm:pt>
    <dgm:pt modelId="{93535187-C870-44A5-A446-158C2953C212}" type="pres">
      <dgm:prSet presAssocID="{2C0C1D5F-4309-4ACC-82C3-D14589313C0B}" presName="Name21" presStyleCnt="0"/>
      <dgm:spPr/>
    </dgm:pt>
    <dgm:pt modelId="{8B1533A8-7B5F-4D10-A510-09E25C0DC6B2}" type="pres">
      <dgm:prSet presAssocID="{2C0C1D5F-4309-4ACC-82C3-D14589313C0B}" presName="level2Shape" presStyleLbl="node3" presStyleIdx="0" presStyleCnt="1"/>
      <dgm:spPr/>
    </dgm:pt>
    <dgm:pt modelId="{22A4E44C-A5CD-4D7D-87B5-2AAFB579FAE2}" type="pres">
      <dgm:prSet presAssocID="{2C0C1D5F-4309-4ACC-82C3-D14589313C0B}" presName="hierChild3" presStyleCnt="0"/>
      <dgm:spPr/>
    </dgm:pt>
    <dgm:pt modelId="{664A4EAE-B87D-4940-8EBA-C1799DB812C8}" type="pres">
      <dgm:prSet presAssocID="{66FA8F91-248D-43D4-A833-6D62A43FD1C8}" presName="Name19" presStyleLbl="parChTrans1D2" presStyleIdx="7" presStyleCnt="8"/>
      <dgm:spPr/>
    </dgm:pt>
    <dgm:pt modelId="{E6953937-6EEA-45C2-AC8E-3C4290882525}" type="pres">
      <dgm:prSet presAssocID="{EC5F2A42-6430-49F5-9F78-47AD9B820658}" presName="Name21" presStyleCnt="0"/>
      <dgm:spPr/>
    </dgm:pt>
    <dgm:pt modelId="{E9C1C177-5451-4C4A-9214-ADD5711A5019}" type="pres">
      <dgm:prSet presAssocID="{EC5F2A42-6430-49F5-9F78-47AD9B820658}" presName="level2Shape" presStyleLbl="node2" presStyleIdx="7" presStyleCnt="8"/>
      <dgm:spPr/>
    </dgm:pt>
    <dgm:pt modelId="{651166CE-BE54-404D-A438-1FC4CEDF284A}" type="pres">
      <dgm:prSet presAssocID="{EC5F2A42-6430-49F5-9F78-47AD9B820658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13C8D016-2061-498D-A71C-0E24F8F7E8D4}" type="presOf" srcId="{EC5F2A42-6430-49F5-9F78-47AD9B820658}" destId="{E9C1C177-5451-4C4A-9214-ADD5711A5019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B603295B-2534-487B-A2F2-06E23EBFE090}" srcId="{E4077D0A-89B9-48D0-B430-37B0E120FC14}" destId="{462F18D6-A920-4C92-9B0B-96D9D2ACAE46}" srcOrd="6" destOrd="0" parTransId="{DC7DE3C8-1FC0-4A55-AF76-161DF5FFDACC}" sibTransId="{28989B2A-A7BA-4CDC-A867-5FC44E843C00}"/>
    <dgm:cxn modelId="{B69FB067-9638-4096-8C92-F2BE26B5D46C}" srcId="{E4077D0A-89B9-48D0-B430-37B0E120FC14}" destId="{EC5F2A42-6430-49F5-9F78-47AD9B820658}" srcOrd="7" destOrd="0" parTransId="{66FA8F91-248D-43D4-A833-6D62A43FD1C8}" sibTransId="{F2B5000B-23DC-4CE1-B310-A41C98BD0A22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E5D6E44E-EFF4-4637-B629-34C009461EDB}" type="presOf" srcId="{2C0C1D5F-4309-4ACC-82C3-D14589313C0B}" destId="{8B1533A8-7B5F-4D10-A510-09E25C0DC6B2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F6391091-1DA5-4DB4-9017-40CB27DBC3D5}" type="presOf" srcId="{DC7DE3C8-1FC0-4A55-AF76-161DF5FFDACC}" destId="{D25B9861-18A2-450E-AB77-797F980AA958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3C6B3B98-4775-4FD7-98A1-3BE2EBD2C68E}" type="presOf" srcId="{6A7DE3A8-D644-4BE8-8398-61AB30C1785E}" destId="{CB9CF96A-77C2-4CEB-8E53-D950CF3BF5F2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0ACE36A4-F2AF-4EFF-8EBC-BD052475A87C}" type="presOf" srcId="{462F18D6-A920-4C92-9B0B-96D9D2ACAE46}" destId="{1B8C2F4C-0D15-4463-82E1-1512702D0F4D}" srcOrd="0" destOrd="0" presId="urn:microsoft.com/office/officeart/2005/8/layout/hierarchy6"/>
    <dgm:cxn modelId="{81C1F9BE-803E-457F-ADE9-C65FD2BCF3D1}" srcId="{462F18D6-A920-4C92-9B0B-96D9D2ACAE46}" destId="{2C0C1D5F-4309-4ACC-82C3-D14589313C0B}" srcOrd="0" destOrd="0" parTransId="{6A7DE3A8-D644-4BE8-8398-61AB30C1785E}" sibTransId="{B106D631-FACF-40D0-8BD5-29B7B5F1A9B2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5E8B7F0-6B6F-4DEA-BC90-3DD040E293F5}" type="presOf" srcId="{66FA8F91-248D-43D4-A833-6D62A43FD1C8}" destId="{664A4EAE-B87D-4940-8EBA-C1799DB812C8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E984650D-B506-4B0B-95DD-D465C994B0D8}" type="presParOf" srcId="{7E6E872F-0F59-4FDB-86CD-2952B89CC653}" destId="{D25B9861-18A2-450E-AB77-797F980AA958}" srcOrd="12" destOrd="0" presId="urn:microsoft.com/office/officeart/2005/8/layout/hierarchy6"/>
    <dgm:cxn modelId="{91DC7888-B56B-4DFC-8502-86B4D9A47FC0}" type="presParOf" srcId="{7E6E872F-0F59-4FDB-86CD-2952B89CC653}" destId="{2009270E-0EAF-4722-AE47-07032025F2BD}" srcOrd="13" destOrd="0" presId="urn:microsoft.com/office/officeart/2005/8/layout/hierarchy6"/>
    <dgm:cxn modelId="{39181790-EE3F-4000-B211-14C6AC61ADA4}" type="presParOf" srcId="{2009270E-0EAF-4722-AE47-07032025F2BD}" destId="{1B8C2F4C-0D15-4463-82E1-1512702D0F4D}" srcOrd="0" destOrd="0" presId="urn:microsoft.com/office/officeart/2005/8/layout/hierarchy6"/>
    <dgm:cxn modelId="{16EE42D1-D3CE-4AA4-82DF-44F141996081}" type="presParOf" srcId="{2009270E-0EAF-4722-AE47-07032025F2BD}" destId="{D8ECA50A-2DA8-4FE0-9D11-44A03E127C40}" srcOrd="1" destOrd="0" presId="urn:microsoft.com/office/officeart/2005/8/layout/hierarchy6"/>
    <dgm:cxn modelId="{57EF2D7D-860E-4C43-A916-9E43B54418B7}" type="presParOf" srcId="{D8ECA50A-2DA8-4FE0-9D11-44A03E127C40}" destId="{CB9CF96A-77C2-4CEB-8E53-D950CF3BF5F2}" srcOrd="0" destOrd="0" presId="urn:microsoft.com/office/officeart/2005/8/layout/hierarchy6"/>
    <dgm:cxn modelId="{3CD4C97D-C1D2-4353-BFEA-1889CFBD726B}" type="presParOf" srcId="{D8ECA50A-2DA8-4FE0-9D11-44A03E127C40}" destId="{93535187-C870-44A5-A446-158C2953C212}" srcOrd="1" destOrd="0" presId="urn:microsoft.com/office/officeart/2005/8/layout/hierarchy6"/>
    <dgm:cxn modelId="{1906A959-63DB-4C61-BFF5-6A959899C2F2}" type="presParOf" srcId="{93535187-C870-44A5-A446-158C2953C212}" destId="{8B1533A8-7B5F-4D10-A510-09E25C0DC6B2}" srcOrd="0" destOrd="0" presId="urn:microsoft.com/office/officeart/2005/8/layout/hierarchy6"/>
    <dgm:cxn modelId="{3EE61283-73B5-4600-819B-A4710B93E39E}" type="presParOf" srcId="{93535187-C870-44A5-A446-158C2953C212}" destId="{22A4E44C-A5CD-4D7D-87B5-2AAFB579FAE2}" srcOrd="1" destOrd="0" presId="urn:microsoft.com/office/officeart/2005/8/layout/hierarchy6"/>
    <dgm:cxn modelId="{C3CBAAEB-9EBF-4815-A906-42B9202C8A2C}" type="presParOf" srcId="{7E6E872F-0F59-4FDB-86CD-2952B89CC653}" destId="{664A4EAE-B87D-4940-8EBA-C1799DB812C8}" srcOrd="14" destOrd="0" presId="urn:microsoft.com/office/officeart/2005/8/layout/hierarchy6"/>
    <dgm:cxn modelId="{69AF2B51-9728-41CF-B877-F1F5BCFADF51}" type="presParOf" srcId="{7E6E872F-0F59-4FDB-86CD-2952B89CC653}" destId="{E6953937-6EEA-45C2-AC8E-3C4290882525}" srcOrd="15" destOrd="0" presId="urn:microsoft.com/office/officeart/2005/8/layout/hierarchy6"/>
    <dgm:cxn modelId="{D0B1B4F7-2104-403C-A0C0-25E4FA7B85B9}" type="presParOf" srcId="{E6953937-6EEA-45C2-AC8E-3C4290882525}" destId="{E9C1C177-5451-4C4A-9214-ADD5711A5019}" srcOrd="0" destOrd="0" presId="urn:microsoft.com/office/officeart/2005/8/layout/hierarchy6"/>
    <dgm:cxn modelId="{5DED596B-54A6-4E5A-B334-97DC31D6B873}" type="presParOf" srcId="{E6953937-6EEA-45C2-AC8E-3C4290882525}" destId="{651166CE-BE54-404D-A438-1FC4CEDF284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BBABC7FA-1B69-4B83-B491-CA1445AF44C6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/>
        </a:p>
      </dgm:t>
    </dgm:pt>
    <dgm:pt modelId="{462F18D6-A920-4C92-9B0B-96D9D2ACAE46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DC7DE3C8-1FC0-4A55-AF76-161DF5FFDACC}" type="parTrans" cxnId="{B603295B-2534-487B-A2F2-06E23EBFE090}">
      <dgm:prSet/>
      <dgm:spPr/>
      <dgm:t>
        <a:bodyPr/>
        <a:lstStyle/>
        <a:p>
          <a:endParaRPr lang="en-GB"/>
        </a:p>
      </dgm:t>
    </dgm:pt>
    <dgm:pt modelId="{28989B2A-A7BA-4CDC-A867-5FC44E843C00}" type="sibTrans" cxnId="{B603295B-2534-487B-A2F2-06E23EBFE090}">
      <dgm:prSet/>
      <dgm:spPr/>
      <dgm:t>
        <a:bodyPr/>
        <a:lstStyle/>
        <a:p>
          <a:endParaRPr lang="en-GB"/>
        </a:p>
      </dgm:t>
    </dgm:pt>
    <dgm:pt modelId="{EC5F2A42-6430-49F5-9F78-47AD9B820658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Hyphens</a:t>
          </a:r>
        </a:p>
      </dgm:t>
    </dgm:pt>
    <dgm:pt modelId="{66FA8F91-248D-43D4-A833-6D62A43FD1C8}" type="parTrans" cxnId="{B69FB067-9638-4096-8C92-F2BE26B5D46C}">
      <dgm:prSet/>
      <dgm:spPr/>
      <dgm:t>
        <a:bodyPr/>
        <a:lstStyle/>
        <a:p>
          <a:endParaRPr lang="en-GB"/>
        </a:p>
      </dgm:t>
    </dgm:pt>
    <dgm:pt modelId="{F2B5000B-23DC-4CE1-B310-A41C98BD0A22}" type="sibTrans" cxnId="{B69FB067-9638-4096-8C92-F2BE26B5D46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8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8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8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8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8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8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8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8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8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8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8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8"/>
      <dgm:spPr/>
    </dgm:pt>
    <dgm:pt modelId="{89013E38-69A4-4C96-B5C8-8FC725AB8300}" type="pres">
      <dgm:prSet presAssocID="{BBABC7FA-1B69-4B83-B491-CA1445AF44C6}" presName="hierChild3" presStyleCnt="0"/>
      <dgm:spPr/>
    </dgm:pt>
    <dgm:pt modelId="{D25B9861-18A2-450E-AB77-797F980AA958}" type="pres">
      <dgm:prSet presAssocID="{DC7DE3C8-1FC0-4A55-AF76-161DF5FFDACC}" presName="Name19" presStyleLbl="parChTrans1D2" presStyleIdx="6" presStyleCnt="8"/>
      <dgm:spPr/>
    </dgm:pt>
    <dgm:pt modelId="{2009270E-0EAF-4722-AE47-07032025F2BD}" type="pres">
      <dgm:prSet presAssocID="{462F18D6-A920-4C92-9B0B-96D9D2ACAE46}" presName="Name21" presStyleCnt="0"/>
      <dgm:spPr/>
    </dgm:pt>
    <dgm:pt modelId="{1B8C2F4C-0D15-4463-82E1-1512702D0F4D}" type="pres">
      <dgm:prSet presAssocID="{462F18D6-A920-4C92-9B0B-96D9D2ACAE46}" presName="level2Shape" presStyleLbl="node2" presStyleIdx="6" presStyleCnt="8"/>
      <dgm:spPr/>
    </dgm:pt>
    <dgm:pt modelId="{D8ECA50A-2DA8-4FE0-9D11-44A03E127C40}" type="pres">
      <dgm:prSet presAssocID="{462F18D6-A920-4C92-9B0B-96D9D2ACAE46}" presName="hierChild3" presStyleCnt="0"/>
      <dgm:spPr/>
    </dgm:pt>
    <dgm:pt modelId="{664A4EAE-B87D-4940-8EBA-C1799DB812C8}" type="pres">
      <dgm:prSet presAssocID="{66FA8F91-248D-43D4-A833-6D62A43FD1C8}" presName="Name19" presStyleLbl="parChTrans1D2" presStyleIdx="7" presStyleCnt="8"/>
      <dgm:spPr/>
    </dgm:pt>
    <dgm:pt modelId="{E6953937-6EEA-45C2-AC8E-3C4290882525}" type="pres">
      <dgm:prSet presAssocID="{EC5F2A42-6430-49F5-9F78-47AD9B820658}" presName="Name21" presStyleCnt="0"/>
      <dgm:spPr/>
    </dgm:pt>
    <dgm:pt modelId="{E9C1C177-5451-4C4A-9214-ADD5711A5019}" type="pres">
      <dgm:prSet presAssocID="{EC5F2A42-6430-49F5-9F78-47AD9B820658}" presName="level2Shape" presStyleLbl="node2" presStyleIdx="7" presStyleCnt="8"/>
      <dgm:spPr/>
    </dgm:pt>
    <dgm:pt modelId="{651166CE-BE54-404D-A438-1FC4CEDF284A}" type="pres">
      <dgm:prSet presAssocID="{EC5F2A42-6430-49F5-9F78-47AD9B820658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13C8D016-2061-498D-A71C-0E24F8F7E8D4}" type="presOf" srcId="{EC5F2A42-6430-49F5-9F78-47AD9B820658}" destId="{E9C1C177-5451-4C4A-9214-ADD5711A5019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B603295B-2534-487B-A2F2-06E23EBFE090}" srcId="{E4077D0A-89B9-48D0-B430-37B0E120FC14}" destId="{462F18D6-A920-4C92-9B0B-96D9D2ACAE46}" srcOrd="6" destOrd="0" parTransId="{DC7DE3C8-1FC0-4A55-AF76-161DF5FFDACC}" sibTransId="{28989B2A-A7BA-4CDC-A867-5FC44E843C00}"/>
    <dgm:cxn modelId="{B69FB067-9638-4096-8C92-F2BE26B5D46C}" srcId="{E4077D0A-89B9-48D0-B430-37B0E120FC14}" destId="{EC5F2A42-6430-49F5-9F78-47AD9B820658}" srcOrd="7" destOrd="0" parTransId="{66FA8F91-248D-43D4-A833-6D62A43FD1C8}" sibTransId="{F2B5000B-23DC-4CE1-B310-A41C98BD0A22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F6391091-1DA5-4DB4-9017-40CB27DBC3D5}" type="presOf" srcId="{DC7DE3C8-1FC0-4A55-AF76-161DF5FFDACC}" destId="{D25B9861-18A2-450E-AB77-797F980AA958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0ACE36A4-F2AF-4EFF-8EBC-BD052475A87C}" type="presOf" srcId="{462F18D6-A920-4C92-9B0B-96D9D2ACAE46}" destId="{1B8C2F4C-0D15-4463-82E1-1512702D0F4D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5E8B7F0-6B6F-4DEA-BC90-3DD040E293F5}" type="presOf" srcId="{66FA8F91-248D-43D4-A833-6D62A43FD1C8}" destId="{664A4EAE-B87D-4940-8EBA-C1799DB812C8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E984650D-B506-4B0B-95DD-D465C994B0D8}" type="presParOf" srcId="{7E6E872F-0F59-4FDB-86CD-2952B89CC653}" destId="{D25B9861-18A2-450E-AB77-797F980AA958}" srcOrd="12" destOrd="0" presId="urn:microsoft.com/office/officeart/2005/8/layout/hierarchy6"/>
    <dgm:cxn modelId="{91DC7888-B56B-4DFC-8502-86B4D9A47FC0}" type="presParOf" srcId="{7E6E872F-0F59-4FDB-86CD-2952B89CC653}" destId="{2009270E-0EAF-4722-AE47-07032025F2BD}" srcOrd="13" destOrd="0" presId="urn:microsoft.com/office/officeart/2005/8/layout/hierarchy6"/>
    <dgm:cxn modelId="{39181790-EE3F-4000-B211-14C6AC61ADA4}" type="presParOf" srcId="{2009270E-0EAF-4722-AE47-07032025F2BD}" destId="{1B8C2F4C-0D15-4463-82E1-1512702D0F4D}" srcOrd="0" destOrd="0" presId="urn:microsoft.com/office/officeart/2005/8/layout/hierarchy6"/>
    <dgm:cxn modelId="{16EE42D1-D3CE-4AA4-82DF-44F141996081}" type="presParOf" srcId="{2009270E-0EAF-4722-AE47-07032025F2BD}" destId="{D8ECA50A-2DA8-4FE0-9D11-44A03E127C40}" srcOrd="1" destOrd="0" presId="urn:microsoft.com/office/officeart/2005/8/layout/hierarchy6"/>
    <dgm:cxn modelId="{C3CBAAEB-9EBF-4815-A906-42B9202C8A2C}" type="presParOf" srcId="{7E6E872F-0F59-4FDB-86CD-2952B89CC653}" destId="{664A4EAE-B87D-4940-8EBA-C1799DB812C8}" srcOrd="14" destOrd="0" presId="urn:microsoft.com/office/officeart/2005/8/layout/hierarchy6"/>
    <dgm:cxn modelId="{69AF2B51-9728-41CF-B877-F1F5BCFADF51}" type="presParOf" srcId="{7E6E872F-0F59-4FDB-86CD-2952B89CC653}" destId="{E6953937-6EEA-45C2-AC8E-3C4290882525}" srcOrd="15" destOrd="0" presId="urn:microsoft.com/office/officeart/2005/8/layout/hierarchy6"/>
    <dgm:cxn modelId="{D0B1B4F7-2104-403C-A0C0-25E4FA7B85B9}" type="presParOf" srcId="{E6953937-6EEA-45C2-AC8E-3C4290882525}" destId="{E9C1C177-5451-4C4A-9214-ADD5711A5019}" srcOrd="0" destOrd="0" presId="urn:microsoft.com/office/officeart/2005/8/layout/hierarchy6"/>
    <dgm:cxn modelId="{5DED596B-54A6-4E5A-B334-97DC31D6B873}" type="presParOf" srcId="{E6953937-6EEA-45C2-AC8E-3C4290882525}" destId="{651166CE-BE54-404D-A438-1FC4CEDF284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7402AC5-9B4E-4FBD-956B-206E1C900137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08E8053B-4EDD-49F6-84D1-FF3FFA7B3A16}" type="parTrans" cxnId="{92E3D3EB-AA90-4FFF-9C83-E3FC5A7F87A6}">
      <dgm:prSet/>
      <dgm:spPr/>
      <dgm:t>
        <a:bodyPr/>
        <a:lstStyle/>
        <a:p>
          <a:endParaRPr lang="en-GB"/>
        </a:p>
      </dgm:t>
    </dgm:pt>
    <dgm:pt modelId="{54521CE7-41AB-4370-8C84-442138495D16}" type="sibTrans" cxnId="{92E3D3EB-AA90-4FFF-9C83-E3FC5A7F87A6}">
      <dgm:prSet/>
      <dgm:spPr/>
      <dgm:t>
        <a:bodyPr/>
        <a:lstStyle/>
        <a:p>
          <a:endParaRPr lang="en-GB"/>
        </a:p>
      </dgm:t>
    </dgm:pt>
    <dgm:pt modelId="{2F875F7C-A86C-47C2-BC4A-420AD5B75472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9226BD74-E7E1-4401-AF8C-75516B52363D}" type="parTrans" cxnId="{D6AF9023-6F3B-44AB-A6E1-F2CEEB7FCD94}">
      <dgm:prSet/>
      <dgm:spPr/>
      <dgm:t>
        <a:bodyPr/>
        <a:lstStyle/>
        <a:p>
          <a:endParaRPr lang="en-GB"/>
        </a:p>
      </dgm:t>
    </dgm:pt>
    <dgm:pt modelId="{5146DC0D-F109-4B54-BC5C-017401FDDE36}" type="sibTrans" cxnId="{D6AF9023-6F3B-44AB-A6E1-F2CEEB7FCD94}">
      <dgm:prSet/>
      <dgm:spPr/>
      <dgm:t>
        <a:bodyPr/>
        <a:lstStyle/>
        <a:p>
          <a:endParaRPr lang="en-GB"/>
        </a:p>
      </dgm:t>
    </dgm:pt>
    <dgm:pt modelId="{501D7263-CE93-436A-8693-DE0363BC79B6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B28AD33A-96EB-40A0-9D82-3FB3F90E456C}" type="parTrans" cxnId="{00261EA3-BEB9-4315-943F-5A6914610242}">
      <dgm:prSet/>
      <dgm:spPr/>
      <dgm:t>
        <a:bodyPr/>
        <a:lstStyle/>
        <a:p>
          <a:endParaRPr lang="en-GB"/>
        </a:p>
      </dgm:t>
    </dgm:pt>
    <dgm:pt modelId="{D8B5CA0B-F64F-4C6A-8E18-4D613A41C29B}" type="sibTrans" cxnId="{00261EA3-BEB9-4315-943F-5A691461024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8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8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8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8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8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8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8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8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8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8"/>
      <dgm:spPr/>
    </dgm:pt>
    <dgm:pt modelId="{46DBE13A-FB2B-4C68-89C0-4933B1F9D8FC}" type="pres">
      <dgm:prSet presAssocID="{F0877716-ED22-4B74-95BF-FDDF875A0B1E}" presName="hierChild3" presStyleCnt="0"/>
      <dgm:spPr/>
    </dgm:pt>
    <dgm:pt modelId="{F226407F-991C-4704-BCC3-5115BD3EB2BC}" type="pres">
      <dgm:prSet presAssocID="{08E8053B-4EDD-49F6-84D1-FF3FFA7B3A16}" presName="Name19" presStyleLbl="parChTrans1D2" presStyleIdx="5" presStyleCnt="8"/>
      <dgm:spPr/>
    </dgm:pt>
    <dgm:pt modelId="{495A6EFD-946E-4201-9D1C-C205140D40C2}" type="pres">
      <dgm:prSet presAssocID="{57402AC5-9B4E-4FBD-956B-206E1C900137}" presName="Name21" presStyleCnt="0"/>
      <dgm:spPr/>
    </dgm:pt>
    <dgm:pt modelId="{54A49BA7-600B-4571-9531-1616882BD933}" type="pres">
      <dgm:prSet presAssocID="{57402AC5-9B4E-4FBD-956B-206E1C900137}" presName="level2Shape" presStyleLbl="node2" presStyleIdx="5" presStyleCnt="8"/>
      <dgm:spPr/>
    </dgm:pt>
    <dgm:pt modelId="{050FE932-6A37-4779-ACC3-B68C0B957411}" type="pres">
      <dgm:prSet presAssocID="{57402AC5-9B4E-4FBD-956B-206E1C900137}" presName="hierChild3" presStyleCnt="0"/>
      <dgm:spPr/>
    </dgm:pt>
    <dgm:pt modelId="{CE5FCCDA-7690-41FB-B3B8-6326A430F925}" type="pres">
      <dgm:prSet presAssocID="{9226BD74-E7E1-4401-AF8C-75516B52363D}" presName="Name19" presStyleLbl="parChTrans1D2" presStyleIdx="6" presStyleCnt="8"/>
      <dgm:spPr/>
    </dgm:pt>
    <dgm:pt modelId="{B43B1E44-5805-4954-8F6E-C49DEC2431A7}" type="pres">
      <dgm:prSet presAssocID="{2F875F7C-A86C-47C2-BC4A-420AD5B75472}" presName="Name21" presStyleCnt="0"/>
      <dgm:spPr/>
    </dgm:pt>
    <dgm:pt modelId="{6EC9270E-FBC8-4511-B880-2DB35072BBBE}" type="pres">
      <dgm:prSet presAssocID="{2F875F7C-A86C-47C2-BC4A-420AD5B75472}" presName="level2Shape" presStyleLbl="node2" presStyleIdx="6" presStyleCnt="8"/>
      <dgm:spPr/>
    </dgm:pt>
    <dgm:pt modelId="{01E4E730-F613-43DD-AEAF-5EE603B723EC}" type="pres">
      <dgm:prSet presAssocID="{2F875F7C-A86C-47C2-BC4A-420AD5B75472}" presName="hierChild3" presStyleCnt="0"/>
      <dgm:spPr/>
    </dgm:pt>
    <dgm:pt modelId="{10E1A924-8714-4303-A5C7-6A97C1D00388}" type="pres">
      <dgm:prSet presAssocID="{B28AD33A-96EB-40A0-9D82-3FB3F90E456C}" presName="Name19" presStyleLbl="parChTrans1D2" presStyleIdx="7" presStyleCnt="8"/>
      <dgm:spPr/>
    </dgm:pt>
    <dgm:pt modelId="{C3C978ED-8FE6-4D55-8CE1-CEF21B888A80}" type="pres">
      <dgm:prSet presAssocID="{501D7263-CE93-436A-8693-DE0363BC79B6}" presName="Name21" presStyleCnt="0"/>
      <dgm:spPr/>
    </dgm:pt>
    <dgm:pt modelId="{B4E0E6C7-B0BC-4E58-AA61-D28A4103525D}" type="pres">
      <dgm:prSet presAssocID="{501D7263-CE93-436A-8693-DE0363BC79B6}" presName="level2Shape" presStyleLbl="node2" presStyleIdx="7" presStyleCnt="8"/>
      <dgm:spPr/>
    </dgm:pt>
    <dgm:pt modelId="{C3CFDDF2-D23D-4BF6-89AB-CEBB8EFCA81D}" type="pres">
      <dgm:prSet presAssocID="{501D7263-CE93-436A-8693-DE0363BC79B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D6AF9023-6F3B-44AB-A6E1-F2CEEB7FCD94}" srcId="{E4077D0A-89B9-48D0-B430-37B0E120FC14}" destId="{2F875F7C-A86C-47C2-BC4A-420AD5B75472}" srcOrd="6" destOrd="0" parTransId="{9226BD74-E7E1-4401-AF8C-75516B52363D}" sibTransId="{5146DC0D-F109-4B54-BC5C-017401FDDE3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07E96C45-BEAC-40C6-8678-21D3591CAD3A}" type="presOf" srcId="{9226BD74-E7E1-4401-AF8C-75516B52363D}" destId="{CE5FCCDA-7690-41FB-B3B8-6326A430F925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CA2FCC7C-DA1B-4AD7-AEA8-C76F9C1B8A1B}" type="presOf" srcId="{B28AD33A-96EB-40A0-9D82-3FB3F90E456C}" destId="{10E1A924-8714-4303-A5C7-6A97C1D00388}" srcOrd="0" destOrd="0" presId="urn:microsoft.com/office/officeart/2005/8/layout/hierarchy6"/>
    <dgm:cxn modelId="{2083D07E-31F8-4AFF-AEF7-BBF115CEC115}" type="presOf" srcId="{57402AC5-9B4E-4FBD-956B-206E1C900137}" destId="{54A49BA7-600B-4571-9531-1616882BD933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00261EA3-BEB9-4315-943F-5A6914610242}" srcId="{E4077D0A-89B9-48D0-B430-37B0E120FC14}" destId="{501D7263-CE93-436A-8693-DE0363BC79B6}" srcOrd="7" destOrd="0" parTransId="{B28AD33A-96EB-40A0-9D82-3FB3F90E456C}" sibTransId="{D8B5CA0B-F64F-4C6A-8E18-4D613A41C29B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EEB288A7-D182-4A33-9F89-AB76D4C224B3}" type="presOf" srcId="{08E8053B-4EDD-49F6-84D1-FF3FFA7B3A16}" destId="{F226407F-991C-4704-BCC3-5115BD3EB2BC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3738BB-06BB-4356-BAF2-AAB3D903ACC6}" type="presOf" srcId="{2F875F7C-A86C-47C2-BC4A-420AD5B75472}" destId="{6EC9270E-FBC8-4511-B880-2DB35072BBBE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2E3D3EB-AA90-4FFF-9C83-E3FC5A7F87A6}" srcId="{E4077D0A-89B9-48D0-B430-37B0E120FC14}" destId="{57402AC5-9B4E-4FBD-956B-206E1C900137}" srcOrd="5" destOrd="0" parTransId="{08E8053B-4EDD-49F6-84D1-FF3FFA7B3A16}" sibTransId="{54521CE7-41AB-4370-8C84-442138495D16}"/>
    <dgm:cxn modelId="{7A95EFFC-82E7-4D1C-8C50-96DE2167236A}" type="presOf" srcId="{501D7263-CE93-436A-8693-DE0363BC79B6}" destId="{B4E0E6C7-B0BC-4E58-AA61-D28A4103525D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41FB567-F7BA-4FA5-B8BE-331B262EFC6F}" type="presParOf" srcId="{7E6E872F-0F59-4FDB-86CD-2952B89CC653}" destId="{F226407F-991C-4704-BCC3-5115BD3EB2BC}" srcOrd="10" destOrd="0" presId="urn:microsoft.com/office/officeart/2005/8/layout/hierarchy6"/>
    <dgm:cxn modelId="{3E83E955-27A8-4AED-9D58-41B37C0D911B}" type="presParOf" srcId="{7E6E872F-0F59-4FDB-86CD-2952B89CC653}" destId="{495A6EFD-946E-4201-9D1C-C205140D40C2}" srcOrd="11" destOrd="0" presId="urn:microsoft.com/office/officeart/2005/8/layout/hierarchy6"/>
    <dgm:cxn modelId="{E6CB931E-27CE-424B-9EC6-EF20911529DF}" type="presParOf" srcId="{495A6EFD-946E-4201-9D1C-C205140D40C2}" destId="{54A49BA7-600B-4571-9531-1616882BD933}" srcOrd="0" destOrd="0" presId="urn:microsoft.com/office/officeart/2005/8/layout/hierarchy6"/>
    <dgm:cxn modelId="{B9C37753-CF6C-41B8-986A-492F9D72DE59}" type="presParOf" srcId="{495A6EFD-946E-4201-9D1C-C205140D40C2}" destId="{050FE932-6A37-4779-ACC3-B68C0B957411}" srcOrd="1" destOrd="0" presId="urn:microsoft.com/office/officeart/2005/8/layout/hierarchy6"/>
    <dgm:cxn modelId="{F5C9C71B-B51D-4932-BCC8-3E70ED3A4833}" type="presParOf" srcId="{7E6E872F-0F59-4FDB-86CD-2952B89CC653}" destId="{CE5FCCDA-7690-41FB-B3B8-6326A430F925}" srcOrd="12" destOrd="0" presId="urn:microsoft.com/office/officeart/2005/8/layout/hierarchy6"/>
    <dgm:cxn modelId="{1D684AF2-3EA5-4168-9D46-5E4F29E109BC}" type="presParOf" srcId="{7E6E872F-0F59-4FDB-86CD-2952B89CC653}" destId="{B43B1E44-5805-4954-8F6E-C49DEC2431A7}" srcOrd="13" destOrd="0" presId="urn:microsoft.com/office/officeart/2005/8/layout/hierarchy6"/>
    <dgm:cxn modelId="{996E86B0-EB5A-4B92-AD26-A25659D0472E}" type="presParOf" srcId="{B43B1E44-5805-4954-8F6E-C49DEC2431A7}" destId="{6EC9270E-FBC8-4511-B880-2DB35072BBBE}" srcOrd="0" destOrd="0" presId="urn:microsoft.com/office/officeart/2005/8/layout/hierarchy6"/>
    <dgm:cxn modelId="{C4F0C2C7-FA6A-4388-A4F5-9AC4DE79DCCE}" type="presParOf" srcId="{B43B1E44-5805-4954-8F6E-C49DEC2431A7}" destId="{01E4E730-F613-43DD-AEAF-5EE603B723EC}" srcOrd="1" destOrd="0" presId="urn:microsoft.com/office/officeart/2005/8/layout/hierarchy6"/>
    <dgm:cxn modelId="{BFC70F89-1F7D-4BBF-9838-F6B1D12033C1}" type="presParOf" srcId="{7E6E872F-0F59-4FDB-86CD-2952B89CC653}" destId="{10E1A924-8714-4303-A5C7-6A97C1D00388}" srcOrd="14" destOrd="0" presId="urn:microsoft.com/office/officeart/2005/8/layout/hierarchy6"/>
    <dgm:cxn modelId="{E8F4B06E-263D-4701-9868-41193DD41B9B}" type="presParOf" srcId="{7E6E872F-0F59-4FDB-86CD-2952B89CC653}" destId="{C3C978ED-8FE6-4D55-8CE1-CEF21B888A80}" srcOrd="15" destOrd="0" presId="urn:microsoft.com/office/officeart/2005/8/layout/hierarchy6"/>
    <dgm:cxn modelId="{85ADEB26-6DEE-4280-AC08-9B0A41117414}" type="presParOf" srcId="{C3C978ED-8FE6-4D55-8CE1-CEF21B888A80}" destId="{B4E0E6C7-B0BC-4E58-AA61-D28A4103525D}" srcOrd="0" destOrd="0" presId="urn:microsoft.com/office/officeart/2005/8/layout/hierarchy6"/>
    <dgm:cxn modelId="{D33BB179-2446-4F3F-A073-EECF10F9C3DD}" type="presParOf" srcId="{C3C978ED-8FE6-4D55-8CE1-CEF21B888A80}" destId="{C3CFDDF2-D23D-4BF6-89AB-CEBB8EFCA81D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C2501B92-4BFE-4782-BA59-D27D14605BF7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C3F99CAC-8746-4682-B464-760EB9EE8F63}" type="parTrans" cxnId="{F6C142E9-E620-49C1-8653-442A1313707C}">
      <dgm:prSet/>
      <dgm:spPr/>
      <dgm:t>
        <a:bodyPr/>
        <a:lstStyle/>
        <a:p>
          <a:endParaRPr lang="en-GB"/>
        </a:p>
      </dgm:t>
    </dgm:pt>
    <dgm:pt modelId="{5B1F2001-C134-4160-AECD-1E17BC1D6F92}" type="sibTrans" cxnId="{F6C142E9-E620-49C1-8653-442A1313707C}">
      <dgm:prSet/>
      <dgm:spPr/>
      <dgm:t>
        <a:bodyPr/>
        <a:lstStyle/>
        <a:p>
          <a:endParaRPr lang="en-GB"/>
        </a:p>
      </dgm:t>
    </dgm:pt>
    <dgm:pt modelId="{22848C74-8AA3-4719-BCD4-FF236D190EC2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68C54648-E5A5-4055-A9FE-63C0A8482DDE}" type="parTrans" cxnId="{A72E5744-1320-43BB-98ED-DAEA84E97CE7}">
      <dgm:prSet/>
      <dgm:spPr/>
      <dgm:t>
        <a:bodyPr/>
        <a:lstStyle/>
        <a:p>
          <a:endParaRPr lang="en-GB"/>
        </a:p>
      </dgm:t>
    </dgm:pt>
    <dgm:pt modelId="{C51E45BC-3C00-46A9-B1C2-97D34692425A}" type="sibTrans" cxnId="{A72E5744-1320-43BB-98ED-DAEA84E97CE7}">
      <dgm:prSet/>
      <dgm:spPr/>
      <dgm:t>
        <a:bodyPr/>
        <a:lstStyle/>
        <a:p>
          <a:endParaRPr lang="en-GB"/>
        </a:p>
      </dgm:t>
    </dgm:pt>
    <dgm:pt modelId="{39BFD8B3-06BD-4866-AF83-7E231320C764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6D897CAE-4D79-476B-8DCA-82477E5E87F0}" type="parTrans" cxnId="{EE474A42-137F-40A7-9C5A-565CF56BD8C1}">
      <dgm:prSet/>
      <dgm:spPr/>
      <dgm:t>
        <a:bodyPr/>
        <a:lstStyle/>
        <a:p>
          <a:endParaRPr lang="en-GB"/>
        </a:p>
      </dgm:t>
    </dgm:pt>
    <dgm:pt modelId="{78B09D35-1895-4CD6-8B55-DA30D06A1E79}" type="sibTrans" cxnId="{EE474A42-137F-40A7-9C5A-565CF56BD8C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8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8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8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8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8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8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8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8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8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8"/>
      <dgm:spPr/>
    </dgm:pt>
    <dgm:pt modelId="{681F74FC-DFC7-4B90-8849-CF048FE5967B}" type="pres">
      <dgm:prSet presAssocID="{F0877716-ED22-4B74-95BF-FDDF875A0B1E}" presName="hierChild3" presStyleCnt="0"/>
      <dgm:spPr/>
    </dgm:pt>
    <dgm:pt modelId="{EA039C0D-1283-40D3-AF04-F5A74DB1B2C8}" type="pres">
      <dgm:prSet presAssocID="{C3F99CAC-8746-4682-B464-760EB9EE8F63}" presName="Name19" presStyleLbl="parChTrans1D2" presStyleIdx="5" presStyleCnt="8"/>
      <dgm:spPr/>
    </dgm:pt>
    <dgm:pt modelId="{2F7AC6A0-B883-4B0A-8565-7BD2DC175E24}" type="pres">
      <dgm:prSet presAssocID="{C2501B92-4BFE-4782-BA59-D27D14605BF7}" presName="Name21" presStyleCnt="0"/>
      <dgm:spPr/>
    </dgm:pt>
    <dgm:pt modelId="{21D22568-2224-4340-A9FE-8A7A86D3ECD3}" type="pres">
      <dgm:prSet presAssocID="{C2501B92-4BFE-4782-BA59-D27D14605BF7}" presName="level2Shape" presStyleLbl="node2" presStyleIdx="5" presStyleCnt="8"/>
      <dgm:spPr/>
    </dgm:pt>
    <dgm:pt modelId="{AD044B06-B66C-4662-8C3F-7377A5360B37}" type="pres">
      <dgm:prSet presAssocID="{C2501B92-4BFE-4782-BA59-D27D14605BF7}" presName="hierChild3" presStyleCnt="0"/>
      <dgm:spPr/>
    </dgm:pt>
    <dgm:pt modelId="{45AC7715-CBAB-488B-8115-EE76B15D1FE1}" type="pres">
      <dgm:prSet presAssocID="{68C54648-E5A5-4055-A9FE-63C0A8482DDE}" presName="Name19" presStyleLbl="parChTrans1D2" presStyleIdx="6" presStyleCnt="8"/>
      <dgm:spPr/>
    </dgm:pt>
    <dgm:pt modelId="{D8474B50-2C35-485A-8D61-D7279CE05FCA}" type="pres">
      <dgm:prSet presAssocID="{22848C74-8AA3-4719-BCD4-FF236D190EC2}" presName="Name21" presStyleCnt="0"/>
      <dgm:spPr/>
    </dgm:pt>
    <dgm:pt modelId="{60737C7F-D3BF-4DBE-9A78-4F5DFF69D6DA}" type="pres">
      <dgm:prSet presAssocID="{22848C74-8AA3-4719-BCD4-FF236D190EC2}" presName="level2Shape" presStyleLbl="node2" presStyleIdx="6" presStyleCnt="8"/>
      <dgm:spPr/>
    </dgm:pt>
    <dgm:pt modelId="{88AE7F33-CBD3-4D5D-83BB-0A9ED3915685}" type="pres">
      <dgm:prSet presAssocID="{22848C74-8AA3-4719-BCD4-FF236D190EC2}" presName="hierChild3" presStyleCnt="0"/>
      <dgm:spPr/>
    </dgm:pt>
    <dgm:pt modelId="{79742B90-EBA0-4B1F-990D-4C05BB722547}" type="pres">
      <dgm:prSet presAssocID="{6D897CAE-4D79-476B-8DCA-82477E5E87F0}" presName="Name19" presStyleLbl="parChTrans1D2" presStyleIdx="7" presStyleCnt="8"/>
      <dgm:spPr/>
    </dgm:pt>
    <dgm:pt modelId="{2445FCE9-C141-489A-84BA-380ECC52BE0B}" type="pres">
      <dgm:prSet presAssocID="{39BFD8B3-06BD-4866-AF83-7E231320C764}" presName="Name21" presStyleCnt="0"/>
      <dgm:spPr/>
    </dgm:pt>
    <dgm:pt modelId="{9A3F217A-E694-41A6-A953-917FE04ED9E8}" type="pres">
      <dgm:prSet presAssocID="{39BFD8B3-06BD-4866-AF83-7E231320C764}" presName="level2Shape" presStyleLbl="node2" presStyleIdx="7" presStyleCnt="8"/>
      <dgm:spPr/>
    </dgm:pt>
    <dgm:pt modelId="{4D31E498-53A3-44D2-897B-978FFEC6F129}" type="pres">
      <dgm:prSet presAssocID="{39BFD8B3-06BD-4866-AF83-7E231320C76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D1752325-05B1-48DE-BCF5-A95123909698}" type="presOf" srcId="{39BFD8B3-06BD-4866-AF83-7E231320C764}" destId="{9A3F217A-E694-41A6-A953-917FE04ED9E8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E474A42-137F-40A7-9C5A-565CF56BD8C1}" srcId="{E4077D0A-89B9-48D0-B430-37B0E120FC14}" destId="{39BFD8B3-06BD-4866-AF83-7E231320C764}" srcOrd="7" destOrd="0" parTransId="{6D897CAE-4D79-476B-8DCA-82477E5E87F0}" sibTransId="{78B09D35-1895-4CD6-8B55-DA30D06A1E79}"/>
    <dgm:cxn modelId="{5D9A5F44-4972-4A4F-B9F7-53DCAB0D2233}" type="presOf" srcId="{C2501B92-4BFE-4782-BA59-D27D14605BF7}" destId="{21D22568-2224-4340-A9FE-8A7A86D3ECD3}" srcOrd="0" destOrd="0" presId="urn:microsoft.com/office/officeart/2005/8/layout/hierarchy6"/>
    <dgm:cxn modelId="{A72E5744-1320-43BB-98ED-DAEA84E97CE7}" srcId="{E4077D0A-89B9-48D0-B430-37B0E120FC14}" destId="{22848C74-8AA3-4719-BCD4-FF236D190EC2}" srcOrd="6" destOrd="0" parTransId="{68C54648-E5A5-4055-A9FE-63C0A8482DDE}" sibTransId="{C51E45BC-3C00-46A9-B1C2-97D34692425A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B17EA7C-089C-4D7E-AA0F-8A67B0E2C73B}" type="presOf" srcId="{6D897CAE-4D79-476B-8DCA-82477E5E87F0}" destId="{79742B90-EBA0-4B1F-990D-4C05BB722547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A8C8E1A5-0F66-4429-9774-07212B9819FB}" type="presOf" srcId="{C3F99CAC-8746-4682-B464-760EB9EE8F63}" destId="{EA039C0D-1283-40D3-AF04-F5A74DB1B2C8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08193C3-9885-408C-86AB-2EE81747CA45}" type="presOf" srcId="{68C54648-E5A5-4055-A9FE-63C0A8482DDE}" destId="{45AC7715-CBAB-488B-8115-EE76B15D1FE1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F6C142E9-E620-49C1-8653-442A1313707C}" srcId="{E4077D0A-89B9-48D0-B430-37B0E120FC14}" destId="{C2501B92-4BFE-4782-BA59-D27D14605BF7}" srcOrd="5" destOrd="0" parTransId="{C3F99CAC-8746-4682-B464-760EB9EE8F63}" sibTransId="{5B1F2001-C134-4160-AECD-1E17BC1D6F92}"/>
    <dgm:cxn modelId="{6E0419EA-0F73-464E-A974-5FE01F4D106D}" type="presOf" srcId="{22848C74-8AA3-4719-BCD4-FF236D190EC2}" destId="{60737C7F-D3BF-4DBE-9A78-4F5DFF69D6D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FDADA38C-4526-4055-AC98-B07F02BB6D08}" type="presParOf" srcId="{7E6E872F-0F59-4FDB-86CD-2952B89CC653}" destId="{EA039C0D-1283-40D3-AF04-F5A74DB1B2C8}" srcOrd="10" destOrd="0" presId="urn:microsoft.com/office/officeart/2005/8/layout/hierarchy6"/>
    <dgm:cxn modelId="{4626EF3A-1CE2-4931-8F51-4593ACA53EF8}" type="presParOf" srcId="{7E6E872F-0F59-4FDB-86CD-2952B89CC653}" destId="{2F7AC6A0-B883-4B0A-8565-7BD2DC175E24}" srcOrd="11" destOrd="0" presId="urn:microsoft.com/office/officeart/2005/8/layout/hierarchy6"/>
    <dgm:cxn modelId="{6CFBDE36-021B-4E7F-BA9A-81F8E3BD102F}" type="presParOf" srcId="{2F7AC6A0-B883-4B0A-8565-7BD2DC175E24}" destId="{21D22568-2224-4340-A9FE-8A7A86D3ECD3}" srcOrd="0" destOrd="0" presId="urn:microsoft.com/office/officeart/2005/8/layout/hierarchy6"/>
    <dgm:cxn modelId="{F9CFD597-4536-47AD-9DAB-535A449AFF3C}" type="presParOf" srcId="{2F7AC6A0-B883-4B0A-8565-7BD2DC175E24}" destId="{AD044B06-B66C-4662-8C3F-7377A5360B37}" srcOrd="1" destOrd="0" presId="urn:microsoft.com/office/officeart/2005/8/layout/hierarchy6"/>
    <dgm:cxn modelId="{3ADB3AB6-BFC8-479B-B994-2636117C50AA}" type="presParOf" srcId="{7E6E872F-0F59-4FDB-86CD-2952B89CC653}" destId="{45AC7715-CBAB-488B-8115-EE76B15D1FE1}" srcOrd="12" destOrd="0" presId="urn:microsoft.com/office/officeart/2005/8/layout/hierarchy6"/>
    <dgm:cxn modelId="{E1A3EBB7-2D03-4321-B84D-CD5ACBE9BDBC}" type="presParOf" srcId="{7E6E872F-0F59-4FDB-86CD-2952B89CC653}" destId="{D8474B50-2C35-485A-8D61-D7279CE05FCA}" srcOrd="13" destOrd="0" presId="urn:microsoft.com/office/officeart/2005/8/layout/hierarchy6"/>
    <dgm:cxn modelId="{A84D5A09-C441-41ED-846C-F8E426A0F43D}" type="presParOf" srcId="{D8474B50-2C35-485A-8D61-D7279CE05FCA}" destId="{60737C7F-D3BF-4DBE-9A78-4F5DFF69D6DA}" srcOrd="0" destOrd="0" presId="urn:microsoft.com/office/officeart/2005/8/layout/hierarchy6"/>
    <dgm:cxn modelId="{1159CA0E-7553-4FD7-98F3-810EEF926F82}" type="presParOf" srcId="{D8474B50-2C35-485A-8D61-D7279CE05FCA}" destId="{88AE7F33-CBD3-4D5D-83BB-0A9ED3915685}" srcOrd="1" destOrd="0" presId="urn:microsoft.com/office/officeart/2005/8/layout/hierarchy6"/>
    <dgm:cxn modelId="{2FA0358C-7E1B-4C31-9359-B310C190048B}" type="presParOf" srcId="{7E6E872F-0F59-4FDB-86CD-2952B89CC653}" destId="{79742B90-EBA0-4B1F-990D-4C05BB722547}" srcOrd="14" destOrd="0" presId="urn:microsoft.com/office/officeart/2005/8/layout/hierarchy6"/>
    <dgm:cxn modelId="{EFA0051D-0C53-461F-8354-E3FD4F024DBD}" type="presParOf" srcId="{7E6E872F-0F59-4FDB-86CD-2952B89CC653}" destId="{2445FCE9-C141-489A-84BA-380ECC52BE0B}" srcOrd="15" destOrd="0" presId="urn:microsoft.com/office/officeart/2005/8/layout/hierarchy6"/>
    <dgm:cxn modelId="{1BA9BC36-323C-4A17-947F-7D6290299D9D}" type="presParOf" srcId="{2445FCE9-C141-489A-84BA-380ECC52BE0B}" destId="{9A3F217A-E694-41A6-A953-917FE04ED9E8}" srcOrd="0" destOrd="0" presId="urn:microsoft.com/office/officeart/2005/8/layout/hierarchy6"/>
    <dgm:cxn modelId="{959C05BA-2BC3-4D7E-9541-610ADEB446F1}" type="presParOf" srcId="{2445FCE9-C141-489A-84BA-380ECC52BE0B}" destId="{4D31E498-53A3-44D2-897B-978FFEC6F12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  <dgm:t>
        <a:bodyPr/>
        <a:lstStyle/>
        <a:p>
          <a:endParaRPr lang="en-GB"/>
        </a:p>
      </dgm:t>
    </dgm:pt>
    <dgm:pt modelId="{B12E9056-D5A4-4568-B709-B87FB6FD3DE4}" type="sibTrans" cxnId="{93786E6F-4C1A-48A8-9D44-2BA88A3D9853}">
      <dgm:prSet/>
      <dgm:spPr/>
      <dgm:t>
        <a:bodyPr/>
        <a:lstStyle/>
        <a:p>
          <a:endParaRPr lang="en-GB"/>
        </a:p>
      </dgm:t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E48B1409-4093-4EB4-8693-28D2DAE36F96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56F0FCD4-56B3-424D-A8E6-7F5F2C8B6242}" type="parTrans" cxnId="{AAFC0C74-ACDE-4121-B753-59F5199FB5A1}">
      <dgm:prSet/>
      <dgm:spPr/>
      <dgm:t>
        <a:bodyPr/>
        <a:lstStyle/>
        <a:p>
          <a:endParaRPr lang="en-GB"/>
        </a:p>
      </dgm:t>
    </dgm:pt>
    <dgm:pt modelId="{6E7F77DD-6D74-484C-9F17-C2ECB287162E}" type="sibTrans" cxnId="{AAFC0C74-ACDE-4121-B753-59F5199FB5A1}">
      <dgm:prSet/>
      <dgm:spPr/>
      <dgm:t>
        <a:bodyPr/>
        <a:lstStyle/>
        <a:p>
          <a:endParaRPr lang="en-GB"/>
        </a:p>
      </dgm:t>
    </dgm:pt>
    <dgm:pt modelId="{978BD9D4-DF20-42CD-A705-F66484A88B0B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E60EE847-9AA4-4DC5-8B4C-A26C897134D0}" type="parTrans" cxnId="{0CBCE324-D366-44EF-99F6-53E0FF8EF4DC}">
      <dgm:prSet/>
      <dgm:spPr/>
      <dgm:t>
        <a:bodyPr/>
        <a:lstStyle/>
        <a:p>
          <a:endParaRPr lang="en-GB"/>
        </a:p>
      </dgm:t>
    </dgm:pt>
    <dgm:pt modelId="{AFA1C65A-683A-4C72-88C6-6D92A1FF761F}" type="sibTrans" cxnId="{0CBCE324-D366-44EF-99F6-53E0FF8EF4DC}">
      <dgm:prSet/>
      <dgm:spPr/>
      <dgm:t>
        <a:bodyPr/>
        <a:lstStyle/>
        <a:p>
          <a:endParaRPr lang="en-GB"/>
        </a:p>
      </dgm:t>
    </dgm:pt>
    <dgm:pt modelId="{ADBDD61B-D17E-4928-97FC-C7A561FA0822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D806A5C4-AEAC-4E5E-9EBC-16616AA000C8}" type="parTrans" cxnId="{B3605BEC-21A6-47A3-914C-94B5DF79A1D1}">
      <dgm:prSet/>
      <dgm:spPr/>
    </dgm:pt>
    <dgm:pt modelId="{01413AD7-B442-491E-8DAB-4D27C28D6BAB}" type="sibTrans" cxnId="{B3605BEC-21A6-47A3-914C-94B5DF79A1D1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8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8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8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8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8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8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8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8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8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8"/>
      <dgm:spPr/>
    </dgm:pt>
    <dgm:pt modelId="{681F74FC-DFC7-4B90-8849-CF048FE5967B}" type="pres">
      <dgm:prSet presAssocID="{F0877716-ED22-4B74-95BF-FDDF875A0B1E}" presName="hierChild3" presStyleCnt="0"/>
      <dgm:spPr/>
    </dgm:pt>
    <dgm:pt modelId="{32F3D557-075E-447A-B88D-79A9D274829D}" type="pres">
      <dgm:prSet presAssocID="{56F0FCD4-56B3-424D-A8E6-7F5F2C8B6242}" presName="Name19" presStyleLbl="parChTrans1D2" presStyleIdx="5" presStyleCnt="8"/>
      <dgm:spPr/>
    </dgm:pt>
    <dgm:pt modelId="{01AC0C2E-C7F1-4F8D-8196-085C727A8259}" type="pres">
      <dgm:prSet presAssocID="{E48B1409-4093-4EB4-8693-28D2DAE36F96}" presName="Name21" presStyleCnt="0"/>
      <dgm:spPr/>
    </dgm:pt>
    <dgm:pt modelId="{14D4B3AB-8417-4BE7-9A4D-F6124E9969E0}" type="pres">
      <dgm:prSet presAssocID="{E48B1409-4093-4EB4-8693-28D2DAE36F96}" presName="level2Shape" presStyleLbl="node2" presStyleIdx="5" presStyleCnt="8"/>
      <dgm:spPr/>
    </dgm:pt>
    <dgm:pt modelId="{22660A8D-6435-4995-A695-7DACAF425DE0}" type="pres">
      <dgm:prSet presAssocID="{E48B1409-4093-4EB4-8693-28D2DAE36F96}" presName="hierChild3" presStyleCnt="0"/>
      <dgm:spPr/>
    </dgm:pt>
    <dgm:pt modelId="{48F67C62-C4AE-4D47-ABBB-4F9AC862E389}" type="pres">
      <dgm:prSet presAssocID="{E60EE847-9AA4-4DC5-8B4C-A26C897134D0}" presName="Name19" presStyleLbl="parChTrans1D2" presStyleIdx="6" presStyleCnt="8"/>
      <dgm:spPr/>
    </dgm:pt>
    <dgm:pt modelId="{319873A3-22D0-4BFB-8070-E582F15E7F35}" type="pres">
      <dgm:prSet presAssocID="{978BD9D4-DF20-42CD-A705-F66484A88B0B}" presName="Name21" presStyleCnt="0"/>
      <dgm:spPr/>
    </dgm:pt>
    <dgm:pt modelId="{035CF329-A3A8-4A9C-84D8-6B0C7FBE288A}" type="pres">
      <dgm:prSet presAssocID="{978BD9D4-DF20-42CD-A705-F66484A88B0B}" presName="level2Shape" presStyleLbl="node2" presStyleIdx="6" presStyleCnt="8"/>
      <dgm:spPr/>
    </dgm:pt>
    <dgm:pt modelId="{0BA9E98F-3BCD-4CB1-8976-A048965B0681}" type="pres">
      <dgm:prSet presAssocID="{978BD9D4-DF20-42CD-A705-F66484A88B0B}" presName="hierChild3" presStyleCnt="0"/>
      <dgm:spPr/>
    </dgm:pt>
    <dgm:pt modelId="{100DC245-BB99-420A-9D43-40013E367E1F}" type="pres">
      <dgm:prSet presAssocID="{D806A5C4-AEAC-4E5E-9EBC-16616AA000C8}" presName="Name19" presStyleLbl="parChTrans1D2" presStyleIdx="7" presStyleCnt="8"/>
      <dgm:spPr/>
    </dgm:pt>
    <dgm:pt modelId="{625CEB5D-1670-4727-A0B7-C4386F195F8B}" type="pres">
      <dgm:prSet presAssocID="{ADBDD61B-D17E-4928-97FC-C7A561FA0822}" presName="Name21" presStyleCnt="0"/>
      <dgm:spPr/>
    </dgm:pt>
    <dgm:pt modelId="{6B5C0F47-485D-4BF8-AC63-C06F08A983BF}" type="pres">
      <dgm:prSet presAssocID="{ADBDD61B-D17E-4928-97FC-C7A561FA0822}" presName="level2Shape" presStyleLbl="node2" presStyleIdx="7" presStyleCnt="8"/>
      <dgm:spPr/>
    </dgm:pt>
    <dgm:pt modelId="{8EA7C93C-9CAD-46EC-9C6B-5E9B4D4996F0}" type="pres">
      <dgm:prSet presAssocID="{ADBDD61B-D17E-4928-97FC-C7A561FA0822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8B900203-0585-4F85-93AA-E28CD6821901}" type="presOf" srcId="{E48B1409-4093-4EB4-8693-28D2DAE36F96}" destId="{14D4B3AB-8417-4BE7-9A4D-F6124E9969E0}" srcOrd="0" destOrd="0" presId="urn:microsoft.com/office/officeart/2005/8/layout/hierarchy6"/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BCE324-D366-44EF-99F6-53E0FF8EF4DC}" srcId="{E4077D0A-89B9-48D0-B430-37B0E120FC14}" destId="{978BD9D4-DF20-42CD-A705-F66484A88B0B}" srcOrd="6" destOrd="0" parTransId="{E60EE847-9AA4-4DC5-8B4C-A26C897134D0}" sibTransId="{AFA1C65A-683A-4C72-88C6-6D92A1FF761F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8BB44F2A-ECC4-4652-9B62-F48450AAA200}" type="presOf" srcId="{E60EE847-9AA4-4DC5-8B4C-A26C897134D0}" destId="{48F67C62-C4AE-4D47-ABBB-4F9AC862E389}" srcOrd="0" destOrd="0" presId="urn:microsoft.com/office/officeart/2005/8/layout/hierarchy6"/>
    <dgm:cxn modelId="{C072593F-3B4A-4C53-BF3D-82DAA27EEFF9}" type="presOf" srcId="{ADBDD61B-D17E-4928-97FC-C7A561FA0822}" destId="{6B5C0F47-485D-4BF8-AC63-C06F08A983BF}" srcOrd="0" destOrd="0" presId="urn:microsoft.com/office/officeart/2005/8/layout/hierarchy6"/>
    <dgm:cxn modelId="{F3B6E368-50F5-440C-B9E1-E4225795010C}" type="presOf" srcId="{56F0FCD4-56B3-424D-A8E6-7F5F2C8B6242}" destId="{32F3D557-075E-447A-B88D-79A9D274829D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AAFC0C74-ACDE-4121-B753-59F5199FB5A1}" srcId="{E4077D0A-89B9-48D0-B430-37B0E120FC14}" destId="{E48B1409-4093-4EB4-8693-28D2DAE36F96}" srcOrd="5" destOrd="0" parTransId="{56F0FCD4-56B3-424D-A8E6-7F5F2C8B6242}" sibTransId="{6E7F77DD-6D74-484C-9F17-C2ECB287162E}"/>
    <dgm:cxn modelId="{2CBB5958-C8C4-4216-9CE7-17C20F8A489F}" type="presOf" srcId="{978BD9D4-DF20-42CD-A705-F66484A88B0B}" destId="{035CF329-A3A8-4A9C-84D8-6B0C7FBE288A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ABF04CAA-B2A9-4146-BFD9-5F8B5DA2B7B2}" type="presOf" srcId="{D806A5C4-AEAC-4E5E-9EBC-16616AA000C8}" destId="{100DC245-BB99-420A-9D43-40013E367E1F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3605BEC-21A6-47A3-914C-94B5DF79A1D1}" srcId="{E4077D0A-89B9-48D0-B430-37B0E120FC14}" destId="{ADBDD61B-D17E-4928-97FC-C7A561FA0822}" srcOrd="7" destOrd="0" parTransId="{D806A5C4-AEAC-4E5E-9EBC-16616AA000C8}" sibTransId="{01413AD7-B442-491E-8DAB-4D27C28D6BAB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392D08DB-219F-4591-97E2-73917A93DFB1}" type="presParOf" srcId="{7E6E872F-0F59-4FDB-86CD-2952B89CC653}" destId="{32F3D557-075E-447A-B88D-79A9D274829D}" srcOrd="10" destOrd="0" presId="urn:microsoft.com/office/officeart/2005/8/layout/hierarchy6"/>
    <dgm:cxn modelId="{79ECF266-B8F0-47CE-A87B-03425593D8E3}" type="presParOf" srcId="{7E6E872F-0F59-4FDB-86CD-2952B89CC653}" destId="{01AC0C2E-C7F1-4F8D-8196-085C727A8259}" srcOrd="11" destOrd="0" presId="urn:microsoft.com/office/officeart/2005/8/layout/hierarchy6"/>
    <dgm:cxn modelId="{B6C31B2C-925A-4E38-A5C0-E3A2C9012C0C}" type="presParOf" srcId="{01AC0C2E-C7F1-4F8D-8196-085C727A8259}" destId="{14D4B3AB-8417-4BE7-9A4D-F6124E9969E0}" srcOrd="0" destOrd="0" presId="urn:microsoft.com/office/officeart/2005/8/layout/hierarchy6"/>
    <dgm:cxn modelId="{97618688-4DB6-4560-B7E5-209D6318C417}" type="presParOf" srcId="{01AC0C2E-C7F1-4F8D-8196-085C727A8259}" destId="{22660A8D-6435-4995-A695-7DACAF425DE0}" srcOrd="1" destOrd="0" presId="urn:microsoft.com/office/officeart/2005/8/layout/hierarchy6"/>
    <dgm:cxn modelId="{9FB5CC8F-28D4-43F8-9202-0CF9EFB887E9}" type="presParOf" srcId="{7E6E872F-0F59-4FDB-86CD-2952B89CC653}" destId="{48F67C62-C4AE-4D47-ABBB-4F9AC862E389}" srcOrd="12" destOrd="0" presId="urn:microsoft.com/office/officeart/2005/8/layout/hierarchy6"/>
    <dgm:cxn modelId="{BAA9D203-7AD5-4494-AF04-08E09C6A4CB7}" type="presParOf" srcId="{7E6E872F-0F59-4FDB-86CD-2952B89CC653}" destId="{319873A3-22D0-4BFB-8070-E582F15E7F35}" srcOrd="13" destOrd="0" presId="urn:microsoft.com/office/officeart/2005/8/layout/hierarchy6"/>
    <dgm:cxn modelId="{25E910D0-9388-44FA-B858-54E8EFC5B600}" type="presParOf" srcId="{319873A3-22D0-4BFB-8070-E582F15E7F35}" destId="{035CF329-A3A8-4A9C-84D8-6B0C7FBE288A}" srcOrd="0" destOrd="0" presId="urn:microsoft.com/office/officeart/2005/8/layout/hierarchy6"/>
    <dgm:cxn modelId="{A28AE958-D2E0-4462-915B-6EFE86553D69}" type="presParOf" srcId="{319873A3-22D0-4BFB-8070-E582F15E7F35}" destId="{0BA9E98F-3BCD-4CB1-8976-A048965B0681}" srcOrd="1" destOrd="0" presId="urn:microsoft.com/office/officeart/2005/8/layout/hierarchy6"/>
    <dgm:cxn modelId="{08A92D8A-8975-4DAE-9FE5-6E0088CCE0D7}" type="presParOf" srcId="{7E6E872F-0F59-4FDB-86CD-2952B89CC653}" destId="{100DC245-BB99-420A-9D43-40013E367E1F}" srcOrd="14" destOrd="0" presId="urn:microsoft.com/office/officeart/2005/8/layout/hierarchy6"/>
    <dgm:cxn modelId="{8BEFEA35-ABAB-4E78-A589-CCE03FC29310}" type="presParOf" srcId="{7E6E872F-0F59-4FDB-86CD-2952B89CC653}" destId="{625CEB5D-1670-4727-A0B7-C4386F195F8B}" srcOrd="15" destOrd="0" presId="urn:microsoft.com/office/officeart/2005/8/layout/hierarchy6"/>
    <dgm:cxn modelId="{03788A48-8526-40FA-BB4F-C3D4B4A138CE}" type="presParOf" srcId="{625CEB5D-1670-4727-A0B7-C4386F195F8B}" destId="{6B5C0F47-485D-4BF8-AC63-C06F08A983BF}" srcOrd="0" destOrd="0" presId="urn:microsoft.com/office/officeart/2005/8/layout/hierarchy6"/>
    <dgm:cxn modelId="{7B452B7B-A17C-417A-8092-E314CA816351}" type="presParOf" srcId="{625CEB5D-1670-4727-A0B7-C4386F195F8B}" destId="{8EA7C93C-9CAD-46EC-9C6B-5E9B4D4996F0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  <dgm:t>
        <a:bodyPr/>
        <a:lstStyle/>
        <a:p>
          <a:endParaRPr lang="en-GB"/>
        </a:p>
      </dgm:t>
    </dgm:pt>
    <dgm:pt modelId="{A878D74B-2EE2-4B14-BB8B-70A3380BB721}" type="sibTrans" cxnId="{70BE316F-E295-44F8-8A22-4C0C4E2C6B99}">
      <dgm:prSet/>
      <dgm:spPr/>
      <dgm:t>
        <a:bodyPr/>
        <a:lstStyle/>
        <a:p>
          <a:endParaRPr lang="en-GB"/>
        </a:p>
      </dgm:t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DAA641DD-B715-4496-8993-369CFACE9044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23A0F60E-0B40-4E9B-97AB-8A0174C47D93}" type="parTrans" cxnId="{A95DE9B7-88A1-42E6-8309-14665DF4DBB6}">
      <dgm:prSet/>
      <dgm:spPr/>
      <dgm:t>
        <a:bodyPr/>
        <a:lstStyle/>
        <a:p>
          <a:endParaRPr lang="en-GB"/>
        </a:p>
      </dgm:t>
    </dgm:pt>
    <dgm:pt modelId="{1D2A87C2-4A5D-4AE7-A6D1-E68B785707C9}" type="sibTrans" cxnId="{A95DE9B7-88A1-42E6-8309-14665DF4DBB6}">
      <dgm:prSet/>
      <dgm:spPr/>
      <dgm:t>
        <a:bodyPr/>
        <a:lstStyle/>
        <a:p>
          <a:endParaRPr lang="en-GB"/>
        </a:p>
      </dgm:t>
    </dgm:pt>
    <dgm:pt modelId="{452A042B-992E-4732-9778-90BA0C10CB33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15888B1A-8EB5-4D40-9E7E-4E22C5E13DEF}" type="parTrans" cxnId="{58458036-E340-4F1A-A7C4-14F8D2B5FD20}">
      <dgm:prSet/>
      <dgm:spPr/>
      <dgm:t>
        <a:bodyPr/>
        <a:lstStyle/>
        <a:p>
          <a:endParaRPr lang="en-GB"/>
        </a:p>
      </dgm:t>
    </dgm:pt>
    <dgm:pt modelId="{D1DD18E0-E49F-48FD-A6A3-6E6FE076F891}" type="sibTrans" cxnId="{58458036-E340-4F1A-A7C4-14F8D2B5FD20}">
      <dgm:prSet/>
      <dgm:spPr/>
      <dgm:t>
        <a:bodyPr/>
        <a:lstStyle/>
        <a:p>
          <a:endParaRPr lang="en-GB"/>
        </a:p>
      </dgm:t>
    </dgm:pt>
    <dgm:pt modelId="{FE9A6E57-B6CB-470E-BC55-BD11B8A74D60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B79478FF-BEF0-4CF0-A53F-3519FF6734B9}" type="parTrans" cxnId="{B7857DF7-985F-4570-9EBA-C26405F21DC2}">
      <dgm:prSet/>
      <dgm:spPr/>
      <dgm:t>
        <a:bodyPr/>
        <a:lstStyle/>
        <a:p>
          <a:endParaRPr lang="en-GB"/>
        </a:p>
      </dgm:t>
    </dgm:pt>
    <dgm:pt modelId="{1DC3686D-554E-4AA1-A343-67200A54C14A}" type="sibTrans" cxnId="{B7857DF7-985F-4570-9EBA-C26405F21DC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8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8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8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8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8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8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8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8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8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8"/>
      <dgm:spPr/>
    </dgm:pt>
    <dgm:pt modelId="{681F74FC-DFC7-4B90-8849-CF048FE5967B}" type="pres">
      <dgm:prSet presAssocID="{F0877716-ED22-4B74-95BF-FDDF875A0B1E}" presName="hierChild3" presStyleCnt="0"/>
      <dgm:spPr/>
    </dgm:pt>
    <dgm:pt modelId="{9C952361-83C8-4987-99EA-7D3D689C3C35}" type="pres">
      <dgm:prSet presAssocID="{23A0F60E-0B40-4E9B-97AB-8A0174C47D93}" presName="Name19" presStyleLbl="parChTrans1D2" presStyleIdx="5" presStyleCnt="8"/>
      <dgm:spPr/>
    </dgm:pt>
    <dgm:pt modelId="{47839D47-7F93-4DB4-AFA2-9E41746A9F40}" type="pres">
      <dgm:prSet presAssocID="{DAA641DD-B715-4496-8993-369CFACE9044}" presName="Name21" presStyleCnt="0"/>
      <dgm:spPr/>
    </dgm:pt>
    <dgm:pt modelId="{3624A631-4673-40CD-B234-C466D31C0952}" type="pres">
      <dgm:prSet presAssocID="{DAA641DD-B715-4496-8993-369CFACE9044}" presName="level2Shape" presStyleLbl="node2" presStyleIdx="5" presStyleCnt="8"/>
      <dgm:spPr/>
    </dgm:pt>
    <dgm:pt modelId="{4044EDD0-DC1E-494A-A810-34625A4F97BF}" type="pres">
      <dgm:prSet presAssocID="{DAA641DD-B715-4496-8993-369CFACE9044}" presName="hierChild3" presStyleCnt="0"/>
      <dgm:spPr/>
    </dgm:pt>
    <dgm:pt modelId="{64897BA2-C6E6-4860-8231-0D557A64A629}" type="pres">
      <dgm:prSet presAssocID="{15888B1A-8EB5-4D40-9E7E-4E22C5E13DEF}" presName="Name19" presStyleLbl="parChTrans1D2" presStyleIdx="6" presStyleCnt="8"/>
      <dgm:spPr/>
    </dgm:pt>
    <dgm:pt modelId="{7677E2FF-AB74-49CE-A9CE-A073FCAE444B}" type="pres">
      <dgm:prSet presAssocID="{452A042B-992E-4732-9778-90BA0C10CB33}" presName="Name21" presStyleCnt="0"/>
      <dgm:spPr/>
    </dgm:pt>
    <dgm:pt modelId="{1160226E-7C89-46D4-8377-8D4F0F53B561}" type="pres">
      <dgm:prSet presAssocID="{452A042B-992E-4732-9778-90BA0C10CB33}" presName="level2Shape" presStyleLbl="node2" presStyleIdx="6" presStyleCnt="8"/>
      <dgm:spPr/>
    </dgm:pt>
    <dgm:pt modelId="{31A350E9-0F2A-42C9-AAD2-56EEB1CE54EE}" type="pres">
      <dgm:prSet presAssocID="{452A042B-992E-4732-9778-90BA0C10CB33}" presName="hierChild3" presStyleCnt="0"/>
      <dgm:spPr/>
    </dgm:pt>
    <dgm:pt modelId="{FC5E6718-8917-4B3C-ACC9-13EE457D26A1}" type="pres">
      <dgm:prSet presAssocID="{B79478FF-BEF0-4CF0-A53F-3519FF6734B9}" presName="Name19" presStyleLbl="parChTrans1D2" presStyleIdx="7" presStyleCnt="8"/>
      <dgm:spPr/>
    </dgm:pt>
    <dgm:pt modelId="{891FB4D3-EA7D-40D5-AE63-C15C5C4B9D3D}" type="pres">
      <dgm:prSet presAssocID="{FE9A6E57-B6CB-470E-BC55-BD11B8A74D60}" presName="Name21" presStyleCnt="0"/>
      <dgm:spPr/>
    </dgm:pt>
    <dgm:pt modelId="{1626077B-30A1-4F8E-A85A-C7EE23D2BDBF}" type="pres">
      <dgm:prSet presAssocID="{FE9A6E57-B6CB-470E-BC55-BD11B8A74D60}" presName="level2Shape" presStyleLbl="node2" presStyleIdx="7" presStyleCnt="8"/>
      <dgm:spPr/>
    </dgm:pt>
    <dgm:pt modelId="{6B89D460-F967-4673-BCF0-F1E809A7368A}" type="pres">
      <dgm:prSet presAssocID="{FE9A6E57-B6CB-470E-BC55-BD11B8A74D60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D04F1A32-5544-4A84-B166-E7CBBA84FD12}" type="presOf" srcId="{B79478FF-BEF0-4CF0-A53F-3519FF6734B9}" destId="{FC5E6718-8917-4B3C-ACC9-13EE457D26A1}" srcOrd="0" destOrd="0" presId="urn:microsoft.com/office/officeart/2005/8/layout/hierarchy6"/>
    <dgm:cxn modelId="{58458036-E340-4F1A-A7C4-14F8D2B5FD20}" srcId="{E4077D0A-89B9-48D0-B430-37B0E120FC14}" destId="{452A042B-992E-4732-9778-90BA0C10CB33}" srcOrd="6" destOrd="0" parTransId="{15888B1A-8EB5-4D40-9E7E-4E22C5E13DEF}" sibTransId="{D1DD18E0-E49F-48FD-A6A3-6E6FE076F891}"/>
    <dgm:cxn modelId="{20B5A43F-CEFC-4341-8DDE-AFF49D8D52AB}" type="presOf" srcId="{FE9A6E57-B6CB-470E-BC55-BD11B8A74D60}" destId="{1626077B-30A1-4F8E-A85A-C7EE23D2BDBF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1A94E16E-8D4E-4803-B36B-E4223038977E}" type="presOf" srcId="{23A0F60E-0B40-4E9B-97AB-8A0174C47D93}" destId="{9C952361-83C8-4987-99EA-7D3D689C3C35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ED40ED79-353C-4923-A515-648DE4B1BC5D}" type="presOf" srcId="{DAA641DD-B715-4496-8993-369CFACE9044}" destId="{3624A631-4673-40CD-B234-C466D31C0952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43BFD889-2B49-41BC-AD77-C73FBFCD6EE0}" type="presOf" srcId="{15888B1A-8EB5-4D40-9E7E-4E22C5E13DEF}" destId="{64897BA2-C6E6-4860-8231-0D557A64A629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A95DE9B7-88A1-42E6-8309-14665DF4DBB6}" srcId="{E4077D0A-89B9-48D0-B430-37B0E120FC14}" destId="{DAA641DD-B715-4496-8993-369CFACE9044}" srcOrd="5" destOrd="0" parTransId="{23A0F60E-0B40-4E9B-97AB-8A0174C47D93}" sibTransId="{1D2A87C2-4A5D-4AE7-A6D1-E68B785707C9}"/>
    <dgm:cxn modelId="{47B0A0BE-6101-4ABB-8EE7-FD4B7076D168}" type="presOf" srcId="{452A042B-992E-4732-9778-90BA0C10CB33}" destId="{1160226E-7C89-46D4-8377-8D4F0F53B561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B7857DF7-985F-4570-9EBA-C26405F21DC2}" srcId="{E4077D0A-89B9-48D0-B430-37B0E120FC14}" destId="{FE9A6E57-B6CB-470E-BC55-BD11B8A74D60}" srcOrd="7" destOrd="0" parTransId="{B79478FF-BEF0-4CF0-A53F-3519FF6734B9}" sibTransId="{1DC3686D-554E-4AA1-A343-67200A54C14A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9C5AC8-7AF7-4148-A6D4-030905801966}" type="presParOf" srcId="{7E6E872F-0F59-4FDB-86CD-2952B89CC653}" destId="{9C952361-83C8-4987-99EA-7D3D689C3C35}" srcOrd="10" destOrd="0" presId="urn:microsoft.com/office/officeart/2005/8/layout/hierarchy6"/>
    <dgm:cxn modelId="{36703986-B089-4E8A-B94F-2C4292868121}" type="presParOf" srcId="{7E6E872F-0F59-4FDB-86CD-2952B89CC653}" destId="{47839D47-7F93-4DB4-AFA2-9E41746A9F40}" srcOrd="11" destOrd="0" presId="urn:microsoft.com/office/officeart/2005/8/layout/hierarchy6"/>
    <dgm:cxn modelId="{4B49BFB6-A6D1-4916-866E-AAB40C1E16A8}" type="presParOf" srcId="{47839D47-7F93-4DB4-AFA2-9E41746A9F40}" destId="{3624A631-4673-40CD-B234-C466D31C0952}" srcOrd="0" destOrd="0" presId="urn:microsoft.com/office/officeart/2005/8/layout/hierarchy6"/>
    <dgm:cxn modelId="{48900BE0-E391-46D2-84ED-272F7592AF0D}" type="presParOf" srcId="{47839D47-7F93-4DB4-AFA2-9E41746A9F40}" destId="{4044EDD0-DC1E-494A-A810-34625A4F97BF}" srcOrd="1" destOrd="0" presId="urn:microsoft.com/office/officeart/2005/8/layout/hierarchy6"/>
    <dgm:cxn modelId="{59A24ABA-BAD7-4C36-9F8E-DF39AB87841C}" type="presParOf" srcId="{7E6E872F-0F59-4FDB-86CD-2952B89CC653}" destId="{64897BA2-C6E6-4860-8231-0D557A64A629}" srcOrd="12" destOrd="0" presId="urn:microsoft.com/office/officeart/2005/8/layout/hierarchy6"/>
    <dgm:cxn modelId="{85DE1E6F-9744-4595-B3E0-E25255D48E45}" type="presParOf" srcId="{7E6E872F-0F59-4FDB-86CD-2952B89CC653}" destId="{7677E2FF-AB74-49CE-A9CE-A073FCAE444B}" srcOrd="13" destOrd="0" presId="urn:microsoft.com/office/officeart/2005/8/layout/hierarchy6"/>
    <dgm:cxn modelId="{9300F3C5-C22A-4642-ABDB-91B01BCC14F2}" type="presParOf" srcId="{7677E2FF-AB74-49CE-A9CE-A073FCAE444B}" destId="{1160226E-7C89-46D4-8377-8D4F0F53B561}" srcOrd="0" destOrd="0" presId="urn:microsoft.com/office/officeart/2005/8/layout/hierarchy6"/>
    <dgm:cxn modelId="{3344CB7D-0628-4E7C-B035-64F974630D78}" type="presParOf" srcId="{7677E2FF-AB74-49CE-A9CE-A073FCAE444B}" destId="{31A350E9-0F2A-42C9-AAD2-56EEB1CE54EE}" srcOrd="1" destOrd="0" presId="urn:microsoft.com/office/officeart/2005/8/layout/hierarchy6"/>
    <dgm:cxn modelId="{E5676DD2-D385-4902-A4F0-4032350A7A9B}" type="presParOf" srcId="{7E6E872F-0F59-4FDB-86CD-2952B89CC653}" destId="{FC5E6718-8917-4B3C-ACC9-13EE457D26A1}" srcOrd="14" destOrd="0" presId="urn:microsoft.com/office/officeart/2005/8/layout/hierarchy6"/>
    <dgm:cxn modelId="{881C73AE-BB23-49EA-BD6B-CA2237F44F84}" type="presParOf" srcId="{7E6E872F-0F59-4FDB-86CD-2952B89CC653}" destId="{891FB4D3-EA7D-40D5-AE63-C15C5C4B9D3D}" srcOrd="15" destOrd="0" presId="urn:microsoft.com/office/officeart/2005/8/layout/hierarchy6"/>
    <dgm:cxn modelId="{5EAEC816-4CFA-4A23-8A8F-07BBAE939968}" type="presParOf" srcId="{891FB4D3-EA7D-40D5-AE63-C15C5C4B9D3D}" destId="{1626077B-30A1-4F8E-A85A-C7EE23D2BDBF}" srcOrd="0" destOrd="0" presId="urn:microsoft.com/office/officeart/2005/8/layout/hierarchy6"/>
    <dgm:cxn modelId="{3A1CD243-8093-474B-B0E3-68D193421F9C}" type="presParOf" srcId="{891FB4D3-EA7D-40D5-AE63-C15C5C4B9D3D}" destId="{6B89D460-F967-4673-BCF0-F1E809A7368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213585" y="224684"/>
          <a:ext cx="1145703" cy="76380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Punctuation </a:t>
          </a:r>
        </a:p>
      </dsp:txBody>
      <dsp:txXfrm>
        <a:off x="5235956" y="247055"/>
        <a:ext cx="1100961" cy="719060"/>
      </dsp:txXfrm>
    </dsp:sp>
    <dsp:sp modelId="{76649846-3BC9-4AF2-8EFB-EFB494F8B5B0}">
      <dsp:nvSpPr>
        <dsp:cNvPr id="0" name=""/>
        <dsp:cNvSpPr/>
      </dsp:nvSpPr>
      <dsp:spPr>
        <a:xfrm>
          <a:off x="573487" y="988486"/>
          <a:ext cx="5212950" cy="305520"/>
        </a:xfrm>
        <a:custGeom>
          <a:avLst/>
          <a:gdLst/>
          <a:ahLst/>
          <a:cxnLst/>
          <a:rect l="0" t="0" r="0" b="0"/>
          <a:pathLst>
            <a:path>
              <a:moveTo>
                <a:pt x="5212950" y="0"/>
              </a:moveTo>
              <a:lnTo>
                <a:pt x="5212950" y="152760"/>
              </a:lnTo>
              <a:lnTo>
                <a:pt x="0" y="152760"/>
              </a:lnTo>
              <a:lnTo>
                <a:pt x="0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635" y="1294007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Capital letters </a:t>
          </a:r>
        </a:p>
      </dsp:txBody>
      <dsp:txXfrm>
        <a:off x="23006" y="1316378"/>
        <a:ext cx="1100961" cy="719060"/>
      </dsp:txXfrm>
    </dsp:sp>
    <dsp:sp modelId="{A7E49D6C-8376-4BDE-82B8-9FE98A4C9DCF}">
      <dsp:nvSpPr>
        <dsp:cNvPr id="0" name=""/>
        <dsp:cNvSpPr/>
      </dsp:nvSpPr>
      <dsp:spPr>
        <a:xfrm>
          <a:off x="2062901" y="988486"/>
          <a:ext cx="3723535" cy="305520"/>
        </a:xfrm>
        <a:custGeom>
          <a:avLst/>
          <a:gdLst/>
          <a:ahLst/>
          <a:cxnLst/>
          <a:rect l="0" t="0" r="0" b="0"/>
          <a:pathLst>
            <a:path>
              <a:moveTo>
                <a:pt x="3723535" y="0"/>
              </a:moveTo>
              <a:lnTo>
                <a:pt x="3723535" y="152760"/>
              </a:lnTo>
              <a:lnTo>
                <a:pt x="0" y="152760"/>
              </a:lnTo>
              <a:lnTo>
                <a:pt x="0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490050" y="1294007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End of sentence</a:t>
          </a:r>
        </a:p>
      </dsp:txBody>
      <dsp:txXfrm>
        <a:off x="1512421" y="1316378"/>
        <a:ext cx="1100961" cy="719060"/>
      </dsp:txXfrm>
    </dsp:sp>
    <dsp:sp modelId="{558369AB-D576-453C-818D-CCBCA4C440D7}">
      <dsp:nvSpPr>
        <dsp:cNvPr id="0" name=""/>
        <dsp:cNvSpPr/>
      </dsp:nvSpPr>
      <dsp:spPr>
        <a:xfrm>
          <a:off x="3552316" y="988486"/>
          <a:ext cx="2234121" cy="305520"/>
        </a:xfrm>
        <a:custGeom>
          <a:avLst/>
          <a:gdLst/>
          <a:ahLst/>
          <a:cxnLst/>
          <a:rect l="0" t="0" r="0" b="0"/>
          <a:pathLst>
            <a:path>
              <a:moveTo>
                <a:pt x="2234121" y="0"/>
              </a:moveTo>
              <a:lnTo>
                <a:pt x="2234121" y="152760"/>
              </a:lnTo>
              <a:lnTo>
                <a:pt x="0" y="152760"/>
              </a:lnTo>
              <a:lnTo>
                <a:pt x="0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979464" y="1294007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Apostrophes</a:t>
          </a:r>
        </a:p>
      </dsp:txBody>
      <dsp:txXfrm>
        <a:off x="3001835" y="1316378"/>
        <a:ext cx="1100961" cy="719060"/>
      </dsp:txXfrm>
    </dsp:sp>
    <dsp:sp modelId="{2D6BC137-2FB4-41C4-8CC1-134FB3F4DDCC}">
      <dsp:nvSpPr>
        <dsp:cNvPr id="0" name=""/>
        <dsp:cNvSpPr/>
      </dsp:nvSpPr>
      <dsp:spPr>
        <a:xfrm>
          <a:off x="5041730" y="988486"/>
          <a:ext cx="744707" cy="305520"/>
        </a:xfrm>
        <a:custGeom>
          <a:avLst/>
          <a:gdLst/>
          <a:ahLst/>
          <a:cxnLst/>
          <a:rect l="0" t="0" r="0" b="0"/>
          <a:pathLst>
            <a:path>
              <a:moveTo>
                <a:pt x="744707" y="0"/>
              </a:moveTo>
              <a:lnTo>
                <a:pt x="744707" y="152760"/>
              </a:lnTo>
              <a:lnTo>
                <a:pt x="0" y="152760"/>
              </a:lnTo>
              <a:lnTo>
                <a:pt x="0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468878" y="1294007"/>
          <a:ext cx="1145703" cy="763802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Commas</a:t>
          </a:r>
        </a:p>
      </dsp:txBody>
      <dsp:txXfrm>
        <a:off x="4491249" y="1316378"/>
        <a:ext cx="1100961" cy="719060"/>
      </dsp:txXfrm>
    </dsp:sp>
    <dsp:sp modelId="{48516DB7-29AB-44E9-BC63-3A957560A422}">
      <dsp:nvSpPr>
        <dsp:cNvPr id="0" name=""/>
        <dsp:cNvSpPr/>
      </dsp:nvSpPr>
      <dsp:spPr>
        <a:xfrm>
          <a:off x="2807608" y="2057809"/>
          <a:ext cx="2234121" cy="305520"/>
        </a:xfrm>
        <a:custGeom>
          <a:avLst/>
          <a:gdLst/>
          <a:ahLst/>
          <a:cxnLst/>
          <a:rect l="0" t="0" r="0" b="0"/>
          <a:pathLst>
            <a:path>
              <a:moveTo>
                <a:pt x="2234121" y="0"/>
              </a:moveTo>
              <a:lnTo>
                <a:pt x="2234121" y="152760"/>
              </a:lnTo>
              <a:lnTo>
                <a:pt x="0" y="152760"/>
              </a:lnTo>
              <a:lnTo>
                <a:pt x="0" y="3055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2234757" y="2363330"/>
          <a:ext cx="1145703" cy="76380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Pauses</a:t>
          </a:r>
        </a:p>
      </dsp:txBody>
      <dsp:txXfrm>
        <a:off x="2257128" y="2385701"/>
        <a:ext cx="1100961" cy="719060"/>
      </dsp:txXfrm>
    </dsp:sp>
    <dsp:sp modelId="{ABE48A18-E29C-4FD2-8838-D22BA16854AC}">
      <dsp:nvSpPr>
        <dsp:cNvPr id="0" name=""/>
        <dsp:cNvSpPr/>
      </dsp:nvSpPr>
      <dsp:spPr>
        <a:xfrm>
          <a:off x="4297023" y="2057809"/>
          <a:ext cx="744707" cy="305520"/>
        </a:xfrm>
        <a:custGeom>
          <a:avLst/>
          <a:gdLst/>
          <a:ahLst/>
          <a:cxnLst/>
          <a:rect l="0" t="0" r="0" b="0"/>
          <a:pathLst>
            <a:path>
              <a:moveTo>
                <a:pt x="744707" y="0"/>
              </a:moveTo>
              <a:lnTo>
                <a:pt x="744707" y="152760"/>
              </a:lnTo>
              <a:lnTo>
                <a:pt x="0" y="152760"/>
              </a:lnTo>
              <a:lnTo>
                <a:pt x="0" y="3055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3724171" y="2363330"/>
          <a:ext cx="1145703" cy="76380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Lists</a:t>
          </a:r>
        </a:p>
      </dsp:txBody>
      <dsp:txXfrm>
        <a:off x="3746542" y="2385701"/>
        <a:ext cx="1100961" cy="719060"/>
      </dsp:txXfrm>
    </dsp:sp>
    <dsp:sp modelId="{8308160B-A56D-406A-B3BC-95BCBA279CD4}">
      <dsp:nvSpPr>
        <dsp:cNvPr id="0" name=""/>
        <dsp:cNvSpPr/>
      </dsp:nvSpPr>
      <dsp:spPr>
        <a:xfrm>
          <a:off x="5041730" y="2057809"/>
          <a:ext cx="744707" cy="305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760"/>
              </a:lnTo>
              <a:lnTo>
                <a:pt x="744707" y="152760"/>
              </a:lnTo>
              <a:lnTo>
                <a:pt x="744707" y="3055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5A9E76-515E-4191-A5E2-8A38CABBBABC}">
      <dsp:nvSpPr>
        <dsp:cNvPr id="0" name=""/>
        <dsp:cNvSpPr/>
      </dsp:nvSpPr>
      <dsp:spPr>
        <a:xfrm>
          <a:off x="5213585" y="2363330"/>
          <a:ext cx="1145703" cy="76380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To avoid ambiguity</a:t>
          </a:r>
        </a:p>
      </dsp:txBody>
      <dsp:txXfrm>
        <a:off x="5235956" y="2385701"/>
        <a:ext cx="1100961" cy="719060"/>
      </dsp:txXfrm>
    </dsp:sp>
    <dsp:sp modelId="{2C7820C8-1FD1-43E6-A5F5-5A8FF68C16FC}">
      <dsp:nvSpPr>
        <dsp:cNvPr id="0" name=""/>
        <dsp:cNvSpPr/>
      </dsp:nvSpPr>
      <dsp:spPr>
        <a:xfrm>
          <a:off x="5041730" y="2057809"/>
          <a:ext cx="2234121" cy="305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760"/>
              </a:lnTo>
              <a:lnTo>
                <a:pt x="2234121" y="152760"/>
              </a:lnTo>
              <a:lnTo>
                <a:pt x="2234121" y="3055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C378B1-EBF8-43E4-8F68-CC66D289BBE2}">
      <dsp:nvSpPr>
        <dsp:cNvPr id="0" name=""/>
        <dsp:cNvSpPr/>
      </dsp:nvSpPr>
      <dsp:spPr>
        <a:xfrm>
          <a:off x="6703000" y="2363330"/>
          <a:ext cx="1145703" cy="76380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As part of parentheses</a:t>
          </a:r>
        </a:p>
      </dsp:txBody>
      <dsp:txXfrm>
        <a:off x="6725371" y="2385701"/>
        <a:ext cx="1100961" cy="719060"/>
      </dsp:txXfrm>
    </dsp:sp>
    <dsp:sp modelId="{514893FB-E965-460E-A081-BE694362D9C7}">
      <dsp:nvSpPr>
        <dsp:cNvPr id="0" name=""/>
        <dsp:cNvSpPr/>
      </dsp:nvSpPr>
      <dsp:spPr>
        <a:xfrm>
          <a:off x="5786437" y="988486"/>
          <a:ext cx="744707" cy="305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760"/>
              </a:lnTo>
              <a:lnTo>
                <a:pt x="744707" y="152760"/>
              </a:lnTo>
              <a:lnTo>
                <a:pt x="744707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BEA854-AC37-4403-B344-3C44493CF610}">
      <dsp:nvSpPr>
        <dsp:cNvPr id="0" name=""/>
        <dsp:cNvSpPr/>
      </dsp:nvSpPr>
      <dsp:spPr>
        <a:xfrm>
          <a:off x="5958292" y="1294007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Inverted commas</a:t>
          </a:r>
        </a:p>
      </dsp:txBody>
      <dsp:txXfrm>
        <a:off x="5980663" y="1316378"/>
        <a:ext cx="1100961" cy="719060"/>
      </dsp:txXfrm>
    </dsp:sp>
    <dsp:sp modelId="{3875CA7B-3C85-4BE6-A775-D9696350D9F9}">
      <dsp:nvSpPr>
        <dsp:cNvPr id="0" name=""/>
        <dsp:cNvSpPr/>
      </dsp:nvSpPr>
      <dsp:spPr>
        <a:xfrm>
          <a:off x="5786437" y="988486"/>
          <a:ext cx="2234121" cy="305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760"/>
              </a:lnTo>
              <a:lnTo>
                <a:pt x="2234121" y="152760"/>
              </a:lnTo>
              <a:lnTo>
                <a:pt x="2234121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9EA311-5A1C-41C6-8943-FACCF8DC5FA5}">
      <dsp:nvSpPr>
        <dsp:cNvPr id="0" name=""/>
        <dsp:cNvSpPr/>
      </dsp:nvSpPr>
      <dsp:spPr>
        <a:xfrm>
          <a:off x="7447707" y="1294007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Parentheses</a:t>
          </a:r>
        </a:p>
      </dsp:txBody>
      <dsp:txXfrm>
        <a:off x="7470078" y="1316378"/>
        <a:ext cx="1100961" cy="719060"/>
      </dsp:txXfrm>
    </dsp:sp>
    <dsp:sp modelId="{2639DCE2-B858-4ED7-A85C-0D1215C44484}">
      <dsp:nvSpPr>
        <dsp:cNvPr id="0" name=""/>
        <dsp:cNvSpPr/>
      </dsp:nvSpPr>
      <dsp:spPr>
        <a:xfrm>
          <a:off x="5786437" y="988486"/>
          <a:ext cx="3723535" cy="305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760"/>
              </a:lnTo>
              <a:lnTo>
                <a:pt x="3723535" y="152760"/>
              </a:lnTo>
              <a:lnTo>
                <a:pt x="3723535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369E04-F1B4-49C2-9346-C1D12EB74969}">
      <dsp:nvSpPr>
        <dsp:cNvPr id="0" name=""/>
        <dsp:cNvSpPr/>
      </dsp:nvSpPr>
      <dsp:spPr>
        <a:xfrm>
          <a:off x="8937121" y="1294007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Bullet points</a:t>
          </a:r>
        </a:p>
      </dsp:txBody>
      <dsp:txXfrm>
        <a:off x="8959492" y="1316378"/>
        <a:ext cx="1100961" cy="719060"/>
      </dsp:txXfrm>
    </dsp:sp>
    <dsp:sp modelId="{A7505B48-5EBA-43D7-8640-845EC1A5F099}">
      <dsp:nvSpPr>
        <dsp:cNvPr id="0" name=""/>
        <dsp:cNvSpPr/>
      </dsp:nvSpPr>
      <dsp:spPr>
        <a:xfrm>
          <a:off x="5786437" y="988486"/>
          <a:ext cx="5212950" cy="305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760"/>
              </a:lnTo>
              <a:lnTo>
                <a:pt x="5212950" y="152760"/>
              </a:lnTo>
              <a:lnTo>
                <a:pt x="5212950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F2472C-7F58-4E76-A138-3E7D0F43960A}">
      <dsp:nvSpPr>
        <dsp:cNvPr id="0" name=""/>
        <dsp:cNvSpPr/>
      </dsp:nvSpPr>
      <dsp:spPr>
        <a:xfrm>
          <a:off x="10426535" y="1294007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Hyphens</a:t>
          </a:r>
        </a:p>
      </dsp:txBody>
      <dsp:txXfrm>
        <a:off x="10448906" y="1316378"/>
        <a:ext cx="1100961" cy="71906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226458" y="187763"/>
          <a:ext cx="1148532" cy="76568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Punctuation </a:t>
          </a:r>
        </a:p>
      </dsp:txBody>
      <dsp:txXfrm>
        <a:off x="5248884" y="210189"/>
        <a:ext cx="1103680" cy="720836"/>
      </dsp:txXfrm>
    </dsp:sp>
    <dsp:sp modelId="{76649846-3BC9-4AF2-8EFB-EFB494F8B5B0}">
      <dsp:nvSpPr>
        <dsp:cNvPr id="0" name=""/>
        <dsp:cNvSpPr/>
      </dsp:nvSpPr>
      <dsp:spPr>
        <a:xfrm>
          <a:off x="574903" y="953451"/>
          <a:ext cx="5225821" cy="306275"/>
        </a:xfrm>
        <a:custGeom>
          <a:avLst/>
          <a:gdLst/>
          <a:ahLst/>
          <a:cxnLst/>
          <a:rect l="0" t="0" r="0" b="0"/>
          <a:pathLst>
            <a:path>
              <a:moveTo>
                <a:pt x="5225821" y="0"/>
              </a:moveTo>
              <a:lnTo>
                <a:pt x="5225821" y="153137"/>
              </a:lnTo>
              <a:lnTo>
                <a:pt x="0" y="153137"/>
              </a:lnTo>
              <a:lnTo>
                <a:pt x="0" y="3062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637" y="1259726"/>
          <a:ext cx="1148532" cy="76568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Capital letters </a:t>
          </a:r>
        </a:p>
      </dsp:txBody>
      <dsp:txXfrm>
        <a:off x="23063" y="1282152"/>
        <a:ext cx="1103680" cy="720836"/>
      </dsp:txXfrm>
    </dsp:sp>
    <dsp:sp modelId="{A7E49D6C-8376-4BDE-82B8-9FE98A4C9DCF}">
      <dsp:nvSpPr>
        <dsp:cNvPr id="0" name=""/>
        <dsp:cNvSpPr/>
      </dsp:nvSpPr>
      <dsp:spPr>
        <a:xfrm>
          <a:off x="2067995" y="953451"/>
          <a:ext cx="3732729" cy="306275"/>
        </a:xfrm>
        <a:custGeom>
          <a:avLst/>
          <a:gdLst/>
          <a:ahLst/>
          <a:cxnLst/>
          <a:rect l="0" t="0" r="0" b="0"/>
          <a:pathLst>
            <a:path>
              <a:moveTo>
                <a:pt x="3732729" y="0"/>
              </a:moveTo>
              <a:lnTo>
                <a:pt x="3732729" y="153137"/>
              </a:lnTo>
              <a:lnTo>
                <a:pt x="0" y="153137"/>
              </a:lnTo>
              <a:lnTo>
                <a:pt x="0" y="3062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493729" y="1259726"/>
          <a:ext cx="1148532" cy="76568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End of sentence</a:t>
          </a:r>
        </a:p>
      </dsp:txBody>
      <dsp:txXfrm>
        <a:off x="1516155" y="1282152"/>
        <a:ext cx="1103680" cy="720836"/>
      </dsp:txXfrm>
    </dsp:sp>
    <dsp:sp modelId="{558369AB-D576-453C-818D-CCBCA4C440D7}">
      <dsp:nvSpPr>
        <dsp:cNvPr id="0" name=""/>
        <dsp:cNvSpPr/>
      </dsp:nvSpPr>
      <dsp:spPr>
        <a:xfrm>
          <a:off x="3561087" y="953451"/>
          <a:ext cx="2239637" cy="306275"/>
        </a:xfrm>
        <a:custGeom>
          <a:avLst/>
          <a:gdLst/>
          <a:ahLst/>
          <a:cxnLst/>
          <a:rect l="0" t="0" r="0" b="0"/>
          <a:pathLst>
            <a:path>
              <a:moveTo>
                <a:pt x="2239637" y="0"/>
              </a:moveTo>
              <a:lnTo>
                <a:pt x="2239637" y="153137"/>
              </a:lnTo>
              <a:lnTo>
                <a:pt x="0" y="153137"/>
              </a:lnTo>
              <a:lnTo>
                <a:pt x="0" y="3062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986821" y="1259726"/>
          <a:ext cx="1148532" cy="76568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Apostrophes</a:t>
          </a:r>
        </a:p>
      </dsp:txBody>
      <dsp:txXfrm>
        <a:off x="3009247" y="1282152"/>
        <a:ext cx="1103680" cy="720836"/>
      </dsp:txXfrm>
    </dsp:sp>
    <dsp:sp modelId="{2D6BC137-2FB4-41C4-8CC1-134FB3F4DDCC}">
      <dsp:nvSpPr>
        <dsp:cNvPr id="0" name=""/>
        <dsp:cNvSpPr/>
      </dsp:nvSpPr>
      <dsp:spPr>
        <a:xfrm>
          <a:off x="5054179" y="953451"/>
          <a:ext cx="746545" cy="306275"/>
        </a:xfrm>
        <a:custGeom>
          <a:avLst/>
          <a:gdLst/>
          <a:ahLst/>
          <a:cxnLst/>
          <a:rect l="0" t="0" r="0" b="0"/>
          <a:pathLst>
            <a:path>
              <a:moveTo>
                <a:pt x="746545" y="0"/>
              </a:moveTo>
              <a:lnTo>
                <a:pt x="746545" y="153137"/>
              </a:lnTo>
              <a:lnTo>
                <a:pt x="0" y="153137"/>
              </a:lnTo>
              <a:lnTo>
                <a:pt x="0" y="3062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479912" y="1259726"/>
          <a:ext cx="1148532" cy="76568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Commas</a:t>
          </a:r>
        </a:p>
      </dsp:txBody>
      <dsp:txXfrm>
        <a:off x="4502338" y="1282152"/>
        <a:ext cx="1103680" cy="720836"/>
      </dsp:txXfrm>
    </dsp:sp>
    <dsp:sp modelId="{10DBA64D-3956-41B1-B013-E9FBA131F749}">
      <dsp:nvSpPr>
        <dsp:cNvPr id="0" name=""/>
        <dsp:cNvSpPr/>
      </dsp:nvSpPr>
      <dsp:spPr>
        <a:xfrm>
          <a:off x="5800725" y="953451"/>
          <a:ext cx="746545" cy="3062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137"/>
              </a:lnTo>
              <a:lnTo>
                <a:pt x="746545" y="153137"/>
              </a:lnTo>
              <a:lnTo>
                <a:pt x="746545" y="3062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5973004" y="1259726"/>
          <a:ext cx="1148532" cy="765688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Inverted commas</a:t>
          </a:r>
        </a:p>
      </dsp:txBody>
      <dsp:txXfrm>
        <a:off x="5995430" y="1282152"/>
        <a:ext cx="1103680" cy="720836"/>
      </dsp:txXfrm>
    </dsp:sp>
    <dsp:sp modelId="{0AAEE8A1-81E5-4D18-B950-A0AD39220E91}">
      <dsp:nvSpPr>
        <dsp:cNvPr id="0" name=""/>
        <dsp:cNvSpPr/>
      </dsp:nvSpPr>
      <dsp:spPr>
        <a:xfrm>
          <a:off x="6501550" y="2025414"/>
          <a:ext cx="91440" cy="30627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62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5973004" y="2331689"/>
          <a:ext cx="1148532" cy="7656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Just for speech!</a:t>
          </a:r>
        </a:p>
      </dsp:txBody>
      <dsp:txXfrm>
        <a:off x="5995430" y="2354115"/>
        <a:ext cx="1103680" cy="720836"/>
      </dsp:txXfrm>
    </dsp:sp>
    <dsp:sp modelId="{101FF381-9351-493F-A9D1-E421325509E9}">
      <dsp:nvSpPr>
        <dsp:cNvPr id="0" name=""/>
        <dsp:cNvSpPr/>
      </dsp:nvSpPr>
      <dsp:spPr>
        <a:xfrm>
          <a:off x="5800725" y="953451"/>
          <a:ext cx="2239637" cy="3062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137"/>
              </a:lnTo>
              <a:lnTo>
                <a:pt x="2239637" y="153137"/>
              </a:lnTo>
              <a:lnTo>
                <a:pt x="2239637" y="3062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3F5585-9E4A-4197-8197-3FBB44890269}">
      <dsp:nvSpPr>
        <dsp:cNvPr id="0" name=""/>
        <dsp:cNvSpPr/>
      </dsp:nvSpPr>
      <dsp:spPr>
        <a:xfrm>
          <a:off x="7466096" y="1259726"/>
          <a:ext cx="1148532" cy="76568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Parentheses</a:t>
          </a:r>
        </a:p>
      </dsp:txBody>
      <dsp:txXfrm>
        <a:off x="7488522" y="1282152"/>
        <a:ext cx="1103680" cy="720836"/>
      </dsp:txXfrm>
    </dsp:sp>
    <dsp:sp modelId="{A20CD86E-5CB9-4649-9E02-2B72CA4901A1}">
      <dsp:nvSpPr>
        <dsp:cNvPr id="0" name=""/>
        <dsp:cNvSpPr/>
      </dsp:nvSpPr>
      <dsp:spPr>
        <a:xfrm>
          <a:off x="5800725" y="953451"/>
          <a:ext cx="3732729" cy="3062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137"/>
              </a:lnTo>
              <a:lnTo>
                <a:pt x="3732729" y="153137"/>
              </a:lnTo>
              <a:lnTo>
                <a:pt x="3732729" y="3062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850924-0528-49C4-AB41-7E9D9BCDC0E4}">
      <dsp:nvSpPr>
        <dsp:cNvPr id="0" name=""/>
        <dsp:cNvSpPr/>
      </dsp:nvSpPr>
      <dsp:spPr>
        <a:xfrm>
          <a:off x="8959188" y="1259726"/>
          <a:ext cx="1148532" cy="76568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Bullet points</a:t>
          </a:r>
        </a:p>
      </dsp:txBody>
      <dsp:txXfrm>
        <a:off x="8981614" y="1282152"/>
        <a:ext cx="1103680" cy="720836"/>
      </dsp:txXfrm>
    </dsp:sp>
    <dsp:sp modelId="{D4A57900-84A8-4F3A-A95E-6101CC3D4ACE}">
      <dsp:nvSpPr>
        <dsp:cNvPr id="0" name=""/>
        <dsp:cNvSpPr/>
      </dsp:nvSpPr>
      <dsp:spPr>
        <a:xfrm>
          <a:off x="5800725" y="953451"/>
          <a:ext cx="5225821" cy="3062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137"/>
              </a:lnTo>
              <a:lnTo>
                <a:pt x="5225821" y="153137"/>
              </a:lnTo>
              <a:lnTo>
                <a:pt x="5225821" y="3062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127691-AED4-4941-A45F-5F19259F210D}">
      <dsp:nvSpPr>
        <dsp:cNvPr id="0" name=""/>
        <dsp:cNvSpPr/>
      </dsp:nvSpPr>
      <dsp:spPr>
        <a:xfrm>
          <a:off x="10452280" y="1259726"/>
          <a:ext cx="1148532" cy="76568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Hyphens</a:t>
          </a:r>
        </a:p>
      </dsp:txBody>
      <dsp:txXfrm>
        <a:off x="10474706" y="1282152"/>
        <a:ext cx="1103680" cy="72083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213585" y="286596"/>
          <a:ext cx="1145703" cy="76380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Punctuation </a:t>
          </a:r>
        </a:p>
      </dsp:txBody>
      <dsp:txXfrm>
        <a:off x="5235956" y="308967"/>
        <a:ext cx="1100961" cy="719060"/>
      </dsp:txXfrm>
    </dsp:sp>
    <dsp:sp modelId="{76649846-3BC9-4AF2-8EFB-EFB494F8B5B0}">
      <dsp:nvSpPr>
        <dsp:cNvPr id="0" name=""/>
        <dsp:cNvSpPr/>
      </dsp:nvSpPr>
      <dsp:spPr>
        <a:xfrm>
          <a:off x="573487" y="1050399"/>
          <a:ext cx="5212950" cy="305520"/>
        </a:xfrm>
        <a:custGeom>
          <a:avLst/>
          <a:gdLst/>
          <a:ahLst/>
          <a:cxnLst/>
          <a:rect l="0" t="0" r="0" b="0"/>
          <a:pathLst>
            <a:path>
              <a:moveTo>
                <a:pt x="5212950" y="0"/>
              </a:moveTo>
              <a:lnTo>
                <a:pt x="5212950" y="152760"/>
              </a:lnTo>
              <a:lnTo>
                <a:pt x="0" y="152760"/>
              </a:lnTo>
              <a:lnTo>
                <a:pt x="0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635" y="1355919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Capital letters </a:t>
          </a:r>
        </a:p>
      </dsp:txBody>
      <dsp:txXfrm>
        <a:off x="23006" y="1378290"/>
        <a:ext cx="1100961" cy="719060"/>
      </dsp:txXfrm>
    </dsp:sp>
    <dsp:sp modelId="{A7E49D6C-8376-4BDE-82B8-9FE98A4C9DCF}">
      <dsp:nvSpPr>
        <dsp:cNvPr id="0" name=""/>
        <dsp:cNvSpPr/>
      </dsp:nvSpPr>
      <dsp:spPr>
        <a:xfrm>
          <a:off x="2062901" y="1050399"/>
          <a:ext cx="3723535" cy="305520"/>
        </a:xfrm>
        <a:custGeom>
          <a:avLst/>
          <a:gdLst/>
          <a:ahLst/>
          <a:cxnLst/>
          <a:rect l="0" t="0" r="0" b="0"/>
          <a:pathLst>
            <a:path>
              <a:moveTo>
                <a:pt x="3723535" y="0"/>
              </a:moveTo>
              <a:lnTo>
                <a:pt x="3723535" y="152760"/>
              </a:lnTo>
              <a:lnTo>
                <a:pt x="0" y="152760"/>
              </a:lnTo>
              <a:lnTo>
                <a:pt x="0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490050" y="1355919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End of sentence</a:t>
          </a:r>
        </a:p>
      </dsp:txBody>
      <dsp:txXfrm>
        <a:off x="1512421" y="1378290"/>
        <a:ext cx="1100961" cy="719060"/>
      </dsp:txXfrm>
    </dsp:sp>
    <dsp:sp modelId="{558369AB-D576-453C-818D-CCBCA4C440D7}">
      <dsp:nvSpPr>
        <dsp:cNvPr id="0" name=""/>
        <dsp:cNvSpPr/>
      </dsp:nvSpPr>
      <dsp:spPr>
        <a:xfrm>
          <a:off x="3552316" y="1050399"/>
          <a:ext cx="2234121" cy="305520"/>
        </a:xfrm>
        <a:custGeom>
          <a:avLst/>
          <a:gdLst/>
          <a:ahLst/>
          <a:cxnLst/>
          <a:rect l="0" t="0" r="0" b="0"/>
          <a:pathLst>
            <a:path>
              <a:moveTo>
                <a:pt x="2234121" y="0"/>
              </a:moveTo>
              <a:lnTo>
                <a:pt x="2234121" y="152760"/>
              </a:lnTo>
              <a:lnTo>
                <a:pt x="0" y="152760"/>
              </a:lnTo>
              <a:lnTo>
                <a:pt x="0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979464" y="1355919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Apostrophes</a:t>
          </a:r>
        </a:p>
      </dsp:txBody>
      <dsp:txXfrm>
        <a:off x="3001835" y="1378290"/>
        <a:ext cx="1100961" cy="719060"/>
      </dsp:txXfrm>
    </dsp:sp>
    <dsp:sp modelId="{2D6BC137-2FB4-41C4-8CC1-134FB3F4DDCC}">
      <dsp:nvSpPr>
        <dsp:cNvPr id="0" name=""/>
        <dsp:cNvSpPr/>
      </dsp:nvSpPr>
      <dsp:spPr>
        <a:xfrm>
          <a:off x="5041730" y="1050399"/>
          <a:ext cx="744707" cy="305520"/>
        </a:xfrm>
        <a:custGeom>
          <a:avLst/>
          <a:gdLst/>
          <a:ahLst/>
          <a:cxnLst/>
          <a:rect l="0" t="0" r="0" b="0"/>
          <a:pathLst>
            <a:path>
              <a:moveTo>
                <a:pt x="744707" y="0"/>
              </a:moveTo>
              <a:lnTo>
                <a:pt x="744707" y="152760"/>
              </a:lnTo>
              <a:lnTo>
                <a:pt x="0" y="152760"/>
              </a:lnTo>
              <a:lnTo>
                <a:pt x="0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468878" y="1355919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Commas</a:t>
          </a:r>
        </a:p>
      </dsp:txBody>
      <dsp:txXfrm>
        <a:off x="4491249" y="1378290"/>
        <a:ext cx="1100961" cy="719060"/>
      </dsp:txXfrm>
    </dsp:sp>
    <dsp:sp modelId="{10DBA64D-3956-41B1-B013-E9FBA131F749}">
      <dsp:nvSpPr>
        <dsp:cNvPr id="0" name=""/>
        <dsp:cNvSpPr/>
      </dsp:nvSpPr>
      <dsp:spPr>
        <a:xfrm>
          <a:off x="5786437" y="1050399"/>
          <a:ext cx="744707" cy="305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760"/>
              </a:lnTo>
              <a:lnTo>
                <a:pt x="744707" y="152760"/>
              </a:lnTo>
              <a:lnTo>
                <a:pt x="744707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5958292" y="1355919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Inverted commas</a:t>
          </a:r>
        </a:p>
      </dsp:txBody>
      <dsp:txXfrm>
        <a:off x="5980663" y="1378290"/>
        <a:ext cx="1100961" cy="719060"/>
      </dsp:txXfrm>
    </dsp:sp>
    <dsp:sp modelId="{F54BE747-CB2A-406E-A4E3-D0F82754B34A}">
      <dsp:nvSpPr>
        <dsp:cNvPr id="0" name=""/>
        <dsp:cNvSpPr/>
      </dsp:nvSpPr>
      <dsp:spPr>
        <a:xfrm>
          <a:off x="5786437" y="1050399"/>
          <a:ext cx="2234121" cy="305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760"/>
              </a:lnTo>
              <a:lnTo>
                <a:pt x="2234121" y="152760"/>
              </a:lnTo>
              <a:lnTo>
                <a:pt x="2234121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7447707" y="1355919"/>
          <a:ext cx="1145703" cy="763802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Parentheses</a:t>
          </a:r>
        </a:p>
      </dsp:txBody>
      <dsp:txXfrm>
        <a:off x="7470078" y="1378290"/>
        <a:ext cx="1100961" cy="719060"/>
      </dsp:txXfrm>
    </dsp:sp>
    <dsp:sp modelId="{BF811283-BA90-4B71-8A53-D89928F96DBA}">
      <dsp:nvSpPr>
        <dsp:cNvPr id="0" name=""/>
        <dsp:cNvSpPr/>
      </dsp:nvSpPr>
      <dsp:spPr>
        <a:xfrm>
          <a:off x="7974838" y="2119722"/>
          <a:ext cx="91440" cy="30552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55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147F6F-B95E-4793-B14B-314CFECCE648}">
      <dsp:nvSpPr>
        <dsp:cNvPr id="0" name=""/>
        <dsp:cNvSpPr/>
      </dsp:nvSpPr>
      <dsp:spPr>
        <a:xfrm>
          <a:off x="7447707" y="2425242"/>
          <a:ext cx="1145703" cy="76380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Extra information</a:t>
          </a:r>
        </a:p>
      </dsp:txBody>
      <dsp:txXfrm>
        <a:off x="7470078" y="2447613"/>
        <a:ext cx="1100961" cy="719060"/>
      </dsp:txXfrm>
    </dsp:sp>
    <dsp:sp modelId="{D25B9861-18A2-450E-AB77-797F980AA958}">
      <dsp:nvSpPr>
        <dsp:cNvPr id="0" name=""/>
        <dsp:cNvSpPr/>
      </dsp:nvSpPr>
      <dsp:spPr>
        <a:xfrm>
          <a:off x="5786437" y="1050399"/>
          <a:ext cx="3723535" cy="305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760"/>
              </a:lnTo>
              <a:lnTo>
                <a:pt x="3723535" y="152760"/>
              </a:lnTo>
              <a:lnTo>
                <a:pt x="3723535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8C2F4C-0D15-4463-82E1-1512702D0F4D}">
      <dsp:nvSpPr>
        <dsp:cNvPr id="0" name=""/>
        <dsp:cNvSpPr/>
      </dsp:nvSpPr>
      <dsp:spPr>
        <a:xfrm>
          <a:off x="8937121" y="1355919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Bullet points</a:t>
          </a:r>
        </a:p>
      </dsp:txBody>
      <dsp:txXfrm>
        <a:off x="8959492" y="1378290"/>
        <a:ext cx="1100961" cy="719060"/>
      </dsp:txXfrm>
    </dsp:sp>
    <dsp:sp modelId="{7A5F230C-72AD-4DF6-AE7C-475977307C54}">
      <dsp:nvSpPr>
        <dsp:cNvPr id="0" name=""/>
        <dsp:cNvSpPr/>
      </dsp:nvSpPr>
      <dsp:spPr>
        <a:xfrm>
          <a:off x="5786437" y="1050399"/>
          <a:ext cx="5212950" cy="305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760"/>
              </a:lnTo>
              <a:lnTo>
                <a:pt x="5212950" y="152760"/>
              </a:lnTo>
              <a:lnTo>
                <a:pt x="5212950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654BAA-BF0B-431B-960E-E366E96011D9}">
      <dsp:nvSpPr>
        <dsp:cNvPr id="0" name=""/>
        <dsp:cNvSpPr/>
      </dsp:nvSpPr>
      <dsp:spPr>
        <a:xfrm>
          <a:off x="10426535" y="1355919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Hyphens</a:t>
          </a:r>
        </a:p>
      </dsp:txBody>
      <dsp:txXfrm>
        <a:off x="10448906" y="1378290"/>
        <a:ext cx="1100961" cy="71906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840267" y="339106"/>
          <a:ext cx="1063665" cy="70911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Punctuation </a:t>
          </a:r>
        </a:p>
      </dsp:txBody>
      <dsp:txXfrm>
        <a:off x="4861036" y="359875"/>
        <a:ext cx="1022127" cy="667572"/>
      </dsp:txXfrm>
    </dsp:sp>
    <dsp:sp modelId="{76649846-3BC9-4AF2-8EFB-EFB494F8B5B0}">
      <dsp:nvSpPr>
        <dsp:cNvPr id="0" name=""/>
        <dsp:cNvSpPr/>
      </dsp:nvSpPr>
      <dsp:spPr>
        <a:xfrm>
          <a:off x="532422" y="1048216"/>
          <a:ext cx="4839677" cy="283644"/>
        </a:xfrm>
        <a:custGeom>
          <a:avLst/>
          <a:gdLst/>
          <a:ahLst/>
          <a:cxnLst/>
          <a:rect l="0" t="0" r="0" b="0"/>
          <a:pathLst>
            <a:path>
              <a:moveTo>
                <a:pt x="4839677" y="0"/>
              </a:moveTo>
              <a:lnTo>
                <a:pt x="4839677" y="141822"/>
              </a:lnTo>
              <a:lnTo>
                <a:pt x="0" y="141822"/>
              </a:lnTo>
              <a:lnTo>
                <a:pt x="0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590" y="1331860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Capital letters </a:t>
          </a:r>
        </a:p>
      </dsp:txBody>
      <dsp:txXfrm>
        <a:off x="21359" y="1352629"/>
        <a:ext cx="1022127" cy="667572"/>
      </dsp:txXfrm>
    </dsp:sp>
    <dsp:sp modelId="{A7E49D6C-8376-4BDE-82B8-9FE98A4C9DCF}">
      <dsp:nvSpPr>
        <dsp:cNvPr id="0" name=""/>
        <dsp:cNvSpPr/>
      </dsp:nvSpPr>
      <dsp:spPr>
        <a:xfrm>
          <a:off x="1915187" y="1048216"/>
          <a:ext cx="3456912" cy="283644"/>
        </a:xfrm>
        <a:custGeom>
          <a:avLst/>
          <a:gdLst/>
          <a:ahLst/>
          <a:cxnLst/>
          <a:rect l="0" t="0" r="0" b="0"/>
          <a:pathLst>
            <a:path>
              <a:moveTo>
                <a:pt x="3456912" y="0"/>
              </a:moveTo>
              <a:lnTo>
                <a:pt x="3456912" y="141822"/>
              </a:lnTo>
              <a:lnTo>
                <a:pt x="0" y="141822"/>
              </a:lnTo>
              <a:lnTo>
                <a:pt x="0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383355" y="1331860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End of sentence</a:t>
          </a:r>
        </a:p>
      </dsp:txBody>
      <dsp:txXfrm>
        <a:off x="1404124" y="1352629"/>
        <a:ext cx="1022127" cy="667572"/>
      </dsp:txXfrm>
    </dsp:sp>
    <dsp:sp modelId="{558369AB-D576-453C-818D-CCBCA4C440D7}">
      <dsp:nvSpPr>
        <dsp:cNvPr id="0" name=""/>
        <dsp:cNvSpPr/>
      </dsp:nvSpPr>
      <dsp:spPr>
        <a:xfrm>
          <a:off x="3297952" y="1048216"/>
          <a:ext cx="2074147" cy="283644"/>
        </a:xfrm>
        <a:custGeom>
          <a:avLst/>
          <a:gdLst/>
          <a:ahLst/>
          <a:cxnLst/>
          <a:rect l="0" t="0" r="0" b="0"/>
          <a:pathLst>
            <a:path>
              <a:moveTo>
                <a:pt x="2074147" y="0"/>
              </a:moveTo>
              <a:lnTo>
                <a:pt x="2074147" y="141822"/>
              </a:lnTo>
              <a:lnTo>
                <a:pt x="0" y="141822"/>
              </a:lnTo>
              <a:lnTo>
                <a:pt x="0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766119" y="1331860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Apostrophes</a:t>
          </a:r>
        </a:p>
      </dsp:txBody>
      <dsp:txXfrm>
        <a:off x="2786888" y="1352629"/>
        <a:ext cx="1022127" cy="667572"/>
      </dsp:txXfrm>
    </dsp:sp>
    <dsp:sp modelId="{2D6BC137-2FB4-41C4-8CC1-134FB3F4DDCC}">
      <dsp:nvSpPr>
        <dsp:cNvPr id="0" name=""/>
        <dsp:cNvSpPr/>
      </dsp:nvSpPr>
      <dsp:spPr>
        <a:xfrm>
          <a:off x="4680717" y="1048216"/>
          <a:ext cx="691382" cy="283644"/>
        </a:xfrm>
        <a:custGeom>
          <a:avLst/>
          <a:gdLst/>
          <a:ahLst/>
          <a:cxnLst/>
          <a:rect l="0" t="0" r="0" b="0"/>
          <a:pathLst>
            <a:path>
              <a:moveTo>
                <a:pt x="691382" y="0"/>
              </a:moveTo>
              <a:lnTo>
                <a:pt x="691382" y="141822"/>
              </a:lnTo>
              <a:lnTo>
                <a:pt x="0" y="141822"/>
              </a:lnTo>
              <a:lnTo>
                <a:pt x="0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148884" y="1331860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Commas</a:t>
          </a:r>
        </a:p>
      </dsp:txBody>
      <dsp:txXfrm>
        <a:off x="4169653" y="1352629"/>
        <a:ext cx="1022127" cy="667572"/>
      </dsp:txXfrm>
    </dsp:sp>
    <dsp:sp modelId="{10DBA64D-3956-41B1-B013-E9FBA131F749}">
      <dsp:nvSpPr>
        <dsp:cNvPr id="0" name=""/>
        <dsp:cNvSpPr/>
      </dsp:nvSpPr>
      <dsp:spPr>
        <a:xfrm>
          <a:off x="5372099" y="1048216"/>
          <a:ext cx="691382" cy="283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822"/>
              </a:lnTo>
              <a:lnTo>
                <a:pt x="691382" y="141822"/>
              </a:lnTo>
              <a:lnTo>
                <a:pt x="691382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5531649" y="1331860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Inverted commas</a:t>
          </a:r>
        </a:p>
      </dsp:txBody>
      <dsp:txXfrm>
        <a:off x="5552418" y="1352629"/>
        <a:ext cx="1022127" cy="667572"/>
      </dsp:txXfrm>
    </dsp:sp>
    <dsp:sp modelId="{F54BE747-CB2A-406E-A4E3-D0F82754B34A}">
      <dsp:nvSpPr>
        <dsp:cNvPr id="0" name=""/>
        <dsp:cNvSpPr/>
      </dsp:nvSpPr>
      <dsp:spPr>
        <a:xfrm>
          <a:off x="5372099" y="1048216"/>
          <a:ext cx="2074147" cy="283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822"/>
              </a:lnTo>
              <a:lnTo>
                <a:pt x="2074147" y="141822"/>
              </a:lnTo>
              <a:lnTo>
                <a:pt x="2074147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6914414" y="1331860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Parentheses</a:t>
          </a:r>
        </a:p>
      </dsp:txBody>
      <dsp:txXfrm>
        <a:off x="6935183" y="1352629"/>
        <a:ext cx="1022127" cy="667572"/>
      </dsp:txXfrm>
    </dsp:sp>
    <dsp:sp modelId="{D25B9861-18A2-450E-AB77-797F980AA958}">
      <dsp:nvSpPr>
        <dsp:cNvPr id="0" name=""/>
        <dsp:cNvSpPr/>
      </dsp:nvSpPr>
      <dsp:spPr>
        <a:xfrm>
          <a:off x="5372099" y="1048216"/>
          <a:ext cx="3456912" cy="283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822"/>
              </a:lnTo>
              <a:lnTo>
                <a:pt x="3456912" y="141822"/>
              </a:lnTo>
              <a:lnTo>
                <a:pt x="3456912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8C2F4C-0D15-4463-82E1-1512702D0F4D}">
      <dsp:nvSpPr>
        <dsp:cNvPr id="0" name=""/>
        <dsp:cNvSpPr/>
      </dsp:nvSpPr>
      <dsp:spPr>
        <a:xfrm>
          <a:off x="8297179" y="1331860"/>
          <a:ext cx="1063665" cy="70911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Bullet points</a:t>
          </a:r>
        </a:p>
      </dsp:txBody>
      <dsp:txXfrm>
        <a:off x="8317948" y="1352629"/>
        <a:ext cx="1022127" cy="667572"/>
      </dsp:txXfrm>
    </dsp:sp>
    <dsp:sp modelId="{CB9CF96A-77C2-4CEB-8E53-D950CF3BF5F2}">
      <dsp:nvSpPr>
        <dsp:cNvPr id="0" name=""/>
        <dsp:cNvSpPr/>
      </dsp:nvSpPr>
      <dsp:spPr>
        <a:xfrm>
          <a:off x="8783292" y="2040971"/>
          <a:ext cx="91440" cy="28364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364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1533A8-7B5F-4D10-A510-09E25C0DC6B2}">
      <dsp:nvSpPr>
        <dsp:cNvPr id="0" name=""/>
        <dsp:cNvSpPr/>
      </dsp:nvSpPr>
      <dsp:spPr>
        <a:xfrm>
          <a:off x="8297179" y="2324615"/>
          <a:ext cx="1063665" cy="70911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Used in big lists</a:t>
          </a:r>
        </a:p>
      </dsp:txBody>
      <dsp:txXfrm>
        <a:off x="8317948" y="2345384"/>
        <a:ext cx="1022127" cy="667572"/>
      </dsp:txXfrm>
    </dsp:sp>
    <dsp:sp modelId="{664A4EAE-B87D-4940-8EBA-C1799DB812C8}">
      <dsp:nvSpPr>
        <dsp:cNvPr id="0" name=""/>
        <dsp:cNvSpPr/>
      </dsp:nvSpPr>
      <dsp:spPr>
        <a:xfrm>
          <a:off x="5372099" y="1048216"/>
          <a:ext cx="4839677" cy="283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822"/>
              </a:lnTo>
              <a:lnTo>
                <a:pt x="4839677" y="141822"/>
              </a:lnTo>
              <a:lnTo>
                <a:pt x="4839677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C1C177-5451-4C4A-9214-ADD5711A5019}">
      <dsp:nvSpPr>
        <dsp:cNvPr id="0" name=""/>
        <dsp:cNvSpPr/>
      </dsp:nvSpPr>
      <dsp:spPr>
        <a:xfrm>
          <a:off x="9679944" y="1331860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Hyphens</a:t>
          </a:r>
        </a:p>
      </dsp:txBody>
      <dsp:txXfrm>
        <a:off x="9700713" y="1352629"/>
        <a:ext cx="1022127" cy="667572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840267" y="835483"/>
          <a:ext cx="1063665" cy="70911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Punctuation </a:t>
          </a:r>
        </a:p>
      </dsp:txBody>
      <dsp:txXfrm>
        <a:off x="4861036" y="856252"/>
        <a:ext cx="1022127" cy="667572"/>
      </dsp:txXfrm>
    </dsp:sp>
    <dsp:sp modelId="{76649846-3BC9-4AF2-8EFB-EFB494F8B5B0}">
      <dsp:nvSpPr>
        <dsp:cNvPr id="0" name=""/>
        <dsp:cNvSpPr/>
      </dsp:nvSpPr>
      <dsp:spPr>
        <a:xfrm>
          <a:off x="532422" y="1544593"/>
          <a:ext cx="4839677" cy="283644"/>
        </a:xfrm>
        <a:custGeom>
          <a:avLst/>
          <a:gdLst/>
          <a:ahLst/>
          <a:cxnLst/>
          <a:rect l="0" t="0" r="0" b="0"/>
          <a:pathLst>
            <a:path>
              <a:moveTo>
                <a:pt x="4839677" y="0"/>
              </a:moveTo>
              <a:lnTo>
                <a:pt x="4839677" y="141822"/>
              </a:lnTo>
              <a:lnTo>
                <a:pt x="0" y="141822"/>
              </a:lnTo>
              <a:lnTo>
                <a:pt x="0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590" y="1828238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Capital letters </a:t>
          </a:r>
        </a:p>
      </dsp:txBody>
      <dsp:txXfrm>
        <a:off x="21359" y="1849007"/>
        <a:ext cx="1022127" cy="667572"/>
      </dsp:txXfrm>
    </dsp:sp>
    <dsp:sp modelId="{A7E49D6C-8376-4BDE-82B8-9FE98A4C9DCF}">
      <dsp:nvSpPr>
        <dsp:cNvPr id="0" name=""/>
        <dsp:cNvSpPr/>
      </dsp:nvSpPr>
      <dsp:spPr>
        <a:xfrm>
          <a:off x="1915187" y="1544593"/>
          <a:ext cx="3456912" cy="283644"/>
        </a:xfrm>
        <a:custGeom>
          <a:avLst/>
          <a:gdLst/>
          <a:ahLst/>
          <a:cxnLst/>
          <a:rect l="0" t="0" r="0" b="0"/>
          <a:pathLst>
            <a:path>
              <a:moveTo>
                <a:pt x="3456912" y="0"/>
              </a:moveTo>
              <a:lnTo>
                <a:pt x="3456912" y="141822"/>
              </a:lnTo>
              <a:lnTo>
                <a:pt x="0" y="141822"/>
              </a:lnTo>
              <a:lnTo>
                <a:pt x="0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383355" y="1828238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End of sentence</a:t>
          </a:r>
        </a:p>
      </dsp:txBody>
      <dsp:txXfrm>
        <a:off x="1404124" y="1849007"/>
        <a:ext cx="1022127" cy="667572"/>
      </dsp:txXfrm>
    </dsp:sp>
    <dsp:sp modelId="{558369AB-D576-453C-818D-CCBCA4C440D7}">
      <dsp:nvSpPr>
        <dsp:cNvPr id="0" name=""/>
        <dsp:cNvSpPr/>
      </dsp:nvSpPr>
      <dsp:spPr>
        <a:xfrm>
          <a:off x="3297952" y="1544593"/>
          <a:ext cx="2074147" cy="283644"/>
        </a:xfrm>
        <a:custGeom>
          <a:avLst/>
          <a:gdLst/>
          <a:ahLst/>
          <a:cxnLst/>
          <a:rect l="0" t="0" r="0" b="0"/>
          <a:pathLst>
            <a:path>
              <a:moveTo>
                <a:pt x="2074147" y="0"/>
              </a:moveTo>
              <a:lnTo>
                <a:pt x="2074147" y="141822"/>
              </a:lnTo>
              <a:lnTo>
                <a:pt x="0" y="141822"/>
              </a:lnTo>
              <a:lnTo>
                <a:pt x="0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766119" y="1828238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Apostrophes</a:t>
          </a:r>
        </a:p>
      </dsp:txBody>
      <dsp:txXfrm>
        <a:off x="2786888" y="1849007"/>
        <a:ext cx="1022127" cy="667572"/>
      </dsp:txXfrm>
    </dsp:sp>
    <dsp:sp modelId="{2D6BC137-2FB4-41C4-8CC1-134FB3F4DDCC}">
      <dsp:nvSpPr>
        <dsp:cNvPr id="0" name=""/>
        <dsp:cNvSpPr/>
      </dsp:nvSpPr>
      <dsp:spPr>
        <a:xfrm>
          <a:off x="4680717" y="1544593"/>
          <a:ext cx="691382" cy="283644"/>
        </a:xfrm>
        <a:custGeom>
          <a:avLst/>
          <a:gdLst/>
          <a:ahLst/>
          <a:cxnLst/>
          <a:rect l="0" t="0" r="0" b="0"/>
          <a:pathLst>
            <a:path>
              <a:moveTo>
                <a:pt x="691382" y="0"/>
              </a:moveTo>
              <a:lnTo>
                <a:pt x="691382" y="141822"/>
              </a:lnTo>
              <a:lnTo>
                <a:pt x="0" y="141822"/>
              </a:lnTo>
              <a:lnTo>
                <a:pt x="0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148884" y="1828238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Commas</a:t>
          </a:r>
        </a:p>
      </dsp:txBody>
      <dsp:txXfrm>
        <a:off x="4169653" y="1849007"/>
        <a:ext cx="1022127" cy="667572"/>
      </dsp:txXfrm>
    </dsp:sp>
    <dsp:sp modelId="{10DBA64D-3956-41B1-B013-E9FBA131F749}">
      <dsp:nvSpPr>
        <dsp:cNvPr id="0" name=""/>
        <dsp:cNvSpPr/>
      </dsp:nvSpPr>
      <dsp:spPr>
        <a:xfrm>
          <a:off x="5372099" y="1544593"/>
          <a:ext cx="691382" cy="283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822"/>
              </a:lnTo>
              <a:lnTo>
                <a:pt x="691382" y="141822"/>
              </a:lnTo>
              <a:lnTo>
                <a:pt x="691382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5531649" y="1828238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Inverted commas</a:t>
          </a:r>
        </a:p>
      </dsp:txBody>
      <dsp:txXfrm>
        <a:off x="5552418" y="1849007"/>
        <a:ext cx="1022127" cy="667572"/>
      </dsp:txXfrm>
    </dsp:sp>
    <dsp:sp modelId="{F54BE747-CB2A-406E-A4E3-D0F82754B34A}">
      <dsp:nvSpPr>
        <dsp:cNvPr id="0" name=""/>
        <dsp:cNvSpPr/>
      </dsp:nvSpPr>
      <dsp:spPr>
        <a:xfrm>
          <a:off x="5372099" y="1544593"/>
          <a:ext cx="2074147" cy="283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822"/>
              </a:lnTo>
              <a:lnTo>
                <a:pt x="2074147" y="141822"/>
              </a:lnTo>
              <a:lnTo>
                <a:pt x="2074147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6914414" y="1828238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Parentheses</a:t>
          </a:r>
        </a:p>
      </dsp:txBody>
      <dsp:txXfrm>
        <a:off x="6935183" y="1849007"/>
        <a:ext cx="1022127" cy="667572"/>
      </dsp:txXfrm>
    </dsp:sp>
    <dsp:sp modelId="{D25B9861-18A2-450E-AB77-797F980AA958}">
      <dsp:nvSpPr>
        <dsp:cNvPr id="0" name=""/>
        <dsp:cNvSpPr/>
      </dsp:nvSpPr>
      <dsp:spPr>
        <a:xfrm>
          <a:off x="5372099" y="1544593"/>
          <a:ext cx="3456912" cy="283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822"/>
              </a:lnTo>
              <a:lnTo>
                <a:pt x="3456912" y="141822"/>
              </a:lnTo>
              <a:lnTo>
                <a:pt x="3456912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8C2F4C-0D15-4463-82E1-1512702D0F4D}">
      <dsp:nvSpPr>
        <dsp:cNvPr id="0" name=""/>
        <dsp:cNvSpPr/>
      </dsp:nvSpPr>
      <dsp:spPr>
        <a:xfrm>
          <a:off x="8297179" y="1828238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Bullet points</a:t>
          </a:r>
        </a:p>
      </dsp:txBody>
      <dsp:txXfrm>
        <a:off x="8317948" y="1849007"/>
        <a:ext cx="1022127" cy="667572"/>
      </dsp:txXfrm>
    </dsp:sp>
    <dsp:sp modelId="{664A4EAE-B87D-4940-8EBA-C1799DB812C8}">
      <dsp:nvSpPr>
        <dsp:cNvPr id="0" name=""/>
        <dsp:cNvSpPr/>
      </dsp:nvSpPr>
      <dsp:spPr>
        <a:xfrm>
          <a:off x="5372099" y="1544593"/>
          <a:ext cx="4839677" cy="283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822"/>
              </a:lnTo>
              <a:lnTo>
                <a:pt x="4839677" y="141822"/>
              </a:lnTo>
              <a:lnTo>
                <a:pt x="4839677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C1C177-5451-4C4A-9214-ADD5711A5019}">
      <dsp:nvSpPr>
        <dsp:cNvPr id="0" name=""/>
        <dsp:cNvSpPr/>
      </dsp:nvSpPr>
      <dsp:spPr>
        <a:xfrm>
          <a:off x="9679944" y="1828238"/>
          <a:ext cx="1063665" cy="70911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Hyphens</a:t>
          </a:r>
        </a:p>
      </dsp:txBody>
      <dsp:txXfrm>
        <a:off x="9700713" y="1849007"/>
        <a:ext cx="1022127" cy="66757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58940" y="2208632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290824" y="899149"/>
          <a:ext cx="1162676" cy="77511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5313526" y="921851"/>
        <a:ext cx="1117272" cy="729713"/>
      </dsp:txXfrm>
    </dsp:sp>
    <dsp:sp modelId="{76649846-3BC9-4AF2-8EFB-EFB494F8B5B0}">
      <dsp:nvSpPr>
        <dsp:cNvPr id="0" name=""/>
        <dsp:cNvSpPr/>
      </dsp:nvSpPr>
      <dsp:spPr>
        <a:xfrm>
          <a:off x="581983" y="1674266"/>
          <a:ext cx="5290179" cy="310047"/>
        </a:xfrm>
        <a:custGeom>
          <a:avLst/>
          <a:gdLst/>
          <a:ahLst/>
          <a:cxnLst/>
          <a:rect l="0" t="0" r="0" b="0"/>
          <a:pathLst>
            <a:path>
              <a:moveTo>
                <a:pt x="5290179" y="0"/>
              </a:moveTo>
              <a:lnTo>
                <a:pt x="5290179" y="155023"/>
              </a:lnTo>
              <a:lnTo>
                <a:pt x="0" y="155023"/>
              </a:lnTo>
              <a:lnTo>
                <a:pt x="0" y="3100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645" y="1984314"/>
          <a:ext cx="1162676" cy="77511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23347" y="2007016"/>
        <a:ext cx="1117272" cy="729713"/>
      </dsp:txXfrm>
    </dsp:sp>
    <dsp:sp modelId="{A7E49D6C-8376-4BDE-82B8-9FE98A4C9DCF}">
      <dsp:nvSpPr>
        <dsp:cNvPr id="0" name=""/>
        <dsp:cNvSpPr/>
      </dsp:nvSpPr>
      <dsp:spPr>
        <a:xfrm>
          <a:off x="2093463" y="1674266"/>
          <a:ext cx="3778699" cy="310047"/>
        </a:xfrm>
        <a:custGeom>
          <a:avLst/>
          <a:gdLst/>
          <a:ahLst/>
          <a:cxnLst/>
          <a:rect l="0" t="0" r="0" b="0"/>
          <a:pathLst>
            <a:path>
              <a:moveTo>
                <a:pt x="3778699" y="0"/>
              </a:moveTo>
              <a:lnTo>
                <a:pt x="3778699" y="155023"/>
              </a:lnTo>
              <a:lnTo>
                <a:pt x="0" y="155023"/>
              </a:lnTo>
              <a:lnTo>
                <a:pt x="0" y="3100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512124" y="1984314"/>
          <a:ext cx="1162676" cy="7751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End of sentence</a:t>
          </a:r>
        </a:p>
      </dsp:txBody>
      <dsp:txXfrm>
        <a:off x="1534826" y="2007016"/>
        <a:ext cx="1117272" cy="729713"/>
      </dsp:txXfrm>
    </dsp:sp>
    <dsp:sp modelId="{D36C7C8D-7076-4EE3-A6EB-D9AFDACFC097}">
      <dsp:nvSpPr>
        <dsp:cNvPr id="0" name=""/>
        <dsp:cNvSpPr/>
      </dsp:nvSpPr>
      <dsp:spPr>
        <a:xfrm>
          <a:off x="3604942" y="1674266"/>
          <a:ext cx="2267219" cy="310047"/>
        </a:xfrm>
        <a:custGeom>
          <a:avLst/>
          <a:gdLst/>
          <a:ahLst/>
          <a:cxnLst/>
          <a:rect l="0" t="0" r="0" b="0"/>
          <a:pathLst>
            <a:path>
              <a:moveTo>
                <a:pt x="2267219" y="0"/>
              </a:moveTo>
              <a:lnTo>
                <a:pt x="2267219" y="155023"/>
              </a:lnTo>
              <a:lnTo>
                <a:pt x="0" y="155023"/>
              </a:lnTo>
              <a:lnTo>
                <a:pt x="0" y="3100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3023604" y="1984314"/>
          <a:ext cx="1162676" cy="7751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Apostrophes</a:t>
          </a:r>
        </a:p>
      </dsp:txBody>
      <dsp:txXfrm>
        <a:off x="3046306" y="2007016"/>
        <a:ext cx="1117272" cy="729713"/>
      </dsp:txXfrm>
    </dsp:sp>
    <dsp:sp modelId="{63F438D0-A326-4EF9-85CF-14316A65445F}">
      <dsp:nvSpPr>
        <dsp:cNvPr id="0" name=""/>
        <dsp:cNvSpPr/>
      </dsp:nvSpPr>
      <dsp:spPr>
        <a:xfrm>
          <a:off x="5116422" y="1674266"/>
          <a:ext cx="755739" cy="310047"/>
        </a:xfrm>
        <a:custGeom>
          <a:avLst/>
          <a:gdLst/>
          <a:ahLst/>
          <a:cxnLst/>
          <a:rect l="0" t="0" r="0" b="0"/>
          <a:pathLst>
            <a:path>
              <a:moveTo>
                <a:pt x="755739" y="0"/>
              </a:moveTo>
              <a:lnTo>
                <a:pt x="755739" y="155023"/>
              </a:lnTo>
              <a:lnTo>
                <a:pt x="0" y="155023"/>
              </a:lnTo>
              <a:lnTo>
                <a:pt x="0" y="3100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4535084" y="1984314"/>
          <a:ext cx="1162676" cy="7751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Commas</a:t>
          </a:r>
        </a:p>
      </dsp:txBody>
      <dsp:txXfrm>
        <a:off x="4557786" y="2007016"/>
        <a:ext cx="1117272" cy="729713"/>
      </dsp:txXfrm>
    </dsp:sp>
    <dsp:sp modelId="{EFDCDFAB-B67C-400E-AF8C-AF531BC471BC}">
      <dsp:nvSpPr>
        <dsp:cNvPr id="0" name=""/>
        <dsp:cNvSpPr/>
      </dsp:nvSpPr>
      <dsp:spPr>
        <a:xfrm>
          <a:off x="5872162" y="1674266"/>
          <a:ext cx="755739" cy="3100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023"/>
              </a:lnTo>
              <a:lnTo>
                <a:pt x="755739" y="155023"/>
              </a:lnTo>
              <a:lnTo>
                <a:pt x="755739" y="3100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6046564" y="1984314"/>
          <a:ext cx="1162676" cy="7751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Inverted commas (speech marks)</a:t>
          </a:r>
        </a:p>
      </dsp:txBody>
      <dsp:txXfrm>
        <a:off x="6069266" y="2007016"/>
        <a:ext cx="1117272" cy="729713"/>
      </dsp:txXfrm>
    </dsp:sp>
    <dsp:sp modelId="{F226407F-991C-4704-BCC3-5115BD3EB2BC}">
      <dsp:nvSpPr>
        <dsp:cNvPr id="0" name=""/>
        <dsp:cNvSpPr/>
      </dsp:nvSpPr>
      <dsp:spPr>
        <a:xfrm>
          <a:off x="5872162" y="1674266"/>
          <a:ext cx="2267219" cy="3100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023"/>
              </a:lnTo>
              <a:lnTo>
                <a:pt x="2267219" y="155023"/>
              </a:lnTo>
              <a:lnTo>
                <a:pt x="2267219" y="3100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A49BA7-600B-4571-9531-1616882BD933}">
      <dsp:nvSpPr>
        <dsp:cNvPr id="0" name=""/>
        <dsp:cNvSpPr/>
      </dsp:nvSpPr>
      <dsp:spPr>
        <a:xfrm>
          <a:off x="7558043" y="1984314"/>
          <a:ext cx="1162676" cy="7751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Parentheses</a:t>
          </a:r>
        </a:p>
      </dsp:txBody>
      <dsp:txXfrm>
        <a:off x="7580745" y="2007016"/>
        <a:ext cx="1117272" cy="729713"/>
      </dsp:txXfrm>
    </dsp:sp>
    <dsp:sp modelId="{CE5FCCDA-7690-41FB-B3B8-6326A430F925}">
      <dsp:nvSpPr>
        <dsp:cNvPr id="0" name=""/>
        <dsp:cNvSpPr/>
      </dsp:nvSpPr>
      <dsp:spPr>
        <a:xfrm>
          <a:off x="5872162" y="1674266"/>
          <a:ext cx="3778699" cy="3100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023"/>
              </a:lnTo>
              <a:lnTo>
                <a:pt x="3778699" y="155023"/>
              </a:lnTo>
              <a:lnTo>
                <a:pt x="3778699" y="3100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C9270E-FBC8-4511-B880-2DB35072BBBE}">
      <dsp:nvSpPr>
        <dsp:cNvPr id="0" name=""/>
        <dsp:cNvSpPr/>
      </dsp:nvSpPr>
      <dsp:spPr>
        <a:xfrm>
          <a:off x="9069523" y="1984314"/>
          <a:ext cx="1162676" cy="7751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Bullet points</a:t>
          </a:r>
        </a:p>
      </dsp:txBody>
      <dsp:txXfrm>
        <a:off x="9092225" y="2007016"/>
        <a:ext cx="1117272" cy="729713"/>
      </dsp:txXfrm>
    </dsp:sp>
    <dsp:sp modelId="{10E1A924-8714-4303-A5C7-6A97C1D00388}">
      <dsp:nvSpPr>
        <dsp:cNvPr id="0" name=""/>
        <dsp:cNvSpPr/>
      </dsp:nvSpPr>
      <dsp:spPr>
        <a:xfrm>
          <a:off x="5872162" y="1674266"/>
          <a:ext cx="5290179" cy="3100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023"/>
              </a:lnTo>
              <a:lnTo>
                <a:pt x="5290179" y="155023"/>
              </a:lnTo>
              <a:lnTo>
                <a:pt x="5290179" y="3100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E0E6C7-B0BC-4E58-AA61-D28A4103525D}">
      <dsp:nvSpPr>
        <dsp:cNvPr id="0" name=""/>
        <dsp:cNvSpPr/>
      </dsp:nvSpPr>
      <dsp:spPr>
        <a:xfrm>
          <a:off x="10581003" y="1984314"/>
          <a:ext cx="1162676" cy="7751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Hyphens</a:t>
          </a:r>
        </a:p>
      </dsp:txBody>
      <dsp:txXfrm>
        <a:off x="10603705" y="2007016"/>
        <a:ext cx="1117272" cy="72971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967912" y="437143"/>
          <a:ext cx="1019330" cy="67955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Punctuation </a:t>
          </a:r>
        </a:p>
      </dsp:txBody>
      <dsp:txXfrm>
        <a:off x="5987815" y="457046"/>
        <a:ext cx="979524" cy="639747"/>
      </dsp:txXfrm>
    </dsp:sp>
    <dsp:sp modelId="{76649846-3BC9-4AF2-8EFB-EFB494F8B5B0}">
      <dsp:nvSpPr>
        <dsp:cNvPr id="0" name=""/>
        <dsp:cNvSpPr/>
      </dsp:nvSpPr>
      <dsp:spPr>
        <a:xfrm>
          <a:off x="1839622" y="1116697"/>
          <a:ext cx="4637955" cy="271821"/>
        </a:xfrm>
        <a:custGeom>
          <a:avLst/>
          <a:gdLst/>
          <a:ahLst/>
          <a:cxnLst/>
          <a:rect l="0" t="0" r="0" b="0"/>
          <a:pathLst>
            <a:path>
              <a:moveTo>
                <a:pt x="4637955" y="0"/>
              </a:moveTo>
              <a:lnTo>
                <a:pt x="4637955" y="135910"/>
              </a:lnTo>
              <a:lnTo>
                <a:pt x="0" y="135910"/>
              </a:lnTo>
              <a:lnTo>
                <a:pt x="0" y="2718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329956" y="1388519"/>
          <a:ext cx="1019330" cy="67955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Capital letters </a:t>
          </a:r>
        </a:p>
      </dsp:txBody>
      <dsp:txXfrm>
        <a:off x="1349859" y="1408422"/>
        <a:ext cx="979524" cy="639747"/>
      </dsp:txXfrm>
    </dsp:sp>
    <dsp:sp modelId="{D36B859B-AC7C-42A8-8CF0-D4FB726F640B}">
      <dsp:nvSpPr>
        <dsp:cNvPr id="0" name=""/>
        <dsp:cNvSpPr/>
      </dsp:nvSpPr>
      <dsp:spPr>
        <a:xfrm>
          <a:off x="514492" y="2068072"/>
          <a:ext cx="1325130" cy="271821"/>
        </a:xfrm>
        <a:custGeom>
          <a:avLst/>
          <a:gdLst/>
          <a:ahLst/>
          <a:cxnLst/>
          <a:rect l="0" t="0" r="0" b="0"/>
          <a:pathLst>
            <a:path>
              <a:moveTo>
                <a:pt x="1325130" y="0"/>
              </a:moveTo>
              <a:lnTo>
                <a:pt x="1325130" y="135910"/>
              </a:lnTo>
              <a:lnTo>
                <a:pt x="0" y="135910"/>
              </a:lnTo>
              <a:lnTo>
                <a:pt x="0" y="27182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4826" y="2339894"/>
          <a:ext cx="1019330" cy="6795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Proper nouns</a:t>
          </a:r>
        </a:p>
      </dsp:txBody>
      <dsp:txXfrm>
        <a:off x="24729" y="2359797"/>
        <a:ext cx="979524" cy="639747"/>
      </dsp:txXfrm>
    </dsp:sp>
    <dsp:sp modelId="{E3DF7CFD-D769-4DF5-BCB4-4DF4842B8191}">
      <dsp:nvSpPr>
        <dsp:cNvPr id="0" name=""/>
        <dsp:cNvSpPr/>
      </dsp:nvSpPr>
      <dsp:spPr>
        <a:xfrm>
          <a:off x="1793902" y="2068072"/>
          <a:ext cx="91440" cy="27182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7182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1329956" y="2339894"/>
          <a:ext cx="1019330" cy="6795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Personal Pronoun I</a:t>
          </a:r>
        </a:p>
      </dsp:txBody>
      <dsp:txXfrm>
        <a:off x="1349859" y="2359797"/>
        <a:ext cx="979524" cy="639747"/>
      </dsp:txXfrm>
    </dsp:sp>
    <dsp:sp modelId="{2166EF52-ABC4-484B-9863-5246B7D69BBE}">
      <dsp:nvSpPr>
        <dsp:cNvPr id="0" name=""/>
        <dsp:cNvSpPr/>
      </dsp:nvSpPr>
      <dsp:spPr>
        <a:xfrm>
          <a:off x="1839622" y="2068072"/>
          <a:ext cx="1325130" cy="2718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910"/>
              </a:lnTo>
              <a:lnTo>
                <a:pt x="1325130" y="135910"/>
              </a:lnTo>
              <a:lnTo>
                <a:pt x="1325130" y="27182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2655087" y="2339894"/>
          <a:ext cx="1019330" cy="6795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Start of sentences</a:t>
          </a:r>
        </a:p>
      </dsp:txBody>
      <dsp:txXfrm>
        <a:off x="2674990" y="2359797"/>
        <a:ext cx="979524" cy="639747"/>
      </dsp:txXfrm>
    </dsp:sp>
    <dsp:sp modelId="{A7E49D6C-8376-4BDE-82B8-9FE98A4C9DCF}">
      <dsp:nvSpPr>
        <dsp:cNvPr id="0" name=""/>
        <dsp:cNvSpPr/>
      </dsp:nvSpPr>
      <dsp:spPr>
        <a:xfrm>
          <a:off x="3164752" y="1116697"/>
          <a:ext cx="3312825" cy="271821"/>
        </a:xfrm>
        <a:custGeom>
          <a:avLst/>
          <a:gdLst/>
          <a:ahLst/>
          <a:cxnLst/>
          <a:rect l="0" t="0" r="0" b="0"/>
          <a:pathLst>
            <a:path>
              <a:moveTo>
                <a:pt x="3312825" y="0"/>
              </a:moveTo>
              <a:lnTo>
                <a:pt x="3312825" y="135910"/>
              </a:lnTo>
              <a:lnTo>
                <a:pt x="0" y="135910"/>
              </a:lnTo>
              <a:lnTo>
                <a:pt x="0" y="2718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655087" y="1388519"/>
          <a:ext cx="1019330" cy="6795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End of sentence</a:t>
          </a:r>
        </a:p>
      </dsp:txBody>
      <dsp:txXfrm>
        <a:off x="2674990" y="1408422"/>
        <a:ext cx="979524" cy="639747"/>
      </dsp:txXfrm>
    </dsp:sp>
    <dsp:sp modelId="{558369AB-D576-453C-818D-CCBCA4C440D7}">
      <dsp:nvSpPr>
        <dsp:cNvPr id="0" name=""/>
        <dsp:cNvSpPr/>
      </dsp:nvSpPr>
      <dsp:spPr>
        <a:xfrm>
          <a:off x="4489882" y="1116697"/>
          <a:ext cx="1987695" cy="271821"/>
        </a:xfrm>
        <a:custGeom>
          <a:avLst/>
          <a:gdLst/>
          <a:ahLst/>
          <a:cxnLst/>
          <a:rect l="0" t="0" r="0" b="0"/>
          <a:pathLst>
            <a:path>
              <a:moveTo>
                <a:pt x="1987695" y="0"/>
              </a:moveTo>
              <a:lnTo>
                <a:pt x="1987695" y="135910"/>
              </a:lnTo>
              <a:lnTo>
                <a:pt x="0" y="135910"/>
              </a:lnTo>
              <a:lnTo>
                <a:pt x="0" y="2718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3980217" y="1388519"/>
          <a:ext cx="1019330" cy="6795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Apostrophes</a:t>
          </a:r>
        </a:p>
      </dsp:txBody>
      <dsp:txXfrm>
        <a:off x="4000120" y="1408422"/>
        <a:ext cx="979524" cy="639747"/>
      </dsp:txXfrm>
    </dsp:sp>
    <dsp:sp modelId="{2D6BC137-2FB4-41C4-8CC1-134FB3F4DDCC}">
      <dsp:nvSpPr>
        <dsp:cNvPr id="0" name=""/>
        <dsp:cNvSpPr/>
      </dsp:nvSpPr>
      <dsp:spPr>
        <a:xfrm>
          <a:off x="5815012" y="1116697"/>
          <a:ext cx="662565" cy="271821"/>
        </a:xfrm>
        <a:custGeom>
          <a:avLst/>
          <a:gdLst/>
          <a:ahLst/>
          <a:cxnLst/>
          <a:rect l="0" t="0" r="0" b="0"/>
          <a:pathLst>
            <a:path>
              <a:moveTo>
                <a:pt x="662565" y="0"/>
              </a:moveTo>
              <a:lnTo>
                <a:pt x="662565" y="135910"/>
              </a:lnTo>
              <a:lnTo>
                <a:pt x="0" y="135910"/>
              </a:lnTo>
              <a:lnTo>
                <a:pt x="0" y="2718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5305347" y="1388519"/>
          <a:ext cx="1019330" cy="6795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Commas</a:t>
          </a:r>
        </a:p>
      </dsp:txBody>
      <dsp:txXfrm>
        <a:off x="5325250" y="1408422"/>
        <a:ext cx="979524" cy="639747"/>
      </dsp:txXfrm>
    </dsp:sp>
    <dsp:sp modelId="{10DBA64D-3956-41B1-B013-E9FBA131F749}">
      <dsp:nvSpPr>
        <dsp:cNvPr id="0" name=""/>
        <dsp:cNvSpPr/>
      </dsp:nvSpPr>
      <dsp:spPr>
        <a:xfrm>
          <a:off x="6477577" y="1116697"/>
          <a:ext cx="662565" cy="2718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910"/>
              </a:lnTo>
              <a:lnTo>
                <a:pt x="662565" y="135910"/>
              </a:lnTo>
              <a:lnTo>
                <a:pt x="662565" y="2718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6630477" y="1388519"/>
          <a:ext cx="1019330" cy="6795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Inverted commas</a:t>
          </a:r>
        </a:p>
      </dsp:txBody>
      <dsp:txXfrm>
        <a:off x="6650380" y="1408422"/>
        <a:ext cx="979524" cy="639747"/>
      </dsp:txXfrm>
    </dsp:sp>
    <dsp:sp modelId="{EA039C0D-1283-40D3-AF04-F5A74DB1B2C8}">
      <dsp:nvSpPr>
        <dsp:cNvPr id="0" name=""/>
        <dsp:cNvSpPr/>
      </dsp:nvSpPr>
      <dsp:spPr>
        <a:xfrm>
          <a:off x="6477577" y="1116697"/>
          <a:ext cx="1987695" cy="2718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910"/>
              </a:lnTo>
              <a:lnTo>
                <a:pt x="1987695" y="135910"/>
              </a:lnTo>
              <a:lnTo>
                <a:pt x="1987695" y="2718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D22568-2224-4340-A9FE-8A7A86D3ECD3}">
      <dsp:nvSpPr>
        <dsp:cNvPr id="0" name=""/>
        <dsp:cNvSpPr/>
      </dsp:nvSpPr>
      <dsp:spPr>
        <a:xfrm>
          <a:off x="7955607" y="1388519"/>
          <a:ext cx="1019330" cy="6795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Parentheses</a:t>
          </a:r>
        </a:p>
      </dsp:txBody>
      <dsp:txXfrm>
        <a:off x="7975510" y="1408422"/>
        <a:ext cx="979524" cy="639747"/>
      </dsp:txXfrm>
    </dsp:sp>
    <dsp:sp modelId="{45AC7715-CBAB-488B-8115-EE76B15D1FE1}">
      <dsp:nvSpPr>
        <dsp:cNvPr id="0" name=""/>
        <dsp:cNvSpPr/>
      </dsp:nvSpPr>
      <dsp:spPr>
        <a:xfrm>
          <a:off x="6477577" y="1116697"/>
          <a:ext cx="3312825" cy="2718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910"/>
              </a:lnTo>
              <a:lnTo>
                <a:pt x="3312825" y="135910"/>
              </a:lnTo>
              <a:lnTo>
                <a:pt x="3312825" y="2718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737C7F-D3BF-4DBE-9A78-4F5DFF69D6DA}">
      <dsp:nvSpPr>
        <dsp:cNvPr id="0" name=""/>
        <dsp:cNvSpPr/>
      </dsp:nvSpPr>
      <dsp:spPr>
        <a:xfrm>
          <a:off x="9280737" y="1388519"/>
          <a:ext cx="1019330" cy="6795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Bullet points</a:t>
          </a:r>
        </a:p>
      </dsp:txBody>
      <dsp:txXfrm>
        <a:off x="9300640" y="1408422"/>
        <a:ext cx="979524" cy="639747"/>
      </dsp:txXfrm>
    </dsp:sp>
    <dsp:sp modelId="{79742B90-EBA0-4B1F-990D-4C05BB722547}">
      <dsp:nvSpPr>
        <dsp:cNvPr id="0" name=""/>
        <dsp:cNvSpPr/>
      </dsp:nvSpPr>
      <dsp:spPr>
        <a:xfrm>
          <a:off x="6477577" y="1116697"/>
          <a:ext cx="4637955" cy="2718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910"/>
              </a:lnTo>
              <a:lnTo>
                <a:pt x="4637955" y="135910"/>
              </a:lnTo>
              <a:lnTo>
                <a:pt x="4637955" y="2718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3F217A-E694-41A6-A953-917FE04ED9E8}">
      <dsp:nvSpPr>
        <dsp:cNvPr id="0" name=""/>
        <dsp:cNvSpPr/>
      </dsp:nvSpPr>
      <dsp:spPr>
        <a:xfrm>
          <a:off x="10605867" y="1388519"/>
          <a:ext cx="1019330" cy="6795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Hyphens</a:t>
          </a:r>
        </a:p>
      </dsp:txBody>
      <dsp:txXfrm>
        <a:off x="10625770" y="1408422"/>
        <a:ext cx="979524" cy="63974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071982" y="274607"/>
          <a:ext cx="1114585" cy="74305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Punctuation </a:t>
          </a:r>
        </a:p>
      </dsp:txBody>
      <dsp:txXfrm>
        <a:off x="5093745" y="296370"/>
        <a:ext cx="1071059" cy="699530"/>
      </dsp:txXfrm>
    </dsp:sp>
    <dsp:sp modelId="{76649846-3BC9-4AF2-8EFB-EFB494F8B5B0}">
      <dsp:nvSpPr>
        <dsp:cNvPr id="0" name=""/>
        <dsp:cNvSpPr/>
      </dsp:nvSpPr>
      <dsp:spPr>
        <a:xfrm>
          <a:off x="557911" y="1017664"/>
          <a:ext cx="5071363" cy="297222"/>
        </a:xfrm>
        <a:custGeom>
          <a:avLst/>
          <a:gdLst/>
          <a:ahLst/>
          <a:cxnLst/>
          <a:rect l="0" t="0" r="0" b="0"/>
          <a:pathLst>
            <a:path>
              <a:moveTo>
                <a:pt x="5071363" y="0"/>
              </a:moveTo>
              <a:lnTo>
                <a:pt x="5071363" y="148611"/>
              </a:lnTo>
              <a:lnTo>
                <a:pt x="0" y="148611"/>
              </a:lnTo>
              <a:lnTo>
                <a:pt x="0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618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Capital letters </a:t>
          </a:r>
        </a:p>
      </dsp:txBody>
      <dsp:txXfrm>
        <a:off x="22381" y="1336650"/>
        <a:ext cx="1071059" cy="699530"/>
      </dsp:txXfrm>
    </dsp:sp>
    <dsp:sp modelId="{A7E49D6C-8376-4BDE-82B8-9FE98A4C9DCF}">
      <dsp:nvSpPr>
        <dsp:cNvPr id="0" name=""/>
        <dsp:cNvSpPr/>
      </dsp:nvSpPr>
      <dsp:spPr>
        <a:xfrm>
          <a:off x="2006872" y="1017664"/>
          <a:ext cx="3622402" cy="297222"/>
        </a:xfrm>
        <a:custGeom>
          <a:avLst/>
          <a:gdLst/>
          <a:ahLst/>
          <a:cxnLst/>
          <a:rect l="0" t="0" r="0" b="0"/>
          <a:pathLst>
            <a:path>
              <a:moveTo>
                <a:pt x="3622402" y="0"/>
              </a:moveTo>
              <a:lnTo>
                <a:pt x="3622402" y="148611"/>
              </a:lnTo>
              <a:lnTo>
                <a:pt x="0" y="148611"/>
              </a:lnTo>
              <a:lnTo>
                <a:pt x="0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449579" y="1314887"/>
          <a:ext cx="1114585" cy="74305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End of sentence</a:t>
          </a:r>
        </a:p>
      </dsp:txBody>
      <dsp:txXfrm>
        <a:off x="1471342" y="1336650"/>
        <a:ext cx="1071059" cy="699530"/>
      </dsp:txXfrm>
    </dsp:sp>
    <dsp:sp modelId="{8D2A210D-B787-4E18-AF81-EE1A09E40EDB}">
      <dsp:nvSpPr>
        <dsp:cNvPr id="0" name=""/>
        <dsp:cNvSpPr/>
      </dsp:nvSpPr>
      <dsp:spPr>
        <a:xfrm>
          <a:off x="557911" y="2057944"/>
          <a:ext cx="1448961" cy="297222"/>
        </a:xfrm>
        <a:custGeom>
          <a:avLst/>
          <a:gdLst/>
          <a:ahLst/>
          <a:cxnLst/>
          <a:rect l="0" t="0" r="0" b="0"/>
          <a:pathLst>
            <a:path>
              <a:moveTo>
                <a:pt x="1448961" y="0"/>
              </a:moveTo>
              <a:lnTo>
                <a:pt x="1448961" y="148611"/>
              </a:lnTo>
              <a:lnTo>
                <a:pt x="0" y="148611"/>
              </a:lnTo>
              <a:lnTo>
                <a:pt x="0" y="2972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618" y="2355167"/>
          <a:ext cx="1114585" cy="74305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Full stop</a:t>
          </a:r>
        </a:p>
      </dsp:txBody>
      <dsp:txXfrm>
        <a:off x="22381" y="2376930"/>
        <a:ext cx="1071059" cy="699530"/>
      </dsp:txXfrm>
    </dsp:sp>
    <dsp:sp modelId="{44F440A3-803F-46DB-9CAD-A8BE88C88617}">
      <dsp:nvSpPr>
        <dsp:cNvPr id="0" name=""/>
        <dsp:cNvSpPr/>
      </dsp:nvSpPr>
      <dsp:spPr>
        <a:xfrm>
          <a:off x="1961152" y="2057944"/>
          <a:ext cx="91440" cy="2972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72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1449579" y="2355167"/>
          <a:ext cx="1114585" cy="74305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Question mark</a:t>
          </a:r>
        </a:p>
      </dsp:txBody>
      <dsp:txXfrm>
        <a:off x="1471342" y="2376930"/>
        <a:ext cx="1071059" cy="699530"/>
      </dsp:txXfrm>
    </dsp:sp>
    <dsp:sp modelId="{72C46A7C-61F5-4EFF-860D-69C05568FB48}">
      <dsp:nvSpPr>
        <dsp:cNvPr id="0" name=""/>
        <dsp:cNvSpPr/>
      </dsp:nvSpPr>
      <dsp:spPr>
        <a:xfrm>
          <a:off x="2006872" y="2057944"/>
          <a:ext cx="1448961" cy="297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11"/>
              </a:lnTo>
              <a:lnTo>
                <a:pt x="1448961" y="148611"/>
              </a:lnTo>
              <a:lnTo>
                <a:pt x="1448961" y="2972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2898540" y="2355167"/>
          <a:ext cx="1114585" cy="74305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Exclamation mark</a:t>
          </a:r>
        </a:p>
      </dsp:txBody>
      <dsp:txXfrm>
        <a:off x="2920303" y="2376930"/>
        <a:ext cx="1071059" cy="699530"/>
      </dsp:txXfrm>
    </dsp:sp>
    <dsp:sp modelId="{558369AB-D576-453C-818D-CCBCA4C440D7}">
      <dsp:nvSpPr>
        <dsp:cNvPr id="0" name=""/>
        <dsp:cNvSpPr/>
      </dsp:nvSpPr>
      <dsp:spPr>
        <a:xfrm>
          <a:off x="3455833" y="1017664"/>
          <a:ext cx="2173441" cy="297222"/>
        </a:xfrm>
        <a:custGeom>
          <a:avLst/>
          <a:gdLst/>
          <a:ahLst/>
          <a:cxnLst/>
          <a:rect l="0" t="0" r="0" b="0"/>
          <a:pathLst>
            <a:path>
              <a:moveTo>
                <a:pt x="2173441" y="0"/>
              </a:moveTo>
              <a:lnTo>
                <a:pt x="2173441" y="148611"/>
              </a:lnTo>
              <a:lnTo>
                <a:pt x="0" y="148611"/>
              </a:lnTo>
              <a:lnTo>
                <a:pt x="0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898540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Apostrophes</a:t>
          </a:r>
        </a:p>
      </dsp:txBody>
      <dsp:txXfrm>
        <a:off x="2920303" y="1336650"/>
        <a:ext cx="1071059" cy="699530"/>
      </dsp:txXfrm>
    </dsp:sp>
    <dsp:sp modelId="{2D6BC137-2FB4-41C4-8CC1-134FB3F4DDCC}">
      <dsp:nvSpPr>
        <dsp:cNvPr id="0" name=""/>
        <dsp:cNvSpPr/>
      </dsp:nvSpPr>
      <dsp:spPr>
        <a:xfrm>
          <a:off x="4904794" y="1017664"/>
          <a:ext cx="724480" cy="297222"/>
        </a:xfrm>
        <a:custGeom>
          <a:avLst/>
          <a:gdLst/>
          <a:ahLst/>
          <a:cxnLst/>
          <a:rect l="0" t="0" r="0" b="0"/>
          <a:pathLst>
            <a:path>
              <a:moveTo>
                <a:pt x="724480" y="0"/>
              </a:moveTo>
              <a:lnTo>
                <a:pt x="724480" y="148611"/>
              </a:lnTo>
              <a:lnTo>
                <a:pt x="0" y="148611"/>
              </a:lnTo>
              <a:lnTo>
                <a:pt x="0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347501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Commas</a:t>
          </a:r>
        </a:p>
      </dsp:txBody>
      <dsp:txXfrm>
        <a:off x="4369264" y="1336650"/>
        <a:ext cx="1071059" cy="699530"/>
      </dsp:txXfrm>
    </dsp:sp>
    <dsp:sp modelId="{10DBA64D-3956-41B1-B013-E9FBA131F749}">
      <dsp:nvSpPr>
        <dsp:cNvPr id="0" name=""/>
        <dsp:cNvSpPr/>
      </dsp:nvSpPr>
      <dsp:spPr>
        <a:xfrm>
          <a:off x="5629275" y="1017664"/>
          <a:ext cx="724480" cy="297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11"/>
              </a:lnTo>
              <a:lnTo>
                <a:pt x="724480" y="148611"/>
              </a:lnTo>
              <a:lnTo>
                <a:pt x="724480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5796462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Inverted commas</a:t>
          </a:r>
        </a:p>
      </dsp:txBody>
      <dsp:txXfrm>
        <a:off x="5818225" y="1336650"/>
        <a:ext cx="1071059" cy="699530"/>
      </dsp:txXfrm>
    </dsp:sp>
    <dsp:sp modelId="{32F3D557-075E-447A-B88D-79A9D274829D}">
      <dsp:nvSpPr>
        <dsp:cNvPr id="0" name=""/>
        <dsp:cNvSpPr/>
      </dsp:nvSpPr>
      <dsp:spPr>
        <a:xfrm>
          <a:off x="5629275" y="1017664"/>
          <a:ext cx="2173441" cy="297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11"/>
              </a:lnTo>
              <a:lnTo>
                <a:pt x="2173441" y="148611"/>
              </a:lnTo>
              <a:lnTo>
                <a:pt x="2173441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D4B3AB-8417-4BE7-9A4D-F6124E9969E0}">
      <dsp:nvSpPr>
        <dsp:cNvPr id="0" name=""/>
        <dsp:cNvSpPr/>
      </dsp:nvSpPr>
      <dsp:spPr>
        <a:xfrm>
          <a:off x="7245423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Parentheses</a:t>
          </a:r>
        </a:p>
      </dsp:txBody>
      <dsp:txXfrm>
        <a:off x="7267186" y="1336650"/>
        <a:ext cx="1071059" cy="699530"/>
      </dsp:txXfrm>
    </dsp:sp>
    <dsp:sp modelId="{48F67C62-C4AE-4D47-ABBB-4F9AC862E389}">
      <dsp:nvSpPr>
        <dsp:cNvPr id="0" name=""/>
        <dsp:cNvSpPr/>
      </dsp:nvSpPr>
      <dsp:spPr>
        <a:xfrm>
          <a:off x="5629275" y="1017664"/>
          <a:ext cx="3622402" cy="297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11"/>
              </a:lnTo>
              <a:lnTo>
                <a:pt x="3622402" y="148611"/>
              </a:lnTo>
              <a:lnTo>
                <a:pt x="3622402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5CF329-A3A8-4A9C-84D8-6B0C7FBE288A}">
      <dsp:nvSpPr>
        <dsp:cNvPr id="0" name=""/>
        <dsp:cNvSpPr/>
      </dsp:nvSpPr>
      <dsp:spPr>
        <a:xfrm>
          <a:off x="8694385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Bullet points</a:t>
          </a:r>
        </a:p>
      </dsp:txBody>
      <dsp:txXfrm>
        <a:off x="8716148" y="1336650"/>
        <a:ext cx="1071059" cy="699530"/>
      </dsp:txXfrm>
    </dsp:sp>
    <dsp:sp modelId="{100DC245-BB99-420A-9D43-40013E367E1F}">
      <dsp:nvSpPr>
        <dsp:cNvPr id="0" name=""/>
        <dsp:cNvSpPr/>
      </dsp:nvSpPr>
      <dsp:spPr>
        <a:xfrm>
          <a:off x="5629275" y="1017664"/>
          <a:ext cx="5071363" cy="297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11"/>
              </a:lnTo>
              <a:lnTo>
                <a:pt x="5071363" y="148611"/>
              </a:lnTo>
              <a:lnTo>
                <a:pt x="5071363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5C0F47-485D-4BF8-AC63-C06F08A983BF}">
      <dsp:nvSpPr>
        <dsp:cNvPr id="0" name=""/>
        <dsp:cNvSpPr/>
      </dsp:nvSpPr>
      <dsp:spPr>
        <a:xfrm>
          <a:off x="10143346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Hyphens</a:t>
          </a:r>
        </a:p>
      </dsp:txBody>
      <dsp:txXfrm>
        <a:off x="10165109" y="1336650"/>
        <a:ext cx="1071059" cy="69953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157802" y="249736"/>
          <a:ext cx="1133444" cy="75562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Punctuation </a:t>
          </a:r>
        </a:p>
      </dsp:txBody>
      <dsp:txXfrm>
        <a:off x="5179934" y="271868"/>
        <a:ext cx="1089180" cy="711365"/>
      </dsp:txXfrm>
    </dsp:sp>
    <dsp:sp modelId="{76649846-3BC9-4AF2-8EFB-EFB494F8B5B0}">
      <dsp:nvSpPr>
        <dsp:cNvPr id="0" name=""/>
        <dsp:cNvSpPr/>
      </dsp:nvSpPr>
      <dsp:spPr>
        <a:xfrm>
          <a:off x="567351" y="1005366"/>
          <a:ext cx="5157173" cy="302251"/>
        </a:xfrm>
        <a:custGeom>
          <a:avLst/>
          <a:gdLst/>
          <a:ahLst/>
          <a:cxnLst/>
          <a:rect l="0" t="0" r="0" b="0"/>
          <a:pathLst>
            <a:path>
              <a:moveTo>
                <a:pt x="5157173" y="0"/>
              </a:moveTo>
              <a:lnTo>
                <a:pt x="5157173" y="151125"/>
              </a:lnTo>
              <a:lnTo>
                <a:pt x="0" y="151125"/>
              </a:lnTo>
              <a:lnTo>
                <a:pt x="0" y="3022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628" y="1307618"/>
          <a:ext cx="1133444" cy="75562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Capital letters </a:t>
          </a:r>
        </a:p>
      </dsp:txBody>
      <dsp:txXfrm>
        <a:off x="22760" y="1329750"/>
        <a:ext cx="1089180" cy="711365"/>
      </dsp:txXfrm>
    </dsp:sp>
    <dsp:sp modelId="{A7E49D6C-8376-4BDE-82B8-9FE98A4C9DCF}">
      <dsp:nvSpPr>
        <dsp:cNvPr id="0" name=""/>
        <dsp:cNvSpPr/>
      </dsp:nvSpPr>
      <dsp:spPr>
        <a:xfrm>
          <a:off x="2040829" y="1005366"/>
          <a:ext cx="3683695" cy="302251"/>
        </a:xfrm>
        <a:custGeom>
          <a:avLst/>
          <a:gdLst/>
          <a:ahLst/>
          <a:cxnLst/>
          <a:rect l="0" t="0" r="0" b="0"/>
          <a:pathLst>
            <a:path>
              <a:moveTo>
                <a:pt x="3683695" y="0"/>
              </a:moveTo>
              <a:lnTo>
                <a:pt x="3683695" y="151125"/>
              </a:lnTo>
              <a:lnTo>
                <a:pt x="0" y="151125"/>
              </a:lnTo>
              <a:lnTo>
                <a:pt x="0" y="3022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474107" y="1307618"/>
          <a:ext cx="1133444" cy="75562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End of sentence</a:t>
          </a:r>
        </a:p>
      </dsp:txBody>
      <dsp:txXfrm>
        <a:off x="1496239" y="1329750"/>
        <a:ext cx="1089180" cy="711365"/>
      </dsp:txXfrm>
    </dsp:sp>
    <dsp:sp modelId="{558369AB-D576-453C-818D-CCBCA4C440D7}">
      <dsp:nvSpPr>
        <dsp:cNvPr id="0" name=""/>
        <dsp:cNvSpPr/>
      </dsp:nvSpPr>
      <dsp:spPr>
        <a:xfrm>
          <a:off x="3514307" y="1005366"/>
          <a:ext cx="2210217" cy="302251"/>
        </a:xfrm>
        <a:custGeom>
          <a:avLst/>
          <a:gdLst/>
          <a:ahLst/>
          <a:cxnLst/>
          <a:rect l="0" t="0" r="0" b="0"/>
          <a:pathLst>
            <a:path>
              <a:moveTo>
                <a:pt x="2210217" y="0"/>
              </a:moveTo>
              <a:lnTo>
                <a:pt x="2210217" y="151125"/>
              </a:lnTo>
              <a:lnTo>
                <a:pt x="0" y="151125"/>
              </a:lnTo>
              <a:lnTo>
                <a:pt x="0" y="3022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947585" y="1307618"/>
          <a:ext cx="1133444" cy="755629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Apostrophes</a:t>
          </a:r>
        </a:p>
      </dsp:txBody>
      <dsp:txXfrm>
        <a:off x="2969717" y="1329750"/>
        <a:ext cx="1089180" cy="711365"/>
      </dsp:txXfrm>
    </dsp:sp>
    <dsp:sp modelId="{FAB4F1E0-63BD-4CE6-923B-13BC1EB83D03}">
      <dsp:nvSpPr>
        <dsp:cNvPr id="0" name=""/>
        <dsp:cNvSpPr/>
      </dsp:nvSpPr>
      <dsp:spPr>
        <a:xfrm>
          <a:off x="2777568" y="2063248"/>
          <a:ext cx="736739" cy="302251"/>
        </a:xfrm>
        <a:custGeom>
          <a:avLst/>
          <a:gdLst/>
          <a:ahLst/>
          <a:cxnLst/>
          <a:rect l="0" t="0" r="0" b="0"/>
          <a:pathLst>
            <a:path>
              <a:moveTo>
                <a:pt x="736739" y="0"/>
              </a:moveTo>
              <a:lnTo>
                <a:pt x="736739" y="151125"/>
              </a:lnTo>
              <a:lnTo>
                <a:pt x="0" y="151125"/>
              </a:lnTo>
              <a:lnTo>
                <a:pt x="0" y="3022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2210846" y="2365500"/>
          <a:ext cx="1133444" cy="75562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Omission</a:t>
          </a:r>
          <a:endParaRPr lang="en-GB" sz="1300" kern="1200" dirty="0"/>
        </a:p>
      </dsp:txBody>
      <dsp:txXfrm>
        <a:off x="2232978" y="2387632"/>
        <a:ext cx="1089180" cy="711365"/>
      </dsp:txXfrm>
    </dsp:sp>
    <dsp:sp modelId="{41EA41F8-6593-4A50-8287-574A67BD9D33}">
      <dsp:nvSpPr>
        <dsp:cNvPr id="0" name=""/>
        <dsp:cNvSpPr/>
      </dsp:nvSpPr>
      <dsp:spPr>
        <a:xfrm>
          <a:off x="3514307" y="2063248"/>
          <a:ext cx="736739" cy="3022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125"/>
              </a:lnTo>
              <a:lnTo>
                <a:pt x="736739" y="151125"/>
              </a:lnTo>
              <a:lnTo>
                <a:pt x="736739" y="3022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3684324" y="2365500"/>
          <a:ext cx="1133444" cy="75562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Possession</a:t>
          </a:r>
        </a:p>
      </dsp:txBody>
      <dsp:txXfrm>
        <a:off x="3706456" y="2387632"/>
        <a:ext cx="1089180" cy="711365"/>
      </dsp:txXfrm>
    </dsp:sp>
    <dsp:sp modelId="{2D6BC137-2FB4-41C4-8CC1-134FB3F4DDCC}">
      <dsp:nvSpPr>
        <dsp:cNvPr id="0" name=""/>
        <dsp:cNvSpPr/>
      </dsp:nvSpPr>
      <dsp:spPr>
        <a:xfrm>
          <a:off x="4987785" y="1005366"/>
          <a:ext cx="736739" cy="302251"/>
        </a:xfrm>
        <a:custGeom>
          <a:avLst/>
          <a:gdLst/>
          <a:ahLst/>
          <a:cxnLst/>
          <a:rect l="0" t="0" r="0" b="0"/>
          <a:pathLst>
            <a:path>
              <a:moveTo>
                <a:pt x="736739" y="0"/>
              </a:moveTo>
              <a:lnTo>
                <a:pt x="736739" y="151125"/>
              </a:lnTo>
              <a:lnTo>
                <a:pt x="0" y="151125"/>
              </a:lnTo>
              <a:lnTo>
                <a:pt x="0" y="3022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421063" y="1307618"/>
          <a:ext cx="1133444" cy="75562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Commas</a:t>
          </a:r>
        </a:p>
      </dsp:txBody>
      <dsp:txXfrm>
        <a:off x="4443195" y="1329750"/>
        <a:ext cx="1089180" cy="711365"/>
      </dsp:txXfrm>
    </dsp:sp>
    <dsp:sp modelId="{10DBA64D-3956-41B1-B013-E9FBA131F749}">
      <dsp:nvSpPr>
        <dsp:cNvPr id="0" name=""/>
        <dsp:cNvSpPr/>
      </dsp:nvSpPr>
      <dsp:spPr>
        <a:xfrm>
          <a:off x="5724524" y="1005366"/>
          <a:ext cx="736739" cy="3022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125"/>
              </a:lnTo>
              <a:lnTo>
                <a:pt x="736739" y="151125"/>
              </a:lnTo>
              <a:lnTo>
                <a:pt x="736739" y="3022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5894541" y="1307618"/>
          <a:ext cx="1133444" cy="75562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Inverted commas</a:t>
          </a:r>
        </a:p>
      </dsp:txBody>
      <dsp:txXfrm>
        <a:off x="5916673" y="1329750"/>
        <a:ext cx="1089180" cy="711365"/>
      </dsp:txXfrm>
    </dsp:sp>
    <dsp:sp modelId="{9C952361-83C8-4987-99EA-7D3D689C3C35}">
      <dsp:nvSpPr>
        <dsp:cNvPr id="0" name=""/>
        <dsp:cNvSpPr/>
      </dsp:nvSpPr>
      <dsp:spPr>
        <a:xfrm>
          <a:off x="5724524" y="1005366"/>
          <a:ext cx="2210217" cy="3022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125"/>
              </a:lnTo>
              <a:lnTo>
                <a:pt x="2210217" y="151125"/>
              </a:lnTo>
              <a:lnTo>
                <a:pt x="2210217" y="3022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24A631-4673-40CD-B234-C466D31C0952}">
      <dsp:nvSpPr>
        <dsp:cNvPr id="0" name=""/>
        <dsp:cNvSpPr/>
      </dsp:nvSpPr>
      <dsp:spPr>
        <a:xfrm>
          <a:off x="7368019" y="1307618"/>
          <a:ext cx="1133444" cy="75562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Parentheses</a:t>
          </a:r>
        </a:p>
      </dsp:txBody>
      <dsp:txXfrm>
        <a:off x="7390151" y="1329750"/>
        <a:ext cx="1089180" cy="711365"/>
      </dsp:txXfrm>
    </dsp:sp>
    <dsp:sp modelId="{64897BA2-C6E6-4860-8231-0D557A64A629}">
      <dsp:nvSpPr>
        <dsp:cNvPr id="0" name=""/>
        <dsp:cNvSpPr/>
      </dsp:nvSpPr>
      <dsp:spPr>
        <a:xfrm>
          <a:off x="5724524" y="1005366"/>
          <a:ext cx="3683695" cy="3022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125"/>
              </a:lnTo>
              <a:lnTo>
                <a:pt x="3683695" y="151125"/>
              </a:lnTo>
              <a:lnTo>
                <a:pt x="3683695" y="3022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60226E-7C89-46D4-8377-8D4F0F53B561}">
      <dsp:nvSpPr>
        <dsp:cNvPr id="0" name=""/>
        <dsp:cNvSpPr/>
      </dsp:nvSpPr>
      <dsp:spPr>
        <a:xfrm>
          <a:off x="8841498" y="1307618"/>
          <a:ext cx="1133444" cy="75562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Bullet points</a:t>
          </a:r>
        </a:p>
      </dsp:txBody>
      <dsp:txXfrm>
        <a:off x="8863630" y="1329750"/>
        <a:ext cx="1089180" cy="711365"/>
      </dsp:txXfrm>
    </dsp:sp>
    <dsp:sp modelId="{FC5E6718-8917-4B3C-ACC9-13EE457D26A1}">
      <dsp:nvSpPr>
        <dsp:cNvPr id="0" name=""/>
        <dsp:cNvSpPr/>
      </dsp:nvSpPr>
      <dsp:spPr>
        <a:xfrm>
          <a:off x="5724524" y="1005366"/>
          <a:ext cx="5157173" cy="3022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125"/>
              </a:lnTo>
              <a:lnTo>
                <a:pt x="5157173" y="151125"/>
              </a:lnTo>
              <a:lnTo>
                <a:pt x="5157173" y="3022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26077B-30A1-4F8E-A85A-C7EE23D2BDBF}">
      <dsp:nvSpPr>
        <dsp:cNvPr id="0" name=""/>
        <dsp:cNvSpPr/>
      </dsp:nvSpPr>
      <dsp:spPr>
        <a:xfrm>
          <a:off x="10314976" y="1307618"/>
          <a:ext cx="1133444" cy="75562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Hyphens</a:t>
          </a:r>
        </a:p>
      </dsp:txBody>
      <dsp:txXfrm>
        <a:off x="10337108" y="1329750"/>
        <a:ext cx="1089180" cy="7113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4.xml"/><Relationship Id="rId5" Type="http://schemas.openxmlformats.org/officeDocument/2006/relationships/diagramLayout" Target="../diagrams/layout14.xml"/><Relationship Id="rId4" Type="http://schemas.openxmlformats.org/officeDocument/2006/relationships/diagramData" Target="../diagrams/data14.xml"/><Relationship Id="rId9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9550" y="590550"/>
            <a:ext cx="11820525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48733369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we use </a:t>
            </a:r>
            <a:r>
              <a:rPr lang="en-GB" sz="2400" u="sng" dirty="0"/>
              <a:t>apostrophes to show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" y="590550"/>
            <a:ext cx="11839575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97740378"/>
              </p:ext>
            </p:extLst>
          </p:nvPr>
        </p:nvGraphicFramePr>
        <p:xfrm>
          <a:off x="447675" y="848708"/>
          <a:ext cx="11449050" cy="33708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commas</a:t>
            </a:r>
            <a:r>
              <a:rPr lang="en-GB" sz="2400" dirty="0"/>
              <a:t> do?</a:t>
            </a:r>
          </a:p>
        </p:txBody>
      </p:sp>
    </p:spTree>
    <p:extLst>
      <p:ext uri="{BB962C8B-B14F-4D97-AF65-F5344CB8AC3E}">
        <p14:creationId xmlns:p14="http://schemas.microsoft.com/office/powerpoint/2010/main" val="21786306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0500" y="590550"/>
            <a:ext cx="1184910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34256826"/>
              </p:ext>
            </p:extLst>
          </p:nvPr>
        </p:nvGraphicFramePr>
        <p:xfrm>
          <a:off x="323850" y="848708"/>
          <a:ext cx="11572875" cy="33518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inverted commas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1085603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450" y="590550"/>
            <a:ext cx="119062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10449189"/>
              </p:ext>
            </p:extLst>
          </p:nvPr>
        </p:nvGraphicFramePr>
        <p:xfrm>
          <a:off x="295275" y="848708"/>
          <a:ext cx="11601450" cy="3285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8248700-7E17-4660-51D3-208BE6A1CBDC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parentheses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85259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975" y="590550"/>
            <a:ext cx="1184910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30143608"/>
              </p:ext>
            </p:extLst>
          </p:nvPr>
        </p:nvGraphicFramePr>
        <p:xfrm>
          <a:off x="352425" y="848708"/>
          <a:ext cx="11572875" cy="3475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ADF583C-48F0-5348-56FB-7E65D2F02D1E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bullet points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21434355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AF8E37-96C7-24F0-97F9-EEDC50FD3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E66FC16-A84C-3AF4-CF2C-CF6B400FA7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3934552-5E56-91EC-C6EE-82651F3F89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31AAB6-5808-41B3-D6A8-5B4426E722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843FF4D-53C7-07FC-EDD7-D1F282C0949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86023566"/>
              </p:ext>
            </p:extLst>
          </p:nvPr>
        </p:nvGraphicFramePr>
        <p:xfrm>
          <a:off x="895350" y="848708"/>
          <a:ext cx="1074420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FD538B7-9C3B-8E80-0C1F-0A32C524FD3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ED099DD-07CE-6BD4-AE9C-1B7EF735D001}"/>
              </a:ext>
            </a:extLst>
          </p:cNvPr>
          <p:cNvSpPr txBox="1"/>
          <p:nvPr/>
        </p:nvSpPr>
        <p:spPr>
          <a:xfrm>
            <a:off x="2943859" y="4439632"/>
            <a:ext cx="8609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</p:txBody>
      </p:sp>
    </p:spTree>
    <p:extLst>
      <p:ext uri="{BB962C8B-B14F-4D97-AF65-F5344CB8AC3E}">
        <p14:creationId xmlns:p14="http://schemas.microsoft.com/office/powerpoint/2010/main" val="28339647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67AB0-61B5-3298-56A3-3829ED99E4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71E921C-F8DE-B104-A125-55F70DF2BC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D1D02E1-C4DE-22FE-BD9A-0DE6077207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036DF6B-E04A-B5AC-8B31-99F98D6EC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4CA789C-3D0C-FBCB-D639-D697845373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82731569"/>
              </p:ext>
            </p:extLst>
          </p:nvPr>
        </p:nvGraphicFramePr>
        <p:xfrm>
          <a:off x="895350" y="848708"/>
          <a:ext cx="1074420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46B8F68E-6919-FE35-B396-19B073CF0D6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BAC1D5D-C3F6-43B7-B3C4-5CE5F95596CB}"/>
              </a:ext>
            </a:extLst>
          </p:cNvPr>
          <p:cNvSpPr txBox="1"/>
          <p:nvPr/>
        </p:nvSpPr>
        <p:spPr>
          <a:xfrm>
            <a:off x="2943859" y="4439632"/>
            <a:ext cx="8609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/>
              <a:t>Today</a:t>
            </a:r>
            <a:r>
              <a:rPr lang="en-GB" sz="2400" dirty="0"/>
              <a:t>, we’re going to meet </a:t>
            </a:r>
            <a:r>
              <a:rPr lang="en-GB" sz="2400" u="sng" dirty="0"/>
              <a:t>hyphens</a:t>
            </a:r>
            <a:r>
              <a:rPr lang="en-GB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792602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yellow background with different objects&#10;&#10;Description automatically generated">
            <a:extLst>
              <a:ext uri="{FF2B5EF4-FFF2-40B4-BE49-F238E27FC236}">
                <a16:creationId xmlns:a16="http://schemas.microsoft.com/office/drawing/2014/main" id="{99D439BD-B1A8-710A-901F-4B930C923F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818606"/>
            <a:ext cx="10885715" cy="511733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554318" y="922057"/>
            <a:ext cx="786459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</a:rPr>
              <a:t>Can anyone remember what a hyphen is?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D767FA-7DC7-3F90-5972-4685519EECAD}"/>
              </a:ext>
            </a:extLst>
          </p:cNvPr>
          <p:cNvSpPr txBox="1"/>
          <p:nvPr/>
        </p:nvSpPr>
        <p:spPr>
          <a:xfrm>
            <a:off x="653142" y="3050706"/>
            <a:ext cx="1088571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</a:rPr>
              <a:t>A hyphen </a:t>
            </a:r>
            <a:r>
              <a:rPr lang="en-GB" sz="5400" dirty="0">
                <a:solidFill>
                  <a:srgbClr val="FFFF00"/>
                </a:solidFill>
              </a:rPr>
              <a:t>-</a:t>
            </a:r>
            <a:r>
              <a:rPr lang="en-GB" sz="5400" dirty="0">
                <a:solidFill>
                  <a:schemeClr val="bg1"/>
                </a:solidFill>
              </a:rPr>
              <a:t> is a piece of </a:t>
            </a:r>
            <a:r>
              <a:rPr lang="en-GB" sz="5400" u="sng" dirty="0">
                <a:solidFill>
                  <a:schemeClr val="bg1"/>
                </a:solidFill>
              </a:rPr>
              <a:t>punctuation</a:t>
            </a:r>
            <a:r>
              <a:rPr lang="en-GB" sz="5400" dirty="0">
                <a:solidFill>
                  <a:schemeClr val="bg1"/>
                </a:solidFill>
              </a:rPr>
              <a:t> that links </a:t>
            </a:r>
            <a:r>
              <a:rPr lang="en-GB" sz="5400" u="sng" dirty="0">
                <a:solidFill>
                  <a:schemeClr val="bg1"/>
                </a:solidFill>
              </a:rPr>
              <a:t>two related words</a:t>
            </a:r>
            <a:r>
              <a:rPr lang="en-GB" sz="54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4642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urple background with icons&#10;&#10;Description automatically generated">
            <a:extLst>
              <a:ext uri="{FF2B5EF4-FFF2-40B4-BE49-F238E27FC236}">
                <a16:creationId xmlns:a16="http://schemas.microsoft.com/office/drawing/2014/main" id="{85A8D256-06CA-9653-AC4F-DAB8135D00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35496" y="1484060"/>
            <a:ext cx="10721008" cy="2965109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remember what a </a:t>
            </a:r>
          </a:p>
          <a:p>
            <a:pPr algn="ctr"/>
            <a:r>
              <a:rPr lang="en-GB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prefix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is?</a:t>
            </a:r>
          </a:p>
        </p:txBody>
      </p:sp>
    </p:spTree>
    <p:extLst>
      <p:ext uri="{BB962C8B-B14F-4D97-AF65-F5344CB8AC3E}">
        <p14:creationId xmlns:p14="http://schemas.microsoft.com/office/powerpoint/2010/main" val="23336915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background with a hat and stars&#10;&#10;Description automatically generated">
            <a:extLst>
              <a:ext uri="{FF2B5EF4-FFF2-40B4-BE49-F238E27FC236}">
                <a16:creationId xmlns:a16="http://schemas.microsoft.com/office/drawing/2014/main" id="{9B819058-9215-31B5-707D-202215CBC0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62818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A prefix is a group of letters that go at the </a:t>
            </a:r>
            <a:r>
              <a:rPr lang="en-GB" sz="4000" u="sng" dirty="0">
                <a:solidFill>
                  <a:schemeClr val="bg1"/>
                </a:solidFill>
              </a:rPr>
              <a:t>beginning</a:t>
            </a:r>
            <a:r>
              <a:rPr lang="en-GB" sz="4000" dirty="0">
                <a:solidFill>
                  <a:schemeClr val="bg1"/>
                </a:solidFill>
              </a:rPr>
              <a:t> of a </a:t>
            </a:r>
            <a:r>
              <a:rPr lang="en-GB" sz="4000" u="sng" dirty="0">
                <a:solidFill>
                  <a:schemeClr val="bg1"/>
                </a:solidFill>
              </a:rPr>
              <a:t>root word</a:t>
            </a:r>
            <a:r>
              <a:rPr lang="en-GB" sz="4000" dirty="0">
                <a:solidFill>
                  <a:schemeClr val="bg1"/>
                </a:solidFill>
              </a:rPr>
              <a:t> and change the meaning of the word. 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321331E-A809-65E3-9F62-A23B3EF182CF}"/>
              </a:ext>
            </a:extLst>
          </p:cNvPr>
          <p:cNvGrpSpPr/>
          <p:nvPr/>
        </p:nvGrpSpPr>
        <p:grpSpPr>
          <a:xfrm>
            <a:off x="2370708" y="2586894"/>
            <a:ext cx="2391466" cy="2626804"/>
            <a:chOff x="4628847" y="3413353"/>
            <a:chExt cx="2391466" cy="2626804"/>
          </a:xfrm>
        </p:grpSpPr>
        <p:pic>
          <p:nvPicPr>
            <p:cNvPr id="14" name="Picture 13" descr="Icon&#10;&#10;Description automatically generated">
              <a:extLst>
                <a:ext uri="{FF2B5EF4-FFF2-40B4-BE49-F238E27FC236}">
                  <a16:creationId xmlns:a16="http://schemas.microsoft.com/office/drawing/2014/main" id="{EC4BC384-3555-4AA2-06BF-B396FB1D96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1749" y="3413353"/>
              <a:ext cx="2328564" cy="2626804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D2ADBB5-3285-9B26-D54F-7BD74675F343}"/>
                </a:ext>
              </a:extLst>
            </p:cNvPr>
            <p:cNvSpPr txBox="1"/>
            <p:nvPr/>
          </p:nvSpPr>
          <p:spPr>
            <a:xfrm>
              <a:off x="4628847" y="4344740"/>
              <a:ext cx="20154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chemeClr val="bg1"/>
                  </a:solidFill>
                </a:rPr>
                <a:t>dis</a:t>
              </a:r>
              <a:r>
                <a:rPr lang="en-GB" sz="1100" dirty="0"/>
                <a:t> 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08CD0AF-3911-7493-9430-9DA418DFF835}"/>
              </a:ext>
            </a:extLst>
          </p:cNvPr>
          <p:cNvGrpSpPr/>
          <p:nvPr/>
        </p:nvGrpSpPr>
        <p:grpSpPr>
          <a:xfrm>
            <a:off x="8414317" y="2646261"/>
            <a:ext cx="2296325" cy="2508069"/>
            <a:chOff x="6517813" y="3444650"/>
            <a:chExt cx="2296325" cy="2508069"/>
          </a:xfrm>
        </p:grpSpPr>
        <p:pic>
          <p:nvPicPr>
            <p:cNvPr id="8" name="Picture 7" descr="A picture containing text, clock, vector graphics, sign&#10;&#10;Description automatically generated">
              <a:extLst>
                <a:ext uri="{FF2B5EF4-FFF2-40B4-BE49-F238E27FC236}">
                  <a16:creationId xmlns:a16="http://schemas.microsoft.com/office/drawing/2014/main" id="{8F0D706E-A169-CA73-800A-6B159DC1C8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7813" y="3444650"/>
              <a:ext cx="2296325" cy="2508069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D7FC553-7CDE-980A-7276-F570F5A5EE30}"/>
                </a:ext>
              </a:extLst>
            </p:cNvPr>
            <p:cNvSpPr txBox="1"/>
            <p:nvPr/>
          </p:nvSpPr>
          <p:spPr>
            <a:xfrm>
              <a:off x="6688918" y="4331192"/>
              <a:ext cx="159320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4000" dirty="0">
                  <a:solidFill>
                    <a:schemeClr val="bg1"/>
                  </a:solidFill>
                </a:rPr>
                <a:t>agree</a:t>
              </a:r>
              <a:r>
                <a:rPr lang="en-GB" sz="1050" dirty="0"/>
                <a:t> 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051CB96-B8D4-1534-1BEC-C5EF4D8BD66F}"/>
              </a:ext>
            </a:extLst>
          </p:cNvPr>
          <p:cNvGrpSpPr/>
          <p:nvPr/>
        </p:nvGrpSpPr>
        <p:grpSpPr>
          <a:xfrm>
            <a:off x="653658" y="3195115"/>
            <a:ext cx="3524597" cy="646331"/>
            <a:chOff x="1299117" y="4052871"/>
            <a:chExt cx="3524597" cy="646331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1DDAB4A-25A5-0172-53B3-D1968404AD86}"/>
                </a:ext>
              </a:extLst>
            </p:cNvPr>
            <p:cNvSpPr txBox="1"/>
            <p:nvPr/>
          </p:nvSpPr>
          <p:spPr>
            <a:xfrm>
              <a:off x="1299117" y="4052871"/>
              <a:ext cx="1828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68ECCB54-CB71-DCB2-EC95-B5006F04DA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6177" y="4277058"/>
              <a:ext cx="1837537" cy="98978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FAD2B8E-1A71-C7C8-5A78-CDB886A671FB}"/>
              </a:ext>
            </a:extLst>
          </p:cNvPr>
          <p:cNvGrpSpPr/>
          <p:nvPr/>
        </p:nvGrpSpPr>
        <p:grpSpPr>
          <a:xfrm>
            <a:off x="7849678" y="3192403"/>
            <a:ext cx="4180198" cy="646331"/>
            <a:chOff x="8495137" y="4050159"/>
            <a:chExt cx="4180198" cy="64633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B41AAA-65BD-51D9-4553-B94F794C196B}"/>
                </a:ext>
              </a:extLst>
            </p:cNvPr>
            <p:cNvSpPr txBox="1"/>
            <p:nvPr/>
          </p:nvSpPr>
          <p:spPr>
            <a:xfrm>
              <a:off x="10294686" y="4050159"/>
              <a:ext cx="23806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root word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E2DB22A-07AA-2B2F-37D5-CB97EA0CF5B9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flipH="1" flipV="1">
              <a:off x="8495137" y="4331192"/>
              <a:ext cx="1799549" cy="4213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77C188B-EEF9-A415-F387-17971485C4FD}"/>
              </a:ext>
            </a:extLst>
          </p:cNvPr>
          <p:cNvSpPr txBox="1"/>
          <p:nvPr/>
        </p:nvSpPr>
        <p:spPr>
          <a:xfrm>
            <a:off x="3708596" y="5546217"/>
            <a:ext cx="6045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dis + agree = disagree</a:t>
            </a:r>
          </a:p>
        </p:txBody>
      </p:sp>
    </p:spTree>
    <p:extLst>
      <p:ext uri="{BB962C8B-B14F-4D97-AF65-F5344CB8AC3E}">
        <p14:creationId xmlns:p14="http://schemas.microsoft.com/office/powerpoint/2010/main" val="17382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11022E-16 L 0.15312 -0.00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56" y="-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1.11022E-16 L -0.19101 -0.0034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57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246957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Using Hyphens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Avoid Confusion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yellow background with different objects&#10;&#10;Description automatically generated">
            <a:extLst>
              <a:ext uri="{FF2B5EF4-FFF2-40B4-BE49-F238E27FC236}">
                <a16:creationId xmlns:a16="http://schemas.microsoft.com/office/drawing/2014/main" id="{0B662C14-FFB0-F0EC-C956-15FD60887F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357507" y="1760986"/>
            <a:ext cx="739860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Hyphens are commonly used to join a prefix </a:t>
            </a:r>
            <a:r>
              <a:rPr lang="en-GB" sz="4400" u="sng" dirty="0">
                <a:solidFill>
                  <a:schemeClr val="bg1"/>
                </a:solidFill>
              </a:rPr>
              <a:t>ending in a vowel</a:t>
            </a:r>
            <a:r>
              <a:rPr lang="en-GB" sz="4400" dirty="0">
                <a:solidFill>
                  <a:schemeClr val="bg1"/>
                </a:solidFill>
              </a:rPr>
              <a:t> to join a root word </a:t>
            </a:r>
            <a:r>
              <a:rPr lang="en-GB" sz="4400" u="sng" dirty="0">
                <a:solidFill>
                  <a:schemeClr val="bg1"/>
                </a:solidFill>
              </a:rPr>
              <a:t>starting with a vowel</a:t>
            </a:r>
            <a:r>
              <a:rPr lang="en-GB" sz="4400" dirty="0">
                <a:solidFill>
                  <a:schemeClr val="bg1"/>
                </a:solidFill>
              </a:rPr>
              <a:t>. 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red background with different objects&#10;&#10;Description automatically generated">
            <a:extLst>
              <a:ext uri="{FF2B5EF4-FFF2-40B4-BE49-F238E27FC236}">
                <a16:creationId xmlns:a16="http://schemas.microsoft.com/office/drawing/2014/main" id="{7C0728D4-B3C4-28AF-0B9C-E170B6720B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Aimee and Emile must co-ordinate their efforts in order to be successful.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626660" y="2767278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</a:t>
            </a:r>
            <a:r>
              <a:rPr lang="en-GB" sz="8000" u="sng" dirty="0">
                <a:solidFill>
                  <a:srgbClr val="7030A0"/>
                </a:solidFill>
              </a:rPr>
              <a:t>o-o</a:t>
            </a:r>
            <a:r>
              <a:rPr lang="en-GB" sz="8000" dirty="0">
                <a:solidFill>
                  <a:schemeClr val="bg1"/>
                </a:solidFill>
              </a:rPr>
              <a:t>rdinate 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40EC26-45AC-C86B-E957-EFB535CB0D1C}"/>
              </a:ext>
            </a:extLst>
          </p:cNvPr>
          <p:cNvSpPr txBox="1"/>
          <p:nvPr/>
        </p:nvSpPr>
        <p:spPr>
          <a:xfrm>
            <a:off x="4705037" y="3975206"/>
            <a:ext cx="5763087" cy="147732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prefix </a:t>
            </a:r>
            <a:r>
              <a:rPr lang="en-GB" u="sng" dirty="0">
                <a:solidFill>
                  <a:schemeClr val="bg1"/>
                </a:solidFill>
              </a:rPr>
              <a:t>co-</a:t>
            </a:r>
            <a:r>
              <a:rPr lang="en-GB" dirty="0">
                <a:solidFill>
                  <a:schemeClr val="bg1"/>
                </a:solidFill>
              </a:rPr>
              <a:t> ends in the vowel </a:t>
            </a:r>
            <a:r>
              <a:rPr lang="en-GB" u="sng" dirty="0">
                <a:solidFill>
                  <a:schemeClr val="bg1"/>
                </a:solidFill>
              </a:rPr>
              <a:t>o</a:t>
            </a:r>
            <a:r>
              <a:rPr lang="en-GB" dirty="0">
                <a:solidFill>
                  <a:schemeClr val="bg1"/>
                </a:solidFill>
              </a:rPr>
              <a:t>. </a:t>
            </a:r>
          </a:p>
          <a:p>
            <a:r>
              <a:rPr lang="en-GB" dirty="0">
                <a:solidFill>
                  <a:schemeClr val="bg1"/>
                </a:solidFill>
              </a:rPr>
              <a:t>The root word </a:t>
            </a:r>
            <a:r>
              <a:rPr lang="en-GB" u="sng" dirty="0">
                <a:solidFill>
                  <a:schemeClr val="bg1"/>
                </a:solidFill>
              </a:rPr>
              <a:t>ordinate</a:t>
            </a:r>
            <a:r>
              <a:rPr lang="en-GB" dirty="0">
                <a:solidFill>
                  <a:schemeClr val="bg1"/>
                </a:solidFill>
              </a:rPr>
              <a:t> begins with the vowel </a:t>
            </a:r>
            <a:r>
              <a:rPr lang="en-GB" u="sng" dirty="0">
                <a:solidFill>
                  <a:schemeClr val="bg1"/>
                </a:solidFill>
              </a:rPr>
              <a:t>o</a:t>
            </a:r>
            <a:r>
              <a:rPr lang="en-GB" dirty="0">
                <a:solidFill>
                  <a:schemeClr val="bg1"/>
                </a:solidFill>
              </a:rPr>
              <a:t>.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When the prefix </a:t>
            </a:r>
            <a:r>
              <a:rPr lang="en-GB" u="sng" dirty="0">
                <a:solidFill>
                  <a:schemeClr val="bg1"/>
                </a:solidFill>
              </a:rPr>
              <a:t>co-</a:t>
            </a:r>
            <a:r>
              <a:rPr lang="en-GB" dirty="0">
                <a:solidFill>
                  <a:schemeClr val="bg1"/>
                </a:solidFill>
              </a:rPr>
              <a:t> is added to the root word </a:t>
            </a:r>
            <a:r>
              <a:rPr lang="en-GB" u="sng" dirty="0">
                <a:solidFill>
                  <a:schemeClr val="bg1"/>
                </a:solidFill>
              </a:rPr>
              <a:t>ordinate</a:t>
            </a:r>
            <a:r>
              <a:rPr lang="en-GB" dirty="0">
                <a:solidFill>
                  <a:schemeClr val="bg1"/>
                </a:solidFill>
              </a:rPr>
              <a:t>, a </a:t>
            </a:r>
            <a:r>
              <a:rPr lang="en-GB" b="1" u="sng" dirty="0">
                <a:solidFill>
                  <a:schemeClr val="bg1"/>
                </a:solidFill>
              </a:rPr>
              <a:t>hyphen</a:t>
            </a:r>
            <a:r>
              <a:rPr lang="en-GB" dirty="0">
                <a:solidFill>
                  <a:schemeClr val="bg1"/>
                </a:solidFill>
              </a:rPr>
              <a:t> is used.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483071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een background with different objects&#10;&#10;Description automatically generated">
            <a:extLst>
              <a:ext uri="{FF2B5EF4-FFF2-40B4-BE49-F238E27FC236}">
                <a16:creationId xmlns:a16="http://schemas.microsoft.com/office/drawing/2014/main" id="{FC2F9C36-13F5-3EFA-BC2D-D423567EB7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Emile and Aimee are preparing to re-enter the planet's orbit.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4774706" y="3059915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r</a:t>
            </a:r>
            <a:r>
              <a:rPr lang="en-GB" sz="8000" u="sng" dirty="0">
                <a:solidFill>
                  <a:srgbClr val="FFFF00"/>
                </a:solidFill>
              </a:rPr>
              <a:t>e-e</a:t>
            </a:r>
            <a:r>
              <a:rPr lang="en-GB" sz="8000" dirty="0">
                <a:solidFill>
                  <a:schemeClr val="bg1"/>
                </a:solidFill>
              </a:rPr>
              <a:t>nter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FBD6D2-320C-61D6-A9F6-F3F3E263C1C9}"/>
              </a:ext>
            </a:extLst>
          </p:cNvPr>
          <p:cNvSpPr txBox="1"/>
          <p:nvPr/>
        </p:nvSpPr>
        <p:spPr>
          <a:xfrm>
            <a:off x="4774706" y="4294317"/>
            <a:ext cx="5763087" cy="147732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prefix </a:t>
            </a:r>
            <a:r>
              <a:rPr lang="en-GB" u="sng" dirty="0">
                <a:solidFill>
                  <a:schemeClr val="bg1"/>
                </a:solidFill>
              </a:rPr>
              <a:t>re-</a:t>
            </a:r>
            <a:r>
              <a:rPr lang="en-GB" dirty="0">
                <a:solidFill>
                  <a:schemeClr val="bg1"/>
                </a:solidFill>
              </a:rPr>
              <a:t> ends in the vowel </a:t>
            </a:r>
            <a:r>
              <a:rPr lang="en-GB" u="sng" dirty="0">
                <a:solidFill>
                  <a:schemeClr val="bg1"/>
                </a:solidFill>
              </a:rPr>
              <a:t>e</a:t>
            </a:r>
            <a:r>
              <a:rPr lang="en-GB" dirty="0">
                <a:solidFill>
                  <a:schemeClr val="bg1"/>
                </a:solidFill>
              </a:rPr>
              <a:t>. </a:t>
            </a:r>
          </a:p>
          <a:p>
            <a:r>
              <a:rPr lang="en-GB" dirty="0">
                <a:solidFill>
                  <a:schemeClr val="bg1"/>
                </a:solidFill>
              </a:rPr>
              <a:t>The root word </a:t>
            </a:r>
            <a:r>
              <a:rPr lang="en-GB" u="sng" dirty="0">
                <a:solidFill>
                  <a:schemeClr val="bg1"/>
                </a:solidFill>
              </a:rPr>
              <a:t>enter</a:t>
            </a:r>
            <a:r>
              <a:rPr lang="en-GB" dirty="0">
                <a:solidFill>
                  <a:schemeClr val="bg1"/>
                </a:solidFill>
              </a:rPr>
              <a:t> begins with the vowel </a:t>
            </a:r>
            <a:r>
              <a:rPr lang="en-GB" u="sng" dirty="0">
                <a:solidFill>
                  <a:schemeClr val="bg1"/>
                </a:solidFill>
              </a:rPr>
              <a:t>e</a:t>
            </a:r>
            <a:r>
              <a:rPr lang="en-GB" dirty="0">
                <a:solidFill>
                  <a:schemeClr val="bg1"/>
                </a:solidFill>
              </a:rPr>
              <a:t>.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When the prefix </a:t>
            </a:r>
            <a:r>
              <a:rPr lang="en-GB" u="sng" dirty="0">
                <a:solidFill>
                  <a:schemeClr val="bg1"/>
                </a:solidFill>
              </a:rPr>
              <a:t>re-</a:t>
            </a:r>
            <a:r>
              <a:rPr lang="en-GB" dirty="0">
                <a:solidFill>
                  <a:schemeClr val="bg1"/>
                </a:solidFill>
              </a:rPr>
              <a:t> is added to the root word </a:t>
            </a:r>
            <a:r>
              <a:rPr lang="en-GB" u="sng" dirty="0">
                <a:solidFill>
                  <a:schemeClr val="bg1"/>
                </a:solidFill>
              </a:rPr>
              <a:t>enter</a:t>
            </a:r>
            <a:r>
              <a:rPr lang="en-GB" dirty="0">
                <a:solidFill>
                  <a:schemeClr val="bg1"/>
                </a:solidFill>
              </a:rPr>
              <a:t>, a </a:t>
            </a:r>
            <a:r>
              <a:rPr lang="en-GB" b="1" u="sng" dirty="0">
                <a:solidFill>
                  <a:schemeClr val="bg1"/>
                </a:solidFill>
              </a:rPr>
              <a:t>hyphen</a:t>
            </a:r>
            <a:r>
              <a:rPr lang="en-GB" dirty="0">
                <a:solidFill>
                  <a:schemeClr val="bg1"/>
                </a:solidFill>
              </a:rPr>
              <a:t> is used.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491258" y="337548"/>
            <a:ext cx="11018984" cy="81496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Hyphens are also used to avoid confusion or ambiguity.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7B20BB-63FD-848A-681D-EB44514653A2}"/>
              </a:ext>
            </a:extLst>
          </p:cNvPr>
          <p:cNvSpPr txBox="1">
            <a:spLocks/>
          </p:cNvSpPr>
          <p:nvPr/>
        </p:nvSpPr>
        <p:spPr>
          <a:xfrm>
            <a:off x="491258" y="1357871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“Man eating shark” or “man-eating shark”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4" name="Picture 3" descr="A person eating a donut&#10;&#10;Description automatically generated">
            <a:extLst>
              <a:ext uri="{FF2B5EF4-FFF2-40B4-BE49-F238E27FC236}">
                <a16:creationId xmlns:a16="http://schemas.microsoft.com/office/drawing/2014/main" id="{C6C361E3-9F9C-629C-ACB5-EF5829063C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08" b="16309"/>
          <a:stretch/>
        </p:blipFill>
        <p:spPr>
          <a:xfrm>
            <a:off x="2207868" y="2548506"/>
            <a:ext cx="2867660" cy="2903838"/>
          </a:xfrm>
          <a:prstGeom prst="rect">
            <a:avLst/>
          </a:prstGeom>
        </p:spPr>
      </p:pic>
      <p:pic>
        <p:nvPicPr>
          <p:cNvPr id="9" name="Picture 8" descr="A shark swimming in the water&#10;&#10;Description automatically generated">
            <a:extLst>
              <a:ext uri="{FF2B5EF4-FFF2-40B4-BE49-F238E27FC236}">
                <a16:creationId xmlns:a16="http://schemas.microsoft.com/office/drawing/2014/main" id="{AE4B9FB4-CB8B-52C1-30D9-238F0E2EAFD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97"/>
          <a:stretch/>
        </p:blipFill>
        <p:spPr>
          <a:xfrm>
            <a:off x="6729207" y="2548506"/>
            <a:ext cx="3561978" cy="290383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950628C9-6A64-041C-26F9-8EA3C9ECC106}"/>
              </a:ext>
            </a:extLst>
          </p:cNvPr>
          <p:cNvSpPr txBox="1">
            <a:spLocks/>
          </p:cNvSpPr>
          <p:nvPr/>
        </p:nvSpPr>
        <p:spPr>
          <a:xfrm>
            <a:off x="816653" y="5452344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the difference?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94660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background with different objects&#10;&#10;Description automatically generated">
            <a:extLst>
              <a:ext uri="{FF2B5EF4-FFF2-40B4-BE49-F238E27FC236}">
                <a16:creationId xmlns:a16="http://schemas.microsoft.com/office/drawing/2014/main" id="{B83ABA08-025F-D0EC-3885-E7491B2224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491258" y="337548"/>
            <a:ext cx="11018984" cy="129794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rule is: if you think an expression could be confusing for a reader, use a hyphen.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7B20BB-63FD-848A-681D-EB44514653A2}"/>
              </a:ext>
            </a:extLst>
          </p:cNvPr>
          <p:cNvSpPr txBox="1">
            <a:spLocks/>
          </p:cNvSpPr>
          <p:nvPr/>
        </p:nvSpPr>
        <p:spPr>
          <a:xfrm>
            <a:off x="586508" y="2055866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“re-cover” or “recover”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50628C9-6A64-041C-26F9-8EA3C9ECC106}"/>
              </a:ext>
            </a:extLst>
          </p:cNvPr>
          <p:cNvSpPr txBox="1">
            <a:spLocks/>
          </p:cNvSpPr>
          <p:nvPr/>
        </p:nvSpPr>
        <p:spPr>
          <a:xfrm>
            <a:off x="816653" y="5452344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the difference?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 descr="A person stretching in a park&#10;&#10;Description automatically generated">
            <a:extLst>
              <a:ext uri="{FF2B5EF4-FFF2-40B4-BE49-F238E27FC236}">
                <a16:creationId xmlns:a16="http://schemas.microsoft.com/office/drawing/2014/main" id="{1D14A581-3392-B3DD-6D64-26A99EB03B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5" r="11428"/>
          <a:stretch/>
        </p:blipFill>
        <p:spPr>
          <a:xfrm>
            <a:off x="6428319" y="2879068"/>
            <a:ext cx="2283229" cy="2335235"/>
          </a:xfrm>
          <a:prstGeom prst="rect">
            <a:avLst/>
          </a:prstGeom>
        </p:spPr>
      </p:pic>
      <p:pic>
        <p:nvPicPr>
          <p:cNvPr id="11" name="Picture 10" descr="A white book on a wooden surface&#10;&#10;Description automatically generated">
            <a:extLst>
              <a:ext uri="{FF2B5EF4-FFF2-40B4-BE49-F238E27FC236}">
                <a16:creationId xmlns:a16="http://schemas.microsoft.com/office/drawing/2014/main" id="{EAF9165E-2CBD-84BD-88CC-969926625DB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15" t="16485" b="18061"/>
          <a:stretch/>
        </p:blipFill>
        <p:spPr>
          <a:xfrm>
            <a:off x="3800835" y="2879069"/>
            <a:ext cx="2016770" cy="2335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28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491258" y="337548"/>
            <a:ext cx="11018984" cy="129794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rule is: if you think an expression could be confusing for a reader, use a hyphen.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7B20BB-63FD-848A-681D-EB44514653A2}"/>
              </a:ext>
            </a:extLst>
          </p:cNvPr>
          <p:cNvSpPr txBox="1">
            <a:spLocks/>
          </p:cNvSpPr>
          <p:nvPr/>
        </p:nvSpPr>
        <p:spPr>
          <a:xfrm>
            <a:off x="586508" y="2055866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“short-tempered boss” or “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short tempered boss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50628C9-6A64-041C-26F9-8EA3C9ECC106}"/>
              </a:ext>
            </a:extLst>
          </p:cNvPr>
          <p:cNvSpPr txBox="1">
            <a:spLocks/>
          </p:cNvSpPr>
          <p:nvPr/>
        </p:nvSpPr>
        <p:spPr>
          <a:xfrm>
            <a:off x="586508" y="3461523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the difference?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B5CDA7-9310-2DBA-8908-50057EC8E0DC}"/>
              </a:ext>
            </a:extLst>
          </p:cNvPr>
          <p:cNvSpPr txBox="1">
            <a:spLocks/>
          </p:cNvSpPr>
          <p:nvPr/>
        </p:nvSpPr>
        <p:spPr>
          <a:xfrm>
            <a:off x="605905" y="4877456"/>
            <a:ext cx="11018984" cy="1456842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a short boss with a temper, or a quick to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anger boss?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910551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yellow background with different objects&#10;&#10;Description automatically generated">
            <a:extLst>
              <a:ext uri="{FF2B5EF4-FFF2-40B4-BE49-F238E27FC236}">
                <a16:creationId xmlns:a16="http://schemas.microsoft.com/office/drawing/2014/main" id="{A0294740-4A3D-327F-71A3-D0670858D9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491258" y="337548"/>
            <a:ext cx="11018984" cy="129794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rule is: if you think an expression could be confusing for a reader, use a hyphen.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7B20BB-63FD-848A-681D-EB44514653A2}"/>
              </a:ext>
            </a:extLst>
          </p:cNvPr>
          <p:cNvSpPr txBox="1">
            <a:spLocks/>
          </p:cNvSpPr>
          <p:nvPr/>
        </p:nvSpPr>
        <p:spPr>
          <a:xfrm>
            <a:off x="586508" y="2055866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“re-signed” or “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resigned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50628C9-6A64-041C-26F9-8EA3C9ECC106}"/>
              </a:ext>
            </a:extLst>
          </p:cNvPr>
          <p:cNvSpPr txBox="1">
            <a:spLocks/>
          </p:cNvSpPr>
          <p:nvPr/>
        </p:nvSpPr>
        <p:spPr>
          <a:xfrm>
            <a:off x="586508" y="3461523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the difference?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B5CDA7-9310-2DBA-8908-50057EC8E0DC}"/>
              </a:ext>
            </a:extLst>
          </p:cNvPr>
          <p:cNvSpPr txBox="1">
            <a:spLocks/>
          </p:cNvSpPr>
          <p:nvPr/>
        </p:nvSpPr>
        <p:spPr>
          <a:xfrm>
            <a:off x="605905" y="4877456"/>
            <a:ext cx="11018984" cy="1456842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Has someone signed a contract twice or has someone quit their job?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14401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491258" y="337548"/>
            <a:ext cx="11018984" cy="129794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rule is: if you think an expression could be confusing for a reader, use a hyphen.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7B20BB-63FD-848A-681D-EB44514653A2}"/>
              </a:ext>
            </a:extLst>
          </p:cNvPr>
          <p:cNvSpPr txBox="1">
            <a:spLocks/>
          </p:cNvSpPr>
          <p:nvPr/>
        </p:nvSpPr>
        <p:spPr>
          <a:xfrm>
            <a:off x="586508" y="2055866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“small town gossip” or “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small-town gossip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50628C9-6A64-041C-26F9-8EA3C9ECC106}"/>
              </a:ext>
            </a:extLst>
          </p:cNvPr>
          <p:cNvSpPr txBox="1">
            <a:spLocks/>
          </p:cNvSpPr>
          <p:nvPr/>
        </p:nvSpPr>
        <p:spPr>
          <a:xfrm>
            <a:off x="586508" y="3461523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the difference?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B5CDA7-9310-2DBA-8908-50057EC8E0DC}"/>
              </a:ext>
            </a:extLst>
          </p:cNvPr>
          <p:cNvSpPr txBox="1">
            <a:spLocks/>
          </p:cNvSpPr>
          <p:nvPr/>
        </p:nvSpPr>
        <p:spPr>
          <a:xfrm>
            <a:off x="605905" y="4877456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frivolous gossip or gossip about a small town?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8663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attern of different objects&#10;&#10;Description automatically generated with medium confidence">
            <a:extLst>
              <a:ext uri="{FF2B5EF4-FFF2-40B4-BE49-F238E27FC236}">
                <a16:creationId xmlns:a16="http://schemas.microsoft.com/office/drawing/2014/main" id="{0B2390C7-EF98-A2BC-06BC-E880BADED4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491258" y="337548"/>
            <a:ext cx="11018984" cy="129794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rule is: if you think an expression could be confusing for a reader, use a hyphen.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7B20BB-63FD-848A-681D-EB44514653A2}"/>
              </a:ext>
            </a:extLst>
          </p:cNvPr>
          <p:cNvSpPr txBox="1">
            <a:spLocks/>
          </p:cNvSpPr>
          <p:nvPr/>
        </p:nvSpPr>
        <p:spPr>
          <a:xfrm>
            <a:off x="586508" y="2055866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“heavy duty equipment” or “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heavy-duty equipment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50628C9-6A64-041C-26F9-8EA3C9ECC106}"/>
              </a:ext>
            </a:extLst>
          </p:cNvPr>
          <p:cNvSpPr txBox="1">
            <a:spLocks/>
          </p:cNvSpPr>
          <p:nvPr/>
        </p:nvSpPr>
        <p:spPr>
          <a:xfrm>
            <a:off x="586508" y="3461523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the difference?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B5CDA7-9310-2DBA-8908-50057EC8E0DC}"/>
              </a:ext>
            </a:extLst>
          </p:cNvPr>
          <p:cNvSpPr txBox="1">
            <a:spLocks/>
          </p:cNvSpPr>
          <p:nvPr/>
        </p:nvSpPr>
        <p:spPr>
          <a:xfrm>
            <a:off x="605905" y="4877456"/>
            <a:ext cx="11018984" cy="1456842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equipment which is heavy-duty or is it heavy equipment related to a duty?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64891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red background with a hat and stars&#10;&#10;Description automatically generated">
            <a:extLst>
              <a:ext uri="{FF2B5EF4-FFF2-40B4-BE49-F238E27FC236}">
                <a16:creationId xmlns:a16="http://schemas.microsoft.com/office/drawing/2014/main" id="{ABEB19C7-97AC-4E1E-A9D1-373882D30E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491258" y="337548"/>
            <a:ext cx="11018984" cy="129794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rule is: if you think an expression could be confusing for a reader, use a hyphen.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7B20BB-63FD-848A-681D-EB44514653A2}"/>
              </a:ext>
            </a:extLst>
          </p:cNvPr>
          <p:cNvSpPr txBox="1">
            <a:spLocks/>
          </p:cNvSpPr>
          <p:nvPr/>
        </p:nvSpPr>
        <p:spPr>
          <a:xfrm>
            <a:off x="586508" y="2055866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“little-used” or “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little used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50628C9-6A64-041C-26F9-8EA3C9ECC106}"/>
              </a:ext>
            </a:extLst>
          </p:cNvPr>
          <p:cNvSpPr txBox="1">
            <a:spLocks/>
          </p:cNvSpPr>
          <p:nvPr/>
        </p:nvSpPr>
        <p:spPr>
          <a:xfrm>
            <a:off x="586508" y="3461523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the difference?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B5CDA7-9310-2DBA-8908-50057EC8E0DC}"/>
              </a:ext>
            </a:extLst>
          </p:cNvPr>
          <p:cNvSpPr txBox="1">
            <a:spLocks/>
          </p:cNvSpPr>
          <p:nvPr/>
        </p:nvSpPr>
        <p:spPr>
          <a:xfrm>
            <a:off x="605905" y="4877456"/>
            <a:ext cx="11018984" cy="1456842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Something that is used rarely or something that is small and useful?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Rectangle: Rounded Corners 2">
            <a:hlinkClick r:id="rId3"/>
            <a:extLst>
              <a:ext uri="{FF2B5EF4-FFF2-40B4-BE49-F238E27FC236}">
                <a16:creationId xmlns:a16="http://schemas.microsoft.com/office/drawing/2014/main" id="{A6EF75A4-A471-C269-FCD4-E675CB270433}"/>
              </a:ext>
            </a:extLst>
          </p:cNvPr>
          <p:cNvSpPr/>
          <p:nvPr/>
        </p:nvSpPr>
        <p:spPr>
          <a:xfrm>
            <a:off x="3235386" y="6238793"/>
            <a:ext cx="5530727" cy="526159"/>
          </a:xfrm>
          <a:prstGeom prst="roundRect">
            <a:avLst/>
          </a:prstGeom>
          <a:solidFill>
            <a:srgbClr val="00B0F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80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7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FC132D-4558-68E2-6EAC-1CCA80387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4ED5C5C-A492-0860-0DA5-464DE388E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899CA87-B34A-4082-2C09-FBA9AD00B0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F49F0C-580D-0ED7-9275-1268AD553C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3247729-8465-7A07-3024-B1E20E08FBE8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EC4C79E-0586-812C-E6EA-4562FDB484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C9549F-2CDB-F10A-F221-DAD2F2247853}"/>
              </a:ext>
            </a:extLst>
          </p:cNvPr>
          <p:cNvSpPr txBox="1"/>
          <p:nvPr/>
        </p:nvSpPr>
        <p:spPr>
          <a:xfrm>
            <a:off x="2829559" y="4993629"/>
            <a:ext cx="7800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We’re going to look at some new punctuation today.</a:t>
            </a:r>
          </a:p>
        </p:txBody>
      </p:sp>
    </p:spTree>
    <p:extLst>
      <p:ext uri="{BB962C8B-B14F-4D97-AF65-F5344CB8AC3E}">
        <p14:creationId xmlns:p14="http://schemas.microsoft.com/office/powerpoint/2010/main" val="28199816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0500" y="590550"/>
            <a:ext cx="11839575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32889352"/>
              </p:ext>
            </p:extLst>
          </p:nvPr>
        </p:nvGraphicFramePr>
        <p:xfrm>
          <a:off x="257175" y="781051"/>
          <a:ext cx="11744325" cy="36585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4" y="590550"/>
            <a:ext cx="11839575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07292431"/>
              </p:ext>
            </p:extLst>
          </p:nvPr>
        </p:nvGraphicFramePr>
        <p:xfrm>
          <a:off x="266700" y="848708"/>
          <a:ext cx="11630025" cy="3456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86099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punctuation is used to show a </a:t>
            </a:r>
            <a:r>
              <a:rPr lang="en-GB" sz="2400" u="sng" dirty="0"/>
              <a:t>sentence has ended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1087</Words>
  <Application>Microsoft Office PowerPoint</Application>
  <PresentationFormat>Widescreen</PresentationFormat>
  <Paragraphs>217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Arial</vt:lpstr>
      <vt:lpstr>Andika</vt:lpstr>
      <vt:lpstr>Office Theme</vt:lpstr>
      <vt:lpstr> How to Use this PowerPoint</vt:lpstr>
      <vt:lpstr>Using Hyphens  to Avoid Confusion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2025-12-22T08:53:25Z</dcterms:modified>
</cp:coreProperties>
</file>