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2CF162-49BF-4A10-A5F1-972B22D38381}" v="3" dt="2025-12-15T13:51:39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54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114675"/>
            <a:ext cx="11308304" cy="351455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310" y="3191316"/>
            <a:ext cx="85401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Examples: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fast moving train vs fast-moving train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Old-furniture salesman vs old furniture salesman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Little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 vs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little-used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114425"/>
            <a:ext cx="10591800" cy="207595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explain the two examples below to a friend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 then in pairs, try to create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examples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 hyphen clarifies the meaning of the words?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8038" y="1656249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303 0.2187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Widescreen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2025-12-22T08:53:12Z</dcterms:modified>
</cp:coreProperties>
</file>