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8" r:id="rId13"/>
    <p:sldId id="451" r:id="rId14"/>
    <p:sldId id="453" r:id="rId15"/>
    <p:sldId id="454" r:id="rId16"/>
    <p:sldId id="459" r:id="rId17"/>
    <p:sldId id="460" r:id="rId18"/>
    <p:sldId id="461" r:id="rId19"/>
    <p:sldId id="464" r:id="rId20"/>
    <p:sldId id="462" r:id="rId21"/>
    <p:sldId id="463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42" r:id="rId31"/>
    <p:sldId id="439" r:id="rId32"/>
    <p:sldId id="274" r:id="rId33"/>
    <p:sldId id="502" r:id="rId34"/>
    <p:sldId id="469" r:id="rId35"/>
    <p:sldId id="416" r:id="rId36"/>
    <p:sldId id="419" r:id="rId37"/>
    <p:sldId id="477" r:id="rId38"/>
    <p:sldId id="470" r:id="rId39"/>
    <p:sldId id="471" r:id="rId40"/>
    <p:sldId id="473" r:id="rId41"/>
    <p:sldId id="474" r:id="rId42"/>
    <p:sldId id="475" r:id="rId43"/>
    <p:sldId id="520" r:id="rId44"/>
    <p:sldId id="476" r:id="rId45"/>
    <p:sldId id="521" r:id="rId46"/>
    <p:sldId id="522" r:id="rId47"/>
    <p:sldId id="322" r:id="rId48"/>
    <p:sldId id="308" r:id="rId49"/>
    <p:sldId id="371" r:id="rId50"/>
    <p:sldId id="282" r:id="rId51"/>
    <p:sldId id="325" r:id="rId52"/>
    <p:sldId id="281" r:id="rId53"/>
    <p:sldId id="412" r:id="rId54"/>
    <p:sldId id="424" r:id="rId55"/>
    <p:sldId id="427" r:id="rId56"/>
    <p:sldId id="428" r:id="rId57"/>
    <p:sldId id="425" r:id="rId58"/>
    <p:sldId id="426" r:id="rId59"/>
    <p:sldId id="429" r:id="rId60"/>
    <p:sldId id="501" r:id="rId61"/>
    <p:sldId id="2594" r:id="rId62"/>
  </p:sldIdLst>
  <p:sldSz cx="12192000" cy="6858000"/>
  <p:notesSz cx="6858000" cy="9144000"/>
  <p:embeddedFontLst>
    <p:embeddedFont>
      <p:font typeface="Andika" panose="02000000000000000000" pitchFamily="2" charset="0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6AED2E-8676-4300-985F-9319D389308E}" v="3" dt="2025-12-15T13:50:32.8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8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8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8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8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8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8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8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8"/>
      <dgm:spPr/>
    </dgm:pt>
    <dgm:pt modelId="{6C6C24F0-9862-48D7-B17E-56B824E12F80}" type="pres">
      <dgm:prSet presAssocID="{B2A1C9C4-FBED-4EDA-8D18-34E26B09378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/>
        </a:p>
      </dgm:t>
    </dgm:pt>
    <dgm:pt modelId="{1D8F4EA3-DF21-4DEA-A800-0394E2D1844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8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8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8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8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8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8"/>
      <dgm:spPr/>
    </dgm:pt>
    <dgm:pt modelId="{21B883BE-F9FB-4AC7-A5D9-9337E2AFB022}" type="pres">
      <dgm:prSet presAssocID="{1D8F4EA3-DF21-4DEA-A800-0394E2D1844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9FC692DB-A65B-4C0F-95A8-A330B4102C4D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8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8"/>
      <dgm:spPr/>
    </dgm:pt>
    <dgm:pt modelId="{D4112744-6E19-44A6-81F7-1DC716075E97}" type="pres">
      <dgm:prSet presAssocID="{9FC692DB-A65B-4C0F-95A8-A330B4102C4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</dgm:pt>
    <dgm:pt modelId="{F2B5000B-23DC-4CE1-B310-A41C98BD0A22}" type="sibTrans" cxnId="{B69FB067-9638-4096-8C92-F2BE26B5D46C}">
      <dgm:prSet/>
      <dgm:spPr/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</dgm:pt>
    <dgm:pt modelId="{B106D631-FACF-40D0-8BD5-29B7B5F1A9B2}" type="sibTrans" cxnId="{81C1F9BE-803E-457F-ADE9-C65FD2BCF3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501D7263-CE93-436A-8693-DE0363BC79B6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8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8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8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8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8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8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8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8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8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8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8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8"/>
      <dgm:spPr/>
    </dgm:pt>
    <dgm:pt modelId="{C3CFDDF2-D23D-4BF6-89AB-CEBB8EFCA81D}" type="pres">
      <dgm:prSet presAssocID="{501D7263-CE93-436A-8693-DE0363BC79B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/>
        </a:p>
      </dgm:t>
    </dgm:pt>
    <dgm:pt modelId="{39BFD8B3-06BD-4866-AF83-7E231320C76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8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8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8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8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8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8"/>
      <dgm:spPr/>
    </dgm:pt>
    <dgm:pt modelId="{4D31E498-53A3-44D2-897B-978FFEC6F129}" type="pres">
      <dgm:prSet presAssocID="{39BFD8B3-06BD-4866-AF83-7E231320C76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/>
        </a:p>
      </dgm:t>
    </dgm:pt>
    <dgm:pt modelId="{ADBDD61B-D17E-4928-97FC-C7A561FA0822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D806A5C4-AEAC-4E5E-9EBC-16616AA000C8}" type="parTrans" cxnId="{B3605BEC-21A6-47A3-914C-94B5DF79A1D1}">
      <dgm:prSet/>
      <dgm:spPr/>
    </dgm:pt>
    <dgm:pt modelId="{01413AD7-B442-491E-8DAB-4D27C28D6BAB}" type="sibTrans" cxnId="{B3605BEC-21A6-47A3-914C-94B5DF79A1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8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8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8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8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8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8"/>
      <dgm:spPr/>
    </dgm:pt>
    <dgm:pt modelId="{8EA7C93C-9CAD-46EC-9C6B-5E9B4D4996F0}" type="pres">
      <dgm:prSet presAssocID="{ADBDD61B-D17E-4928-97FC-C7A561FA082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8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8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8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8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8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8"/>
      <dgm:spPr/>
    </dgm:pt>
    <dgm:pt modelId="{6B89D460-F967-4673-BCF0-F1E809A7368A}" type="pres">
      <dgm:prSet presAssocID="{FE9A6E57-B6CB-470E-BC55-BD11B8A74D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24684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247055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16378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16378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16378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294007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16378"/>
        <a:ext cx="1100961" cy="719060"/>
      </dsp:txXfrm>
    </dsp:sp>
    <dsp:sp modelId="{48516DB7-29AB-44E9-BC63-3A957560A422}">
      <dsp:nvSpPr>
        <dsp:cNvPr id="0" name=""/>
        <dsp:cNvSpPr/>
      </dsp:nvSpPr>
      <dsp:spPr>
        <a:xfrm>
          <a:off x="2807608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234757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Pauses</a:t>
          </a:r>
        </a:p>
      </dsp:txBody>
      <dsp:txXfrm>
        <a:off x="2257128" y="2385701"/>
        <a:ext cx="1100961" cy="719060"/>
      </dsp:txXfrm>
    </dsp:sp>
    <dsp:sp modelId="{ABE48A18-E29C-4FD2-8838-D22BA16854AC}">
      <dsp:nvSpPr>
        <dsp:cNvPr id="0" name=""/>
        <dsp:cNvSpPr/>
      </dsp:nvSpPr>
      <dsp:spPr>
        <a:xfrm>
          <a:off x="4297023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3724171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Lists</a:t>
          </a:r>
        </a:p>
      </dsp:txBody>
      <dsp:txXfrm>
        <a:off x="3746542" y="2385701"/>
        <a:ext cx="1100961" cy="719060"/>
      </dsp:txXfrm>
    </dsp:sp>
    <dsp:sp modelId="{8308160B-A56D-406A-B3BC-95BCBA279CD4}">
      <dsp:nvSpPr>
        <dsp:cNvPr id="0" name=""/>
        <dsp:cNvSpPr/>
      </dsp:nvSpPr>
      <dsp:spPr>
        <a:xfrm>
          <a:off x="5041730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213585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To avoid ambiguity</a:t>
          </a:r>
        </a:p>
      </dsp:txBody>
      <dsp:txXfrm>
        <a:off x="5235956" y="2385701"/>
        <a:ext cx="1100961" cy="719060"/>
      </dsp:txXfrm>
    </dsp:sp>
    <dsp:sp modelId="{2C7820C8-1FD1-43E6-A5F5-5A8FF68C16FC}">
      <dsp:nvSpPr>
        <dsp:cNvPr id="0" name=""/>
        <dsp:cNvSpPr/>
      </dsp:nvSpPr>
      <dsp:spPr>
        <a:xfrm>
          <a:off x="5041730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6703000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As part of parentheses</a:t>
          </a:r>
        </a:p>
      </dsp:txBody>
      <dsp:txXfrm>
        <a:off x="6725371" y="2385701"/>
        <a:ext cx="1100961" cy="719060"/>
      </dsp:txXfrm>
    </dsp:sp>
    <dsp:sp modelId="{514893FB-E965-460E-A081-BE694362D9C7}">
      <dsp:nvSpPr>
        <dsp:cNvPr id="0" name=""/>
        <dsp:cNvSpPr/>
      </dsp:nvSpPr>
      <dsp:spPr>
        <a:xfrm>
          <a:off x="5786437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5958292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16378"/>
        <a:ext cx="1100961" cy="719060"/>
      </dsp:txXfrm>
    </dsp:sp>
    <dsp:sp modelId="{3875CA7B-3C85-4BE6-A775-D9696350D9F9}">
      <dsp:nvSpPr>
        <dsp:cNvPr id="0" name=""/>
        <dsp:cNvSpPr/>
      </dsp:nvSpPr>
      <dsp:spPr>
        <a:xfrm>
          <a:off x="5786437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7447707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16378"/>
        <a:ext cx="1100961" cy="719060"/>
      </dsp:txXfrm>
    </dsp:sp>
    <dsp:sp modelId="{2639DCE2-B858-4ED7-A85C-0D1215C44484}">
      <dsp:nvSpPr>
        <dsp:cNvPr id="0" name=""/>
        <dsp:cNvSpPr/>
      </dsp:nvSpPr>
      <dsp:spPr>
        <a:xfrm>
          <a:off x="5786437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8937121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16378"/>
        <a:ext cx="1100961" cy="719060"/>
      </dsp:txXfrm>
    </dsp:sp>
    <dsp:sp modelId="{A7505B48-5EBA-43D7-8640-845EC1A5F099}">
      <dsp:nvSpPr>
        <dsp:cNvPr id="0" name=""/>
        <dsp:cNvSpPr/>
      </dsp:nvSpPr>
      <dsp:spPr>
        <a:xfrm>
          <a:off x="578643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104265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16378"/>
        <a:ext cx="1100961" cy="7190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26458" y="187763"/>
          <a:ext cx="1148532" cy="7656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48884" y="210189"/>
        <a:ext cx="1103680" cy="720836"/>
      </dsp:txXfrm>
    </dsp:sp>
    <dsp:sp modelId="{76649846-3BC9-4AF2-8EFB-EFB494F8B5B0}">
      <dsp:nvSpPr>
        <dsp:cNvPr id="0" name=""/>
        <dsp:cNvSpPr/>
      </dsp:nvSpPr>
      <dsp:spPr>
        <a:xfrm>
          <a:off x="574903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5225821" y="0"/>
              </a:moveTo>
              <a:lnTo>
                <a:pt x="5225821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7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63" y="1282152"/>
        <a:ext cx="1103680" cy="720836"/>
      </dsp:txXfrm>
    </dsp:sp>
    <dsp:sp modelId="{A7E49D6C-8376-4BDE-82B8-9FE98A4C9DCF}">
      <dsp:nvSpPr>
        <dsp:cNvPr id="0" name=""/>
        <dsp:cNvSpPr/>
      </dsp:nvSpPr>
      <dsp:spPr>
        <a:xfrm>
          <a:off x="206799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3732729" y="0"/>
              </a:moveTo>
              <a:lnTo>
                <a:pt x="3732729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3729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6155" y="1282152"/>
        <a:ext cx="1103680" cy="720836"/>
      </dsp:txXfrm>
    </dsp:sp>
    <dsp:sp modelId="{558369AB-D576-453C-818D-CCBCA4C440D7}">
      <dsp:nvSpPr>
        <dsp:cNvPr id="0" name=""/>
        <dsp:cNvSpPr/>
      </dsp:nvSpPr>
      <dsp:spPr>
        <a:xfrm>
          <a:off x="3561087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2239637" y="0"/>
              </a:moveTo>
              <a:lnTo>
                <a:pt x="2239637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86821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9247" y="1282152"/>
        <a:ext cx="1103680" cy="720836"/>
      </dsp:txXfrm>
    </dsp:sp>
    <dsp:sp modelId="{2D6BC137-2FB4-41C4-8CC1-134FB3F4DDCC}">
      <dsp:nvSpPr>
        <dsp:cNvPr id="0" name=""/>
        <dsp:cNvSpPr/>
      </dsp:nvSpPr>
      <dsp:spPr>
        <a:xfrm>
          <a:off x="5054179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746545" y="0"/>
              </a:moveTo>
              <a:lnTo>
                <a:pt x="746545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79912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502338" y="1282152"/>
        <a:ext cx="1103680" cy="720836"/>
      </dsp:txXfrm>
    </dsp:sp>
    <dsp:sp modelId="{10DBA64D-3956-41B1-B013-E9FBA131F749}">
      <dsp:nvSpPr>
        <dsp:cNvPr id="0" name=""/>
        <dsp:cNvSpPr/>
      </dsp:nvSpPr>
      <dsp:spPr>
        <a:xfrm>
          <a:off x="5800725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746545" y="153137"/>
              </a:lnTo>
              <a:lnTo>
                <a:pt x="746545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73004" y="1259726"/>
          <a:ext cx="1148532" cy="76568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95430" y="1282152"/>
        <a:ext cx="1103680" cy="720836"/>
      </dsp:txXfrm>
    </dsp:sp>
    <dsp:sp modelId="{0AAEE8A1-81E5-4D18-B950-A0AD39220E91}">
      <dsp:nvSpPr>
        <dsp:cNvPr id="0" name=""/>
        <dsp:cNvSpPr/>
      </dsp:nvSpPr>
      <dsp:spPr>
        <a:xfrm>
          <a:off x="6501550" y="2025414"/>
          <a:ext cx="91440" cy="3062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2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5973004" y="2331689"/>
          <a:ext cx="1148532" cy="7656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Just for speech!</a:t>
          </a:r>
        </a:p>
      </dsp:txBody>
      <dsp:txXfrm>
        <a:off x="5995430" y="2354115"/>
        <a:ext cx="1103680" cy="720836"/>
      </dsp:txXfrm>
    </dsp:sp>
    <dsp:sp modelId="{101FF381-9351-493F-A9D1-E421325509E9}">
      <dsp:nvSpPr>
        <dsp:cNvPr id="0" name=""/>
        <dsp:cNvSpPr/>
      </dsp:nvSpPr>
      <dsp:spPr>
        <a:xfrm>
          <a:off x="5800725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2239637" y="153137"/>
              </a:lnTo>
              <a:lnTo>
                <a:pt x="2239637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7466096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88522" y="1282152"/>
        <a:ext cx="1103680" cy="720836"/>
      </dsp:txXfrm>
    </dsp:sp>
    <dsp:sp modelId="{A20CD86E-5CB9-4649-9E02-2B72CA4901A1}">
      <dsp:nvSpPr>
        <dsp:cNvPr id="0" name=""/>
        <dsp:cNvSpPr/>
      </dsp:nvSpPr>
      <dsp:spPr>
        <a:xfrm>
          <a:off x="580072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3732729" y="153137"/>
              </a:lnTo>
              <a:lnTo>
                <a:pt x="3732729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8959188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81614" y="1282152"/>
        <a:ext cx="1103680" cy="720836"/>
      </dsp:txXfrm>
    </dsp:sp>
    <dsp:sp modelId="{D4A57900-84A8-4F3A-A95E-6101CC3D4ACE}">
      <dsp:nvSpPr>
        <dsp:cNvPr id="0" name=""/>
        <dsp:cNvSpPr/>
      </dsp:nvSpPr>
      <dsp:spPr>
        <a:xfrm>
          <a:off x="5800725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5225821" y="153137"/>
              </a:lnTo>
              <a:lnTo>
                <a:pt x="5225821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10452280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74706" y="1282152"/>
        <a:ext cx="1103680" cy="7208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86596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308967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78290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78290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78290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78290"/>
        <a:ext cx="1100961" cy="719060"/>
      </dsp:txXfrm>
    </dsp:sp>
    <dsp:sp modelId="{10DBA64D-3956-41B1-B013-E9FBA131F749}">
      <dsp:nvSpPr>
        <dsp:cNvPr id="0" name=""/>
        <dsp:cNvSpPr/>
      </dsp:nvSpPr>
      <dsp:spPr>
        <a:xfrm>
          <a:off x="5786437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58292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78290"/>
        <a:ext cx="1100961" cy="719060"/>
      </dsp:txXfrm>
    </dsp:sp>
    <dsp:sp modelId="{F54BE747-CB2A-406E-A4E3-D0F82754B34A}">
      <dsp:nvSpPr>
        <dsp:cNvPr id="0" name=""/>
        <dsp:cNvSpPr/>
      </dsp:nvSpPr>
      <dsp:spPr>
        <a:xfrm>
          <a:off x="5786437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447707" y="1355919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78290"/>
        <a:ext cx="1100961" cy="719060"/>
      </dsp:txXfrm>
    </dsp:sp>
    <dsp:sp modelId="{BF811283-BA90-4B71-8A53-D89928F96DBA}">
      <dsp:nvSpPr>
        <dsp:cNvPr id="0" name=""/>
        <dsp:cNvSpPr/>
      </dsp:nvSpPr>
      <dsp:spPr>
        <a:xfrm>
          <a:off x="7974838" y="2119722"/>
          <a:ext cx="91440" cy="3055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447707" y="2425242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Extra information</a:t>
          </a:r>
        </a:p>
      </dsp:txBody>
      <dsp:txXfrm>
        <a:off x="7470078" y="2447613"/>
        <a:ext cx="1100961" cy="719060"/>
      </dsp:txXfrm>
    </dsp:sp>
    <dsp:sp modelId="{D25B9861-18A2-450E-AB77-797F980AA958}">
      <dsp:nvSpPr>
        <dsp:cNvPr id="0" name=""/>
        <dsp:cNvSpPr/>
      </dsp:nvSpPr>
      <dsp:spPr>
        <a:xfrm>
          <a:off x="5786437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937121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78290"/>
        <a:ext cx="1100961" cy="719060"/>
      </dsp:txXfrm>
    </dsp:sp>
    <dsp:sp modelId="{7A5F230C-72AD-4DF6-AE7C-475977307C54}">
      <dsp:nvSpPr>
        <dsp:cNvPr id="0" name=""/>
        <dsp:cNvSpPr/>
      </dsp:nvSpPr>
      <dsp:spPr>
        <a:xfrm>
          <a:off x="578643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104265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78290"/>
        <a:ext cx="1100961" cy="7190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339106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359875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352629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352629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352629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352629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352629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352629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331860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352629"/>
        <a:ext cx="1022127" cy="667572"/>
      </dsp:txXfrm>
    </dsp:sp>
    <dsp:sp modelId="{CB9CF96A-77C2-4CEB-8E53-D950CF3BF5F2}">
      <dsp:nvSpPr>
        <dsp:cNvPr id="0" name=""/>
        <dsp:cNvSpPr/>
      </dsp:nvSpPr>
      <dsp:spPr>
        <a:xfrm>
          <a:off x="8783292" y="2040971"/>
          <a:ext cx="91440" cy="2836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64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8297179" y="2324615"/>
          <a:ext cx="1063665" cy="70911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Used in big lists</a:t>
          </a:r>
        </a:p>
      </dsp:txBody>
      <dsp:txXfrm>
        <a:off x="8317948" y="2345384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352629"/>
        <a:ext cx="1022127" cy="6675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835483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856252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849007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849007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849007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849007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849007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849007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849007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828238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849007"/>
        <a:ext cx="1022127" cy="667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90824" y="899149"/>
          <a:ext cx="1162676" cy="7751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313526" y="921851"/>
        <a:ext cx="1117272" cy="729713"/>
      </dsp:txXfrm>
    </dsp:sp>
    <dsp:sp modelId="{76649846-3BC9-4AF2-8EFB-EFB494F8B5B0}">
      <dsp:nvSpPr>
        <dsp:cNvPr id="0" name=""/>
        <dsp:cNvSpPr/>
      </dsp:nvSpPr>
      <dsp:spPr>
        <a:xfrm>
          <a:off x="581983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5290179" y="0"/>
              </a:moveTo>
              <a:lnTo>
                <a:pt x="529017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5" y="1984314"/>
          <a:ext cx="1162676" cy="7751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3347" y="2007016"/>
        <a:ext cx="1117272" cy="729713"/>
      </dsp:txXfrm>
    </dsp:sp>
    <dsp:sp modelId="{A7E49D6C-8376-4BDE-82B8-9FE98A4C9DCF}">
      <dsp:nvSpPr>
        <dsp:cNvPr id="0" name=""/>
        <dsp:cNvSpPr/>
      </dsp:nvSpPr>
      <dsp:spPr>
        <a:xfrm>
          <a:off x="2093463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3778699" y="0"/>
              </a:moveTo>
              <a:lnTo>
                <a:pt x="377869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1212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1534826" y="2007016"/>
        <a:ext cx="1117272" cy="729713"/>
      </dsp:txXfrm>
    </dsp:sp>
    <dsp:sp modelId="{D36C7C8D-7076-4EE3-A6EB-D9AFDACFC097}">
      <dsp:nvSpPr>
        <dsp:cNvPr id="0" name=""/>
        <dsp:cNvSpPr/>
      </dsp:nvSpPr>
      <dsp:spPr>
        <a:xfrm>
          <a:off x="360494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2267219" y="0"/>
              </a:moveTo>
              <a:lnTo>
                <a:pt x="226721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02360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3046306" y="2007016"/>
        <a:ext cx="1117272" cy="729713"/>
      </dsp:txXfrm>
    </dsp:sp>
    <dsp:sp modelId="{63F438D0-A326-4EF9-85CF-14316A65445F}">
      <dsp:nvSpPr>
        <dsp:cNvPr id="0" name=""/>
        <dsp:cNvSpPr/>
      </dsp:nvSpPr>
      <dsp:spPr>
        <a:xfrm>
          <a:off x="511642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755739" y="0"/>
              </a:moveTo>
              <a:lnTo>
                <a:pt x="75573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53508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4557786" y="2007016"/>
        <a:ext cx="1117272" cy="729713"/>
      </dsp:txXfrm>
    </dsp:sp>
    <dsp:sp modelId="{EFDCDFAB-B67C-400E-AF8C-AF531BC471BC}">
      <dsp:nvSpPr>
        <dsp:cNvPr id="0" name=""/>
        <dsp:cNvSpPr/>
      </dsp:nvSpPr>
      <dsp:spPr>
        <a:xfrm>
          <a:off x="587216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755739" y="155023"/>
              </a:lnTo>
              <a:lnTo>
                <a:pt x="75573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04656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 (speech marks)</a:t>
          </a:r>
        </a:p>
      </dsp:txBody>
      <dsp:txXfrm>
        <a:off x="6069266" y="2007016"/>
        <a:ext cx="1117272" cy="729713"/>
      </dsp:txXfrm>
    </dsp:sp>
    <dsp:sp modelId="{F226407F-991C-4704-BCC3-5115BD3EB2BC}">
      <dsp:nvSpPr>
        <dsp:cNvPr id="0" name=""/>
        <dsp:cNvSpPr/>
      </dsp:nvSpPr>
      <dsp:spPr>
        <a:xfrm>
          <a:off x="587216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2267219" y="155023"/>
              </a:lnTo>
              <a:lnTo>
                <a:pt x="226721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55804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580745" y="2007016"/>
        <a:ext cx="1117272" cy="729713"/>
      </dsp:txXfrm>
    </dsp:sp>
    <dsp:sp modelId="{CE5FCCDA-7690-41FB-B3B8-6326A430F925}">
      <dsp:nvSpPr>
        <dsp:cNvPr id="0" name=""/>
        <dsp:cNvSpPr/>
      </dsp:nvSpPr>
      <dsp:spPr>
        <a:xfrm>
          <a:off x="5872162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3778699" y="155023"/>
              </a:lnTo>
              <a:lnTo>
                <a:pt x="377869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06952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092225" y="2007016"/>
        <a:ext cx="1117272" cy="729713"/>
      </dsp:txXfrm>
    </dsp:sp>
    <dsp:sp modelId="{10E1A924-8714-4303-A5C7-6A97C1D00388}">
      <dsp:nvSpPr>
        <dsp:cNvPr id="0" name=""/>
        <dsp:cNvSpPr/>
      </dsp:nvSpPr>
      <dsp:spPr>
        <a:xfrm>
          <a:off x="5872162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5290179" y="155023"/>
              </a:lnTo>
              <a:lnTo>
                <a:pt x="529017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1058100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03705" y="2007016"/>
        <a:ext cx="1117272" cy="7297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67912" y="437143"/>
          <a:ext cx="1019330" cy="679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Punctuation </a:t>
          </a:r>
        </a:p>
      </dsp:txBody>
      <dsp:txXfrm>
        <a:off x="5987815" y="457046"/>
        <a:ext cx="979524" cy="639747"/>
      </dsp:txXfrm>
    </dsp:sp>
    <dsp:sp modelId="{76649846-3BC9-4AF2-8EFB-EFB494F8B5B0}">
      <dsp:nvSpPr>
        <dsp:cNvPr id="0" name=""/>
        <dsp:cNvSpPr/>
      </dsp:nvSpPr>
      <dsp:spPr>
        <a:xfrm>
          <a:off x="1839622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4637955" y="0"/>
              </a:moveTo>
              <a:lnTo>
                <a:pt x="463795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29956" y="1388519"/>
          <a:ext cx="1019330" cy="67955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Capital letters </a:t>
          </a:r>
        </a:p>
      </dsp:txBody>
      <dsp:txXfrm>
        <a:off x="1349859" y="1408422"/>
        <a:ext cx="979524" cy="639747"/>
      </dsp:txXfrm>
    </dsp:sp>
    <dsp:sp modelId="{D36B859B-AC7C-42A8-8CF0-D4FB726F640B}">
      <dsp:nvSpPr>
        <dsp:cNvPr id="0" name=""/>
        <dsp:cNvSpPr/>
      </dsp:nvSpPr>
      <dsp:spPr>
        <a:xfrm>
          <a:off x="51449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1325130" y="0"/>
              </a:moveTo>
              <a:lnTo>
                <a:pt x="1325130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482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Proper nouns</a:t>
          </a:r>
        </a:p>
      </dsp:txBody>
      <dsp:txXfrm>
        <a:off x="24729" y="2359797"/>
        <a:ext cx="979524" cy="639747"/>
      </dsp:txXfrm>
    </dsp:sp>
    <dsp:sp modelId="{E3DF7CFD-D769-4DF5-BCB4-4DF4842B8191}">
      <dsp:nvSpPr>
        <dsp:cNvPr id="0" name=""/>
        <dsp:cNvSpPr/>
      </dsp:nvSpPr>
      <dsp:spPr>
        <a:xfrm>
          <a:off x="1793902" y="2068072"/>
          <a:ext cx="91440" cy="2718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32995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Personal Pronoun I</a:t>
          </a:r>
        </a:p>
      </dsp:txBody>
      <dsp:txXfrm>
        <a:off x="1349859" y="2359797"/>
        <a:ext cx="979524" cy="639747"/>
      </dsp:txXfrm>
    </dsp:sp>
    <dsp:sp modelId="{2166EF52-ABC4-484B-9863-5246B7D69BBE}">
      <dsp:nvSpPr>
        <dsp:cNvPr id="0" name=""/>
        <dsp:cNvSpPr/>
      </dsp:nvSpPr>
      <dsp:spPr>
        <a:xfrm>
          <a:off x="183962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325130" y="135910"/>
              </a:lnTo>
              <a:lnTo>
                <a:pt x="132513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655087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Start of sentences</a:t>
          </a:r>
        </a:p>
      </dsp:txBody>
      <dsp:txXfrm>
        <a:off x="2674990" y="2359797"/>
        <a:ext cx="979524" cy="639747"/>
      </dsp:txXfrm>
    </dsp:sp>
    <dsp:sp modelId="{A7E49D6C-8376-4BDE-82B8-9FE98A4C9DCF}">
      <dsp:nvSpPr>
        <dsp:cNvPr id="0" name=""/>
        <dsp:cNvSpPr/>
      </dsp:nvSpPr>
      <dsp:spPr>
        <a:xfrm>
          <a:off x="3164752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3312825" y="0"/>
              </a:moveTo>
              <a:lnTo>
                <a:pt x="331282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5508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2674990" y="1408422"/>
        <a:ext cx="979524" cy="639747"/>
      </dsp:txXfrm>
    </dsp:sp>
    <dsp:sp modelId="{558369AB-D576-453C-818D-CCBCA4C440D7}">
      <dsp:nvSpPr>
        <dsp:cNvPr id="0" name=""/>
        <dsp:cNvSpPr/>
      </dsp:nvSpPr>
      <dsp:spPr>
        <a:xfrm>
          <a:off x="4489882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1987695" y="0"/>
              </a:moveTo>
              <a:lnTo>
                <a:pt x="198769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98021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4000120" y="1408422"/>
        <a:ext cx="979524" cy="639747"/>
      </dsp:txXfrm>
    </dsp:sp>
    <dsp:sp modelId="{2D6BC137-2FB4-41C4-8CC1-134FB3F4DDCC}">
      <dsp:nvSpPr>
        <dsp:cNvPr id="0" name=""/>
        <dsp:cNvSpPr/>
      </dsp:nvSpPr>
      <dsp:spPr>
        <a:xfrm>
          <a:off x="5815012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662565" y="0"/>
              </a:moveTo>
              <a:lnTo>
                <a:pt x="66256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30534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5325250" y="1408422"/>
        <a:ext cx="979524" cy="639747"/>
      </dsp:txXfrm>
    </dsp:sp>
    <dsp:sp modelId="{10DBA64D-3956-41B1-B013-E9FBA131F749}">
      <dsp:nvSpPr>
        <dsp:cNvPr id="0" name=""/>
        <dsp:cNvSpPr/>
      </dsp:nvSpPr>
      <dsp:spPr>
        <a:xfrm>
          <a:off x="6477577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662565" y="135910"/>
              </a:lnTo>
              <a:lnTo>
                <a:pt x="66256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3047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</a:t>
          </a:r>
        </a:p>
      </dsp:txBody>
      <dsp:txXfrm>
        <a:off x="6650380" y="1408422"/>
        <a:ext cx="979524" cy="639747"/>
      </dsp:txXfrm>
    </dsp:sp>
    <dsp:sp modelId="{EA039C0D-1283-40D3-AF04-F5A74DB1B2C8}">
      <dsp:nvSpPr>
        <dsp:cNvPr id="0" name=""/>
        <dsp:cNvSpPr/>
      </dsp:nvSpPr>
      <dsp:spPr>
        <a:xfrm>
          <a:off x="6477577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987695" y="135910"/>
              </a:lnTo>
              <a:lnTo>
                <a:pt x="198769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795560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975510" y="1408422"/>
        <a:ext cx="979524" cy="639747"/>
      </dsp:txXfrm>
    </dsp:sp>
    <dsp:sp modelId="{45AC7715-CBAB-488B-8115-EE76B15D1FE1}">
      <dsp:nvSpPr>
        <dsp:cNvPr id="0" name=""/>
        <dsp:cNvSpPr/>
      </dsp:nvSpPr>
      <dsp:spPr>
        <a:xfrm>
          <a:off x="6477577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3312825" y="135910"/>
              </a:lnTo>
              <a:lnTo>
                <a:pt x="331282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928073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300640" y="1408422"/>
        <a:ext cx="979524" cy="639747"/>
      </dsp:txXfrm>
    </dsp:sp>
    <dsp:sp modelId="{79742B90-EBA0-4B1F-990D-4C05BB722547}">
      <dsp:nvSpPr>
        <dsp:cNvPr id="0" name=""/>
        <dsp:cNvSpPr/>
      </dsp:nvSpPr>
      <dsp:spPr>
        <a:xfrm>
          <a:off x="6477577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4637955" y="135910"/>
              </a:lnTo>
              <a:lnTo>
                <a:pt x="463795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1060586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25770" y="1408422"/>
        <a:ext cx="979524" cy="63974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7198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09374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557911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5071363" y="0"/>
              </a:moveTo>
              <a:lnTo>
                <a:pt x="507136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18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381" y="133665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2006872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3622402" y="0"/>
              </a:moveTo>
              <a:lnTo>
                <a:pt x="362240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71342" y="1336650"/>
        <a:ext cx="1071059" cy="699530"/>
      </dsp:txXfrm>
    </dsp:sp>
    <dsp:sp modelId="{8D2A210D-B787-4E18-AF81-EE1A09E40ED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</a:t>
          </a:r>
        </a:p>
      </dsp:txBody>
      <dsp:txXfrm>
        <a:off x="22381" y="2376930"/>
        <a:ext cx="1071059" cy="699530"/>
      </dsp:txXfrm>
    </dsp:sp>
    <dsp:sp modelId="{44F440A3-803F-46DB-9CAD-A8BE88C88617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</a:t>
          </a:r>
        </a:p>
      </dsp:txBody>
      <dsp:txXfrm>
        <a:off x="1471342" y="2376930"/>
        <a:ext cx="1071059" cy="699530"/>
      </dsp:txXfrm>
    </dsp:sp>
    <dsp:sp modelId="{72C46A7C-61F5-4EFF-860D-69C05568FB48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</a:t>
          </a:r>
        </a:p>
      </dsp:txBody>
      <dsp:txXfrm>
        <a:off x="2920303" y="237693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3455833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2173441" y="0"/>
              </a:moveTo>
              <a:lnTo>
                <a:pt x="217344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20303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4904794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724480" y="0"/>
              </a:moveTo>
              <a:lnTo>
                <a:pt x="724480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369264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5629275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724480" y="148611"/>
              </a:lnTo>
              <a:lnTo>
                <a:pt x="72448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818225" y="1336650"/>
        <a:ext cx="1071059" cy="699530"/>
      </dsp:txXfrm>
    </dsp:sp>
    <dsp:sp modelId="{32F3D557-075E-447A-B88D-79A9D274829D}">
      <dsp:nvSpPr>
        <dsp:cNvPr id="0" name=""/>
        <dsp:cNvSpPr/>
      </dsp:nvSpPr>
      <dsp:spPr>
        <a:xfrm>
          <a:off x="5629275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173441" y="148611"/>
              </a:lnTo>
              <a:lnTo>
                <a:pt x="217344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267186" y="1336650"/>
        <a:ext cx="1071059" cy="699530"/>
      </dsp:txXfrm>
    </dsp:sp>
    <dsp:sp modelId="{48F67C62-C4AE-4D47-ABBB-4F9AC862E389}">
      <dsp:nvSpPr>
        <dsp:cNvPr id="0" name=""/>
        <dsp:cNvSpPr/>
      </dsp:nvSpPr>
      <dsp:spPr>
        <a:xfrm>
          <a:off x="5629275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3622402" y="148611"/>
              </a:lnTo>
              <a:lnTo>
                <a:pt x="362240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716148" y="1336650"/>
        <a:ext cx="1071059" cy="699530"/>
      </dsp:txXfrm>
    </dsp:sp>
    <dsp:sp modelId="{100DC245-BB99-420A-9D43-40013E367E1F}">
      <dsp:nvSpPr>
        <dsp:cNvPr id="0" name=""/>
        <dsp:cNvSpPr/>
      </dsp:nvSpPr>
      <dsp:spPr>
        <a:xfrm>
          <a:off x="5629275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5071363" y="148611"/>
              </a:lnTo>
              <a:lnTo>
                <a:pt x="507136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165109" y="1336650"/>
        <a:ext cx="1071059" cy="6995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157802" y="249736"/>
          <a:ext cx="1133444" cy="7556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179934" y="271868"/>
        <a:ext cx="1089180" cy="711365"/>
      </dsp:txXfrm>
    </dsp:sp>
    <dsp:sp modelId="{76649846-3BC9-4AF2-8EFB-EFB494F8B5B0}">
      <dsp:nvSpPr>
        <dsp:cNvPr id="0" name=""/>
        <dsp:cNvSpPr/>
      </dsp:nvSpPr>
      <dsp:spPr>
        <a:xfrm>
          <a:off x="567351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5157173" y="0"/>
              </a:moveTo>
              <a:lnTo>
                <a:pt x="5157173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2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760" y="1329750"/>
        <a:ext cx="1089180" cy="711365"/>
      </dsp:txXfrm>
    </dsp:sp>
    <dsp:sp modelId="{A7E49D6C-8376-4BDE-82B8-9FE98A4C9DCF}">
      <dsp:nvSpPr>
        <dsp:cNvPr id="0" name=""/>
        <dsp:cNvSpPr/>
      </dsp:nvSpPr>
      <dsp:spPr>
        <a:xfrm>
          <a:off x="2040829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3683695" y="0"/>
              </a:moveTo>
              <a:lnTo>
                <a:pt x="3683695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74107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96239" y="1329750"/>
        <a:ext cx="1089180" cy="711365"/>
      </dsp:txXfrm>
    </dsp:sp>
    <dsp:sp modelId="{558369AB-D576-453C-818D-CCBCA4C440D7}">
      <dsp:nvSpPr>
        <dsp:cNvPr id="0" name=""/>
        <dsp:cNvSpPr/>
      </dsp:nvSpPr>
      <dsp:spPr>
        <a:xfrm>
          <a:off x="3514307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2210217" y="0"/>
              </a:moveTo>
              <a:lnTo>
                <a:pt x="2210217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47585" y="1307618"/>
          <a:ext cx="1133444" cy="75562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69717" y="1329750"/>
        <a:ext cx="1089180" cy="711365"/>
      </dsp:txXfrm>
    </dsp:sp>
    <dsp:sp modelId="{FAB4F1E0-63BD-4CE6-923B-13BC1EB83D03}">
      <dsp:nvSpPr>
        <dsp:cNvPr id="0" name=""/>
        <dsp:cNvSpPr/>
      </dsp:nvSpPr>
      <dsp:spPr>
        <a:xfrm>
          <a:off x="2777568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210846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Omission</a:t>
          </a:r>
          <a:endParaRPr lang="en-GB" sz="1300" kern="1200" dirty="0"/>
        </a:p>
      </dsp:txBody>
      <dsp:txXfrm>
        <a:off x="2232978" y="2387632"/>
        <a:ext cx="1089180" cy="711365"/>
      </dsp:txXfrm>
    </dsp:sp>
    <dsp:sp modelId="{41EA41F8-6593-4A50-8287-574A67BD9D33}">
      <dsp:nvSpPr>
        <dsp:cNvPr id="0" name=""/>
        <dsp:cNvSpPr/>
      </dsp:nvSpPr>
      <dsp:spPr>
        <a:xfrm>
          <a:off x="3514307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3684324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Possession</a:t>
          </a:r>
        </a:p>
      </dsp:txBody>
      <dsp:txXfrm>
        <a:off x="3706456" y="2387632"/>
        <a:ext cx="1089180" cy="711365"/>
      </dsp:txXfrm>
    </dsp:sp>
    <dsp:sp modelId="{2D6BC137-2FB4-41C4-8CC1-134FB3F4DDCC}">
      <dsp:nvSpPr>
        <dsp:cNvPr id="0" name=""/>
        <dsp:cNvSpPr/>
      </dsp:nvSpPr>
      <dsp:spPr>
        <a:xfrm>
          <a:off x="4987785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21063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43195" y="1329750"/>
        <a:ext cx="1089180" cy="711365"/>
      </dsp:txXfrm>
    </dsp:sp>
    <dsp:sp modelId="{10DBA64D-3956-41B1-B013-E9FBA131F749}">
      <dsp:nvSpPr>
        <dsp:cNvPr id="0" name=""/>
        <dsp:cNvSpPr/>
      </dsp:nvSpPr>
      <dsp:spPr>
        <a:xfrm>
          <a:off x="5724524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894541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16673" y="1329750"/>
        <a:ext cx="1089180" cy="711365"/>
      </dsp:txXfrm>
    </dsp:sp>
    <dsp:sp modelId="{9C952361-83C8-4987-99EA-7D3D689C3C35}">
      <dsp:nvSpPr>
        <dsp:cNvPr id="0" name=""/>
        <dsp:cNvSpPr/>
      </dsp:nvSpPr>
      <dsp:spPr>
        <a:xfrm>
          <a:off x="5724524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2210217" y="151125"/>
              </a:lnTo>
              <a:lnTo>
                <a:pt x="2210217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7368019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390151" y="1329750"/>
        <a:ext cx="1089180" cy="711365"/>
      </dsp:txXfrm>
    </dsp:sp>
    <dsp:sp modelId="{64897BA2-C6E6-4860-8231-0D557A64A629}">
      <dsp:nvSpPr>
        <dsp:cNvPr id="0" name=""/>
        <dsp:cNvSpPr/>
      </dsp:nvSpPr>
      <dsp:spPr>
        <a:xfrm>
          <a:off x="5724524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3683695" y="151125"/>
              </a:lnTo>
              <a:lnTo>
                <a:pt x="3683695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884149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863630" y="1329750"/>
        <a:ext cx="1089180" cy="711365"/>
      </dsp:txXfrm>
    </dsp:sp>
    <dsp:sp modelId="{FC5E6718-8917-4B3C-ACC9-13EE457D26A1}">
      <dsp:nvSpPr>
        <dsp:cNvPr id="0" name=""/>
        <dsp:cNvSpPr/>
      </dsp:nvSpPr>
      <dsp:spPr>
        <a:xfrm>
          <a:off x="5724524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5157173" y="151125"/>
              </a:lnTo>
              <a:lnTo>
                <a:pt x="5157173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10314976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337108" y="1329750"/>
        <a:ext cx="1089180" cy="711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54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614DB-B99B-BB40-3A84-E48F15E5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2A7F83-44DF-8670-2FE5-478720B7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65233-CFC2-D967-398E-FCF1C63D34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8FF6B0-D17C-3CB9-AE57-0A0357908E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C9B72-31E4-21F0-43F8-C72DE97AA4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91878E-1AFD-7B0C-B5EC-591BBB13C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C93FB1-2FEC-63CC-9254-747369F135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11FC00-5864-B438-6DA4-F83D3B2BB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04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38A4F-9CF8-3BB3-73C7-B05A4660B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2F3769-4071-9DFE-76EC-E8DAAABB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B2F14-7B71-8D0A-DDB4-4496E9A5C7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9FFEAC-284A-4E85-AD18-9ED9D06231F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442145-52CC-9962-4F47-BFE317E1790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5F47D3-CFE2-D468-6182-149F31003F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281DF7-328A-0360-6EBF-3B209602C0A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C3AB79-CAA4-AABD-9777-D8E0C1D460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B0A6A-2925-000F-FE30-756DD44B9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4DD26-162E-D27D-FC5D-2B854321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063C4-DC81-5DC9-7CAC-70504184285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D5879D-B341-875D-3280-561E5CD9269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DBD8CB-A4DC-63D0-B403-98F9B26131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EE1F5D-BA7F-3195-27AE-28BE223D0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A6736A-0357-6F57-0A64-BD0393CE81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3E5B42-2079-BF5E-4044-25F41ABBBC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81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5586A-D052-6A0D-5FE9-73677FA7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414CE4-42A1-A1D0-FB9F-36D0076F1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F5F04-54AF-197A-0175-7DA75E5A9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540454-D79F-8EEC-1D08-FE11D0C18A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2FA563-3D35-8845-B908-9AD23BEADF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A54E42-9831-DC19-84C7-206275A97F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CD2BF5-CF70-61F0-9BB3-640EB44A788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46DFD-1565-203B-EA7D-393381789C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89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0307B-E465-5DB3-DEC4-266ABF4D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BEF68C-5A8A-DB9B-25AF-52C2B289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4FCFB-8FB7-1472-0483-5424CE10FF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EFFDF-FCA9-7CB5-0930-2BF57DC56B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F4CA5E-2948-A78D-1BEF-5C2B9D6E50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5E05B5-7397-4F04-ABC8-76E866C516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C719B4-D56A-6693-9609-CE31E7E634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F5A8C4-C3E4-59BA-90AD-AD0EA0C14D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5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0F94-6AC2-314E-597E-7597A00F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F8AFC2-45FD-1F91-BD97-980EDB8E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B4E37-6BB3-E25C-A3B4-8ACCB63A5F3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FD7834-4925-183D-1204-7CD1004B53E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16DD3-C5CA-A5AA-B2C7-45DA739295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0F21F3-514F-A79D-F030-26343E0D14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B47DA1-5DD6-DF8F-2698-7354429A88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2DCE44-E157-3EB9-B48E-B08DC592DCF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91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DB477-4F7B-0844-B77F-BA393A7EE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4DEA58-5FD3-DB03-5C41-223682254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D5B60-CE8E-AE50-3AA8-0DA127AA7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7671F-3BF4-7125-C38A-35E36488FB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CB66F0-567C-B3CD-76C5-6E617303FE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AB7883-9EAA-01B2-3546-E3CCDB40E8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D79CB3-BDB4-C965-29B0-E8AC4AE87FE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BB7D11-4E66-F15F-EC2C-E5978CBF2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55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FE07E-2480-0D43-46CB-D957AC34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158D8A1-BFBF-A4AF-D521-F8E946AB5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085C6B-B3F6-16DC-674E-CC5334EBA3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14072A-8EDC-0BFB-7A4A-AFD943BE8F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741C56-D030-266C-C715-A90623B530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49119D-4D61-E694-FD4D-CCECB9F77B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DB34D4-CB8F-D1B3-EF90-86B4211072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atmosphere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1E5C8C-0C1E-2999-09AE-E24D82B33E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65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5714697" y="4313769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814887" y="2647689"/>
            <a:ext cx="2043113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5783290" y="3795286"/>
            <a:ext cx="94136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275661" y="3760465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0289250">
            <a:off x="2988102" y="4277508"/>
            <a:ext cx="28238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4" grpId="0" animBg="1"/>
      <p:bldP spid="1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5672648" y="3789042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5977930" y="4171819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353738" y="468830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3139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207636" y="233193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9F6468-42BE-2307-E176-C8473A1DB5E1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D4C8D-A611-0D50-5B1D-86143704B168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4AED51-88DB-9A92-F1E8-57C227F12333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FBD86FE-A405-07A4-B9C6-C6421BF2D191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2B96251-FF56-34A7-21E0-E69851A311DC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8981" y="234148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001120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500874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031311" y="50476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528211" y="430805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“if”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47776" y="3815322"/>
            <a:ext cx="55322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7477124" y="3842764"/>
            <a:ext cx="3724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031312" y="5014842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“she” and “them”?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8469527" y="47958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3973070">
            <a:off x="7495887" y="4216639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7317991">
            <a:off x="9781856" y="4216638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AE972-396C-D9C6-6C93-18FCAA55C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6CA2DC-9740-BC3C-2E3E-DCE86A48B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7A7275-EC34-2846-7CDF-061D7E7554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“to”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3A2F8A-F380-2405-E64C-54A4FF1B977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3DC1C5-D94F-7813-33B6-1BA78A8BCE72}"/>
              </a:ext>
            </a:extLst>
          </p:cNvPr>
          <p:cNvSpPr txBox="1">
            <a:spLocks/>
          </p:cNvSpPr>
          <p:nvPr/>
        </p:nvSpPr>
        <p:spPr>
          <a:xfrm>
            <a:off x="1243532" y="49152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486811E-A9B6-3B17-ED7B-7A1EC419C1C5}"/>
              </a:ext>
            </a:extLst>
          </p:cNvPr>
          <p:cNvSpPr/>
          <p:nvPr/>
        </p:nvSpPr>
        <p:spPr>
          <a:xfrm rot="18678631">
            <a:off x="2986259" y="4237941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02916F-1ADC-56BA-69D4-DDDE5D5EDFDE}"/>
              </a:ext>
            </a:extLst>
          </p:cNvPr>
          <p:cNvSpPr txBox="1">
            <a:spLocks/>
          </p:cNvSpPr>
          <p:nvPr/>
        </p:nvSpPr>
        <p:spPr>
          <a:xfrm>
            <a:off x="5695911" y="49250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04A9885-97D5-66E4-4C80-7609204260ED}"/>
              </a:ext>
            </a:extLst>
          </p:cNvPr>
          <p:cNvSpPr/>
          <p:nvPr/>
        </p:nvSpPr>
        <p:spPr>
          <a:xfrm rot="13812253">
            <a:off x="5126327" y="4249277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7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8072019" y="4927881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7637877" y="4211349"/>
            <a:ext cx="153669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8425385" y="3741751"/>
            <a:ext cx="1290267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6176" y="21285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673979" y="3767764"/>
            <a:ext cx="1311816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029946" y="2792250"/>
            <a:ext cx="589650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8454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240371" y="3741751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5919119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5879560" y="2757043"/>
            <a:ext cx="720360" cy="2235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5694685" y="49159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451976" y="4196495"/>
            <a:ext cx="124290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5400000">
            <a:off x="8708164" y="2834299"/>
            <a:ext cx="655017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293397" y="48951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6716990">
            <a:off x="4492586" y="419717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4002F7B-C294-90AD-F3A6-515C624E14D4}"/>
              </a:ext>
            </a:extLst>
          </p:cNvPr>
          <p:cNvSpPr txBox="1">
            <a:spLocks/>
          </p:cNvSpPr>
          <p:nvPr/>
        </p:nvSpPr>
        <p:spPr>
          <a:xfrm>
            <a:off x="964124" y="489510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4A3C98F-4ABF-9BF1-AE55-BAE09183630C}"/>
              </a:ext>
            </a:extLst>
          </p:cNvPr>
          <p:cNvSpPr/>
          <p:nvPr/>
        </p:nvSpPr>
        <p:spPr>
          <a:xfrm rot="19277070">
            <a:off x="2492792" y="4152719"/>
            <a:ext cx="19488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42BB9C6C-D141-7838-5491-92FB63187F67}"/>
              </a:ext>
            </a:extLst>
          </p:cNvPr>
          <p:cNvSpPr/>
          <p:nvPr/>
        </p:nvSpPr>
        <p:spPr>
          <a:xfrm rot="16200000">
            <a:off x="9855571" y="4250996"/>
            <a:ext cx="139940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37498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8205747" y="2089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F977603-F395-5875-FA84-6FCB5DB0D19E}"/>
              </a:ext>
            </a:extLst>
          </p:cNvPr>
          <p:cNvSpPr txBox="1">
            <a:spLocks/>
          </p:cNvSpPr>
          <p:nvPr/>
        </p:nvSpPr>
        <p:spPr>
          <a:xfrm>
            <a:off x="9884696" y="4915954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4695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Hyphens </a:t>
            </a:r>
            <a:b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2889352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292431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7333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740378"/>
              </p:ext>
            </p:extLst>
          </p:nvPr>
        </p:nvGraphicFramePr>
        <p:xfrm>
          <a:off x="447675" y="848708"/>
          <a:ext cx="11449050" cy="3370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256826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449189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143608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023566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731569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AC1D5D-C3F6-43B7-B3C4-5CE5F95596CB}"/>
              </a:ext>
            </a:extLst>
          </p:cNvPr>
          <p:cNvSpPr txBox="1"/>
          <p:nvPr/>
        </p:nvSpPr>
        <p:spPr>
          <a:xfrm>
            <a:off x="2943859" y="4439632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Today</a:t>
            </a:r>
            <a:r>
              <a:rPr lang="en-GB" sz="2400" dirty="0"/>
              <a:t>, we’re going to meet </a:t>
            </a:r>
            <a:r>
              <a:rPr lang="en-GB" sz="2400" u="sng" dirty="0"/>
              <a:t>hyphens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99D439BD-B1A8-710A-901F-4B930C923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18606"/>
            <a:ext cx="10885715" cy="511733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922057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Can anyone remember what a hyphen is?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53142" y="3050706"/>
            <a:ext cx="108857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hyphen </a:t>
            </a:r>
            <a:r>
              <a:rPr lang="en-GB" sz="5400" dirty="0">
                <a:solidFill>
                  <a:srgbClr val="FFFF00"/>
                </a:solidFill>
              </a:rPr>
              <a:t>-</a:t>
            </a:r>
            <a:r>
              <a:rPr lang="en-GB" sz="5400" dirty="0">
                <a:solidFill>
                  <a:schemeClr val="bg1"/>
                </a:solidFill>
              </a:rPr>
              <a:t> is a piece of </a:t>
            </a:r>
            <a:r>
              <a:rPr lang="en-GB" sz="5400" u="sng" dirty="0">
                <a:solidFill>
                  <a:schemeClr val="bg1"/>
                </a:solidFill>
              </a:rPr>
              <a:t>punctuation</a:t>
            </a:r>
            <a:r>
              <a:rPr lang="en-GB" sz="5400" dirty="0">
                <a:solidFill>
                  <a:schemeClr val="bg1"/>
                </a:solidFill>
              </a:rPr>
              <a:t> that links </a:t>
            </a:r>
            <a:r>
              <a:rPr lang="en-GB" sz="5400" u="sng" dirty="0">
                <a:solidFill>
                  <a:schemeClr val="bg1"/>
                </a:solidFill>
              </a:rPr>
              <a:t>two related words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background with icons&#10;&#10;Description automatically generated">
            <a:extLst>
              <a:ext uri="{FF2B5EF4-FFF2-40B4-BE49-F238E27FC236}">
                <a16:creationId xmlns:a16="http://schemas.microsoft.com/office/drawing/2014/main" id="{85A8D256-06CA-9653-AC4F-DAB8135D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a hat and stars&#10;&#10;Description automatically generated">
            <a:extLst>
              <a:ext uri="{FF2B5EF4-FFF2-40B4-BE49-F238E27FC236}">
                <a16:creationId xmlns:a16="http://schemas.microsoft.com/office/drawing/2014/main" id="{9B819058-9215-31B5-707D-202215CBC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0B662C14-FFB0-F0EC-C956-15FD6088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57507" y="1760986"/>
            <a:ext cx="7398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Hyphens are commonly used to join a prefix </a:t>
            </a:r>
            <a:r>
              <a:rPr lang="en-GB" sz="4400" u="sng" dirty="0">
                <a:solidFill>
                  <a:schemeClr val="bg1"/>
                </a:solidFill>
              </a:rPr>
              <a:t>ending in a vowel</a:t>
            </a:r>
            <a:r>
              <a:rPr lang="en-GB" sz="4400" dirty="0">
                <a:solidFill>
                  <a:schemeClr val="bg1"/>
                </a:solidFill>
              </a:rPr>
              <a:t> to join a root word </a:t>
            </a:r>
            <a:r>
              <a:rPr lang="en-GB" sz="4400" u="sng" dirty="0">
                <a:solidFill>
                  <a:schemeClr val="bg1"/>
                </a:solidFill>
              </a:rPr>
              <a:t>starting with a vowel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7C0728D4-B3C4-28AF-0B9C-E170B6720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Aimee and Emile must co-ordinate their efforts in order to be successful.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26660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7030A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rdinate 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05037" y="3975206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FC2F9C36-13F5-3EFA-BC2D-D423567EB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and Aimee are preparing to re-enter the planet's orbit.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74706" y="305991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u="sng" dirty="0">
                <a:solidFill>
                  <a:srgbClr val="FFFF00"/>
                </a:solidFill>
              </a:rPr>
              <a:t>e-e</a:t>
            </a:r>
            <a:r>
              <a:rPr lang="en-GB" sz="8000" dirty="0">
                <a:solidFill>
                  <a:schemeClr val="bg1"/>
                </a:solidFill>
              </a:rPr>
              <a:t>nter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BD6D2-320C-61D6-A9F6-F3F3E263C1C9}"/>
              </a:ext>
            </a:extLst>
          </p:cNvPr>
          <p:cNvSpPr txBox="1"/>
          <p:nvPr/>
        </p:nvSpPr>
        <p:spPr>
          <a:xfrm>
            <a:off x="4774706" y="4294317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81496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Hyphens are also used to avoid confusion or ambiguity.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491258" y="1357871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“Man eating shark” or “man-eating shark”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4" name="Picture 3" descr="A person eating a donut&#10;&#10;Description automatically generated">
            <a:extLst>
              <a:ext uri="{FF2B5EF4-FFF2-40B4-BE49-F238E27FC236}">
                <a16:creationId xmlns:a16="http://schemas.microsoft.com/office/drawing/2014/main" id="{C6C361E3-9F9C-629C-ACB5-EF5829063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8" b="16309"/>
          <a:stretch/>
        </p:blipFill>
        <p:spPr>
          <a:xfrm>
            <a:off x="2207868" y="2548506"/>
            <a:ext cx="2867660" cy="2903838"/>
          </a:xfrm>
          <a:prstGeom prst="rect">
            <a:avLst/>
          </a:prstGeom>
        </p:spPr>
      </p:pic>
      <p:pic>
        <p:nvPicPr>
          <p:cNvPr id="9" name="Picture 8" descr="A shark swimming in the water&#10;&#10;Description automatically generated">
            <a:extLst>
              <a:ext uri="{FF2B5EF4-FFF2-40B4-BE49-F238E27FC236}">
                <a16:creationId xmlns:a16="http://schemas.microsoft.com/office/drawing/2014/main" id="{AE4B9FB4-CB8B-52C1-30D9-238F0E2EAF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7"/>
          <a:stretch/>
        </p:blipFill>
        <p:spPr>
          <a:xfrm>
            <a:off x="6729207" y="2548506"/>
            <a:ext cx="3561978" cy="29038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B83ABA08-025F-D0EC-3885-E7491B22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“re-cover” or “recover”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erson stretching in a park&#10;&#10;Description automatically generated">
            <a:extLst>
              <a:ext uri="{FF2B5EF4-FFF2-40B4-BE49-F238E27FC236}">
                <a16:creationId xmlns:a16="http://schemas.microsoft.com/office/drawing/2014/main" id="{1D14A581-3392-B3DD-6D64-26A99EB03B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11428"/>
          <a:stretch/>
        </p:blipFill>
        <p:spPr>
          <a:xfrm>
            <a:off x="6428319" y="2879068"/>
            <a:ext cx="2283229" cy="2335235"/>
          </a:xfrm>
          <a:prstGeom prst="rect">
            <a:avLst/>
          </a:prstGeom>
        </p:spPr>
      </p:pic>
      <p:pic>
        <p:nvPicPr>
          <p:cNvPr id="11" name="Picture 10" descr="A white book on a wooden surface&#10;&#10;Description automatically generated">
            <a:extLst>
              <a:ext uri="{FF2B5EF4-FFF2-40B4-BE49-F238E27FC236}">
                <a16:creationId xmlns:a16="http://schemas.microsoft.com/office/drawing/2014/main" id="{EAF9165E-2CBD-84BD-88CC-969926625D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t="16485" b="18061"/>
          <a:stretch/>
        </p:blipFill>
        <p:spPr>
          <a:xfrm>
            <a:off x="3800835" y="2879069"/>
            <a:ext cx="2016770" cy="233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“short-tempered boss”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short tempered boss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a short boss with a temper, or a quick to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anger boss?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10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A0294740-4A3D-327F-71A3-D0670858D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“re-signed”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resigned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someone signed a contract twice or has someone quit their job?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440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“small town gossip”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small-town gossip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frivolous gossip or gossip about a small town?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8663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ttern of different objects&#10;&#10;Description automatically generated with medium confidence">
            <a:extLst>
              <a:ext uri="{FF2B5EF4-FFF2-40B4-BE49-F238E27FC236}">
                <a16:creationId xmlns:a16="http://schemas.microsoft.com/office/drawing/2014/main" id="{0B2390C7-EF98-A2BC-06BC-E880BADED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“heavy duty equipment”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heavy-duty equipment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equipment which is heavy-duty or is it heavy equipment related to a duty?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6489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a hat and stars&#10;&#10;Description automatically generated">
            <a:extLst>
              <a:ext uri="{FF2B5EF4-FFF2-40B4-BE49-F238E27FC236}">
                <a16:creationId xmlns:a16="http://schemas.microsoft.com/office/drawing/2014/main" id="{ABEB19C7-97AC-4E1E-A9D1-373882D30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“little-used”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little used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that is used rarely or something that is small and useful?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24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114675"/>
            <a:ext cx="11308304" cy="351455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310" y="3191316"/>
            <a:ext cx="85401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Examples: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fast moving train vs fast-moving train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Old-furniture salesman vs old furniture salesman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Little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 vs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little-used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114425"/>
            <a:ext cx="10591800" cy="207595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explain the two examples below to a friend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 then in pairs, try to create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examples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 hyphen clarifies the meaning of the words?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8038" y="1656249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303 0.2187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5157</Words>
  <Application>Microsoft Office PowerPoint</Application>
  <PresentationFormat>Widescreen</PresentationFormat>
  <Paragraphs>730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Hyphens  to Avoid Confusion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2025-12-22T08:52:54Z</dcterms:modified>
</cp:coreProperties>
</file>