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431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6B6BD7-D780-4000-858B-88876088542E}" v="3" dt="2025-12-15T13:49:02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1701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2243105"/>
            <a:ext cx="11308304" cy="426720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2961" y="2389503"/>
            <a:ext cx="9753600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One to shorten a quote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One to build suspense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One to show a character’s thoughts trailing off</a:t>
            </a:r>
            <a:br>
              <a:rPr lang="en-GB" altLang="en-US" sz="2400" dirty="0">
                <a:solidFill>
                  <a:schemeClr val="tx1"/>
                </a:solidFill>
                <a:latin typeface="+mn-lt"/>
              </a:rPr>
            </a:b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i="1" u="sng" dirty="0">
                <a:solidFill>
                  <a:schemeClr val="tx1"/>
                </a:solidFill>
                <a:latin typeface="+mn-lt"/>
              </a:rPr>
              <a:t>Be as imaginative as possible 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– </a:t>
            </a:r>
            <a:br>
              <a:rPr lang="en-GB" altLang="en-US" sz="24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One could be a spooky story, one could be a dramatic speech during a football game, and one could be a diary entry.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three short sentences or mini-paragraphs,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 using an ellipsis for a different purpose: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816" y="84302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</Words>
  <Application>Microsoft Office PowerPoint</Application>
  <PresentationFormat>Widescreen</PresentationFormat>
  <Paragraphs>45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2025-12-22T08:51:27Z</dcterms:modified>
</cp:coreProperties>
</file>