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51" r:id="rId11"/>
    <p:sldId id="453" r:id="rId12"/>
    <p:sldId id="454" r:id="rId13"/>
    <p:sldId id="455" r:id="rId14"/>
    <p:sldId id="456" r:id="rId15"/>
    <p:sldId id="457" r:id="rId16"/>
    <p:sldId id="458" r:id="rId17"/>
    <p:sldId id="459" r:id="rId18"/>
    <p:sldId id="460" r:id="rId19"/>
    <p:sldId id="461" r:id="rId20"/>
    <p:sldId id="408" r:id="rId21"/>
    <p:sldId id="434" r:id="rId22"/>
    <p:sldId id="435" r:id="rId23"/>
    <p:sldId id="436" r:id="rId24"/>
    <p:sldId id="437" r:id="rId25"/>
    <p:sldId id="438" r:id="rId26"/>
    <p:sldId id="440" r:id="rId27"/>
    <p:sldId id="441" r:id="rId28"/>
    <p:sldId id="442" r:id="rId29"/>
    <p:sldId id="439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250A9B-C3A4-4E1E-AD5E-D06477B069B4}" v="2" dt="2025-12-09T15:13:50.8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above the crater.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Some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his 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secret hideout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above the crater.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Some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his 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secret hideout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above the crater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Some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b="1" i="1" dirty="0">
              <a:solidFill>
                <a:srgbClr val="92D050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his 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secret hideout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above the crater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Some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his 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secret hideout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above the crater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Some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his 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secret hideout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67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C9A3CE-B7A7-94A4-0E7D-E62BA506C2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CC41FD4-B572-502A-0CD4-3D51F9298A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849CC6-366F-7A0B-B96B-A6F7640AF82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above the crater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A3278DD-23EF-4D66-821A-BF4EC709A5C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Some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63CE451-C161-2B67-4D3E-5EEAFA892C7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17F67E1-16D1-118E-1E83-29B4D3BDF6C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BA62687-2AB2-ABA3-7DEA-DF14198F6F8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AF19FD9-B90D-0955-29C0-47909FD8AC6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his 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secret hideout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1141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348817-7A0F-3FC0-B742-3546BB1B38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7465B75-CD25-BD47-93C9-F58FC893FE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1CE328-16C9-5A35-663D-447F7B0A88D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above the crater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463D4B-AD73-D742-13DB-B268393AACA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Some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356F658-813F-94AF-C515-6968B2FBF3E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6E9071-5055-AAD0-0990-ED78B6CAC3F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97D1C0B-9C2E-874B-2B91-570C8F26DA6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the map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C28EE0D-36D9-A53C-1B5A-15B7169A80E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his 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secret hideout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49085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A10299-C02A-3FA3-BEBA-E36B40E634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253F131-92CA-4A47-FCBF-C66D257A92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6C99B1E-5D26-C069-089C-228C43231A5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above the crater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9E1284E-3554-78EA-40DD-285B4774356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Some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D4FF5CC-D188-969E-A4BF-8FA74E48C92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463CC2D-7A11-D788-9F06-5C01E2273B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01E52D9-53CB-EA76-74C4-65176618742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the map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689F92-BF36-BB6C-B809-87480E1AE7E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his 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secret hideout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288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95A06-46B6-200A-6D3F-BD544C3CCF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69F63DB-B609-80F4-5884-9842F6170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0EA105-47DD-A9EF-225E-0B41BA90C0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above the crater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D8032FF-2EAC-4A48-128C-223867057E0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Some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79C408-7956-0847-AF3F-42F8997B3E7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CDA1452-ABC8-1BA3-4DCE-533A5761A07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577B79A-6C66-1EE7-9F31-264C22AEA92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the map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14D370-796A-F635-0556-1CEC44862D5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his 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secret hideout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52735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E60587-D31C-6DBA-8B17-CC8DEB96E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2CB4945-355B-B94F-CD38-099E9CBDC4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A5DF6E-C090-4DE5-4B72-CA94BE447C4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above the crater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7B75E9E-E390-86E5-50D1-3138F20ECA6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Some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1E1ADC2-E2E4-D364-3A53-85C2CD163D7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32B544-237A-1D5D-C634-B50FAE1129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197F388-A1A2-AD02-0471-1B5861D869D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the map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9708B66-6C57-F7C3-514B-DA1B7CAB405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his 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secret hideout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005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above the crater.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Some 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thrived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thrived on chaos and confusion.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is there secret hideout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beautiful sunny day ended because a storm arrived.</a:t>
            </a: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5004796" y="4837895"/>
            <a:ext cx="448543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16F5DB-E4AC-3770-3BD3-1CB398A7D839}"/>
              </a:ext>
            </a:extLst>
          </p:cNvPr>
          <p:cNvSpPr/>
          <p:nvPr/>
        </p:nvSpPr>
        <p:spPr>
          <a:xfrm>
            <a:off x="4793625" y="3774065"/>
            <a:ext cx="654675" cy="663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867225" y="3717870"/>
            <a:ext cx="1013682" cy="663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869857" y="4228480"/>
            <a:ext cx="100841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59A88F-8400-BEA2-402D-4B8AA7741A2F}"/>
              </a:ext>
            </a:extLst>
          </p:cNvPr>
          <p:cNvSpPr txBox="1">
            <a:spLocks/>
          </p:cNvSpPr>
          <p:nvPr/>
        </p:nvSpPr>
        <p:spPr>
          <a:xfrm>
            <a:off x="697057" y="1192361"/>
            <a:ext cx="649908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 expanded noun phrase?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91020D-7DCA-2C86-17BF-CA87CB1DD224}"/>
              </a:ext>
            </a:extLst>
          </p:cNvPr>
          <p:cNvSpPr txBox="1">
            <a:spLocks/>
          </p:cNvSpPr>
          <p:nvPr/>
        </p:nvSpPr>
        <p:spPr>
          <a:xfrm>
            <a:off x="910503" y="2657214"/>
            <a:ext cx="4604472" cy="52230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Expanded noun phrase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616753" y="4302316"/>
            <a:ext cx="100841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 animBg="1"/>
      <p:bldP spid="2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D8EC910-DF34-9A9E-1756-52319D53377F}"/>
              </a:ext>
            </a:extLst>
          </p:cNvPr>
          <p:cNvSpPr txBox="1">
            <a:spLocks/>
          </p:cNvSpPr>
          <p:nvPr/>
        </p:nvSpPr>
        <p:spPr>
          <a:xfrm>
            <a:off x="323850" y="3065356"/>
            <a:ext cx="11458575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beautiful sunny day ended because a storm arrived.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03CDF16-FABB-8166-7D47-8F6485D70115}"/>
              </a:ext>
            </a:extLst>
          </p:cNvPr>
          <p:cNvSpPr txBox="1">
            <a:spLocks/>
          </p:cNvSpPr>
          <p:nvPr/>
        </p:nvSpPr>
        <p:spPr>
          <a:xfrm>
            <a:off x="4863823" y="4790270"/>
            <a:ext cx="466451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D991400-CEAF-1FFF-4508-22BA1C86F0E9}"/>
              </a:ext>
            </a:extLst>
          </p:cNvPr>
          <p:cNvSpPr/>
          <p:nvPr/>
        </p:nvSpPr>
        <p:spPr>
          <a:xfrm>
            <a:off x="4611604" y="3726438"/>
            <a:ext cx="663625" cy="663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4C5E74-5B3E-1B9A-D22C-DF3C00A11854}"/>
              </a:ext>
            </a:extLst>
          </p:cNvPr>
          <p:cNvSpPr/>
          <p:nvPr/>
        </p:nvSpPr>
        <p:spPr>
          <a:xfrm>
            <a:off x="8891467" y="3670245"/>
            <a:ext cx="1027540" cy="663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B563E338-72C5-7B05-E623-B093BFB8760E}"/>
              </a:ext>
            </a:extLst>
          </p:cNvPr>
          <p:cNvSpPr/>
          <p:nvPr/>
        </p:nvSpPr>
        <p:spPr>
          <a:xfrm rot="16200000">
            <a:off x="8906370" y="4179268"/>
            <a:ext cx="1008419" cy="23550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F744A4A6-7AFD-CC2F-D311-3E13D479D762}"/>
              </a:ext>
            </a:extLst>
          </p:cNvPr>
          <p:cNvSpPr/>
          <p:nvPr/>
        </p:nvSpPr>
        <p:spPr>
          <a:xfrm rot="16200000">
            <a:off x="4477367" y="4221096"/>
            <a:ext cx="1008419" cy="23550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EE4C650-8FDF-E446-3A5C-D4F2D4EA789B}"/>
              </a:ext>
            </a:extLst>
          </p:cNvPr>
          <p:cNvSpPr txBox="1">
            <a:spLocks/>
          </p:cNvSpPr>
          <p:nvPr/>
        </p:nvSpPr>
        <p:spPr>
          <a:xfrm>
            <a:off x="323850" y="3065356"/>
            <a:ext cx="11458575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beautiful sunny day ended because a storm arrived.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C537C8E-6B94-6832-9C22-AC1D1F666B4E}"/>
              </a:ext>
            </a:extLst>
          </p:cNvPr>
          <p:cNvSpPr txBox="1">
            <a:spLocks/>
          </p:cNvSpPr>
          <p:nvPr/>
        </p:nvSpPr>
        <p:spPr>
          <a:xfrm>
            <a:off x="4863823" y="4790270"/>
            <a:ext cx="466451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1EF5DAF-1811-DE3B-843F-EAC067A74130}"/>
              </a:ext>
            </a:extLst>
          </p:cNvPr>
          <p:cNvSpPr/>
          <p:nvPr/>
        </p:nvSpPr>
        <p:spPr>
          <a:xfrm>
            <a:off x="4611604" y="3726438"/>
            <a:ext cx="663625" cy="6637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A49E5C-890A-8868-BF90-A04B78CA0EFF}"/>
              </a:ext>
            </a:extLst>
          </p:cNvPr>
          <p:cNvSpPr/>
          <p:nvPr/>
        </p:nvSpPr>
        <p:spPr>
          <a:xfrm>
            <a:off x="8891467" y="3670245"/>
            <a:ext cx="1027540" cy="6637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0373A51-3DDD-B8F1-B519-1C81D6CB447D}"/>
              </a:ext>
            </a:extLst>
          </p:cNvPr>
          <p:cNvSpPr/>
          <p:nvPr/>
        </p:nvSpPr>
        <p:spPr>
          <a:xfrm rot="16200000">
            <a:off x="8906370" y="4179268"/>
            <a:ext cx="1008419" cy="23550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608E9020-EF12-FA3A-83F4-DD961931BEEF}"/>
              </a:ext>
            </a:extLst>
          </p:cNvPr>
          <p:cNvSpPr/>
          <p:nvPr/>
        </p:nvSpPr>
        <p:spPr>
          <a:xfrm rot="16200000">
            <a:off x="4477367" y="4221096"/>
            <a:ext cx="1008419" cy="23550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7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D880296-ABCD-D56A-A14B-57922F3756A8}"/>
              </a:ext>
            </a:extLst>
          </p:cNvPr>
          <p:cNvSpPr txBox="1">
            <a:spLocks/>
          </p:cNvSpPr>
          <p:nvPr/>
        </p:nvSpPr>
        <p:spPr>
          <a:xfrm>
            <a:off x="323850" y="3065356"/>
            <a:ext cx="11458575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beautiful sunny day ended because a storm arrived.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>
            <a:off x="10099411" y="3725251"/>
            <a:ext cx="1340114" cy="4710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210176" y="5105400"/>
            <a:ext cx="605790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DC39C4-3BFF-F325-4A9A-2C14784DB16F}"/>
              </a:ext>
            </a:extLst>
          </p:cNvPr>
          <p:cNvSpPr/>
          <p:nvPr/>
        </p:nvSpPr>
        <p:spPr>
          <a:xfrm>
            <a:off x="5376862" y="3725707"/>
            <a:ext cx="1256561" cy="4710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300339" y="442186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CA6A2D1D-488C-80D2-715E-2EC9F656C994}"/>
              </a:ext>
            </a:extLst>
          </p:cNvPr>
          <p:cNvSpPr/>
          <p:nvPr/>
        </p:nvSpPr>
        <p:spPr>
          <a:xfrm rot="16200000">
            <a:off x="10016670" y="440014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2" grpId="0" animBg="1"/>
      <p:bldP spid="1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A419559-1F2E-C891-BF13-726BA3F2D299}"/>
              </a:ext>
            </a:extLst>
          </p:cNvPr>
          <p:cNvSpPr txBox="1">
            <a:spLocks/>
          </p:cNvSpPr>
          <p:nvPr/>
        </p:nvSpPr>
        <p:spPr>
          <a:xfrm>
            <a:off x="323850" y="3065356"/>
            <a:ext cx="11458575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beautiful sunny day ended because a storm arrived.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AF2DA9B-6FE9-151C-E94B-AA76DB490F50}"/>
              </a:ext>
            </a:extLst>
          </p:cNvPr>
          <p:cNvSpPr/>
          <p:nvPr/>
        </p:nvSpPr>
        <p:spPr>
          <a:xfrm>
            <a:off x="10099411" y="3725251"/>
            <a:ext cx="1340114" cy="4710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4812019" y="260986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9508970" y="258565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F28FD-B36D-1E06-2FD5-A94916D869DB}"/>
              </a:ext>
            </a:extLst>
          </p:cNvPr>
          <p:cNvSpPr txBox="1">
            <a:spLocks/>
          </p:cNvSpPr>
          <p:nvPr/>
        </p:nvSpPr>
        <p:spPr>
          <a:xfrm>
            <a:off x="5210176" y="5105400"/>
            <a:ext cx="605790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682D0F-F1A6-2E8D-6381-C750D4B96CF1}"/>
              </a:ext>
            </a:extLst>
          </p:cNvPr>
          <p:cNvSpPr/>
          <p:nvPr/>
        </p:nvSpPr>
        <p:spPr>
          <a:xfrm>
            <a:off x="5376862" y="3725707"/>
            <a:ext cx="1256561" cy="4710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21770417-8A57-BFA6-7E30-FC4EBE57899D}"/>
              </a:ext>
            </a:extLst>
          </p:cNvPr>
          <p:cNvSpPr/>
          <p:nvPr/>
        </p:nvSpPr>
        <p:spPr>
          <a:xfrm rot="16200000">
            <a:off x="5300339" y="442186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BDC0EB8C-2C4E-66BE-87C0-B47D46D535F9}"/>
              </a:ext>
            </a:extLst>
          </p:cNvPr>
          <p:cNvSpPr/>
          <p:nvPr/>
        </p:nvSpPr>
        <p:spPr>
          <a:xfrm rot="16200000">
            <a:off x="10016670" y="440014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“because”?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6382121" y="491602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7016DF-79A0-2922-9373-5E84C5A56268}"/>
              </a:ext>
            </a:extLst>
          </p:cNvPr>
          <p:cNvSpPr txBox="1">
            <a:spLocks/>
          </p:cNvSpPr>
          <p:nvPr/>
        </p:nvSpPr>
        <p:spPr>
          <a:xfrm>
            <a:off x="381000" y="3065356"/>
            <a:ext cx="11401425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beautiful sunny day ended because a storm arrived.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6881875" y="42092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“because”?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96065A1-29FB-81F3-BF22-7F9E80F3173C}"/>
              </a:ext>
            </a:extLst>
          </p:cNvPr>
          <p:cNvSpPr txBox="1">
            <a:spLocks/>
          </p:cNvSpPr>
          <p:nvPr/>
        </p:nvSpPr>
        <p:spPr>
          <a:xfrm>
            <a:off x="381000" y="3065356"/>
            <a:ext cx="11401425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beautiful sunny day ended because a storm arrived.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031CA9-6834-4C41-34B6-E0BBA7C681E9}"/>
              </a:ext>
            </a:extLst>
          </p:cNvPr>
          <p:cNvSpPr txBox="1">
            <a:spLocks/>
          </p:cNvSpPr>
          <p:nvPr/>
        </p:nvSpPr>
        <p:spPr>
          <a:xfrm>
            <a:off x="6409655" y="499165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FE11DEE-51DA-D40D-199C-950523DE4A09}"/>
              </a:ext>
            </a:extLst>
          </p:cNvPr>
          <p:cNvSpPr/>
          <p:nvPr/>
        </p:nvSpPr>
        <p:spPr>
          <a:xfrm rot="16200000">
            <a:off x="6803002" y="4257163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because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560748" y="3744445"/>
            <a:ext cx="6057786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8401050" y="3716990"/>
            <a:ext cx="323020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because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6406069" y="4987749"/>
            <a:ext cx="2200275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FB520-A586-6591-96A8-14740CBE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A2E696A-F490-5C62-1F17-7E70F4A6B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9D2FD9D-4572-3825-6DC7-95FFB965E2D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words are “beautiful” and “sunny”?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0C921F-49D8-6B1B-AD01-AC1CF3A5CAB9}"/>
              </a:ext>
            </a:extLst>
          </p:cNvPr>
          <p:cNvSpPr txBox="1">
            <a:spLocks/>
          </p:cNvSpPr>
          <p:nvPr/>
        </p:nvSpPr>
        <p:spPr>
          <a:xfrm>
            <a:off x="333376" y="3065356"/>
            <a:ext cx="114490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beautiful sunny day ended because a storm arrived.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22F93C-DE42-BF90-87AB-2432469D2DC0}"/>
              </a:ext>
            </a:extLst>
          </p:cNvPr>
          <p:cNvSpPr txBox="1">
            <a:spLocks/>
          </p:cNvSpPr>
          <p:nvPr/>
        </p:nvSpPr>
        <p:spPr>
          <a:xfrm>
            <a:off x="1457325" y="474821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190A58C-990F-0453-15EB-89E8A3661F5F}"/>
              </a:ext>
            </a:extLst>
          </p:cNvPr>
          <p:cNvSpPr/>
          <p:nvPr/>
        </p:nvSpPr>
        <p:spPr>
          <a:xfrm rot="16200000">
            <a:off x="1223851" y="4362303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23EA58D-94C2-ECAE-0B95-6418E86F3168}"/>
              </a:ext>
            </a:extLst>
          </p:cNvPr>
          <p:cNvSpPr/>
          <p:nvPr/>
        </p:nvSpPr>
        <p:spPr>
          <a:xfrm rot="16200000">
            <a:off x="3080261" y="4228300"/>
            <a:ext cx="133263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331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“the” and “a”?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9883525-1DC1-6C8D-BFFA-CAFA27AF2BAA}"/>
              </a:ext>
            </a:extLst>
          </p:cNvPr>
          <p:cNvSpPr txBox="1">
            <a:spLocks/>
          </p:cNvSpPr>
          <p:nvPr/>
        </p:nvSpPr>
        <p:spPr>
          <a:xfrm>
            <a:off x="333376" y="3065356"/>
            <a:ext cx="114490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beautiful sunny day ended because a storm arrived.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447675" y="4943000"/>
            <a:ext cx="846772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B0D528B3-B0B7-3A3C-CD4F-58B542FC0022}"/>
              </a:ext>
            </a:extLst>
          </p:cNvPr>
          <p:cNvSpPr/>
          <p:nvPr/>
        </p:nvSpPr>
        <p:spPr>
          <a:xfrm rot="16200000">
            <a:off x="218907" y="4204792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8F1EADB-7A5F-4A26-133B-8F5DA0692C16}"/>
              </a:ext>
            </a:extLst>
          </p:cNvPr>
          <p:cNvSpPr/>
          <p:nvPr/>
        </p:nvSpPr>
        <p:spPr>
          <a:xfrm rot="16200000">
            <a:off x="7915107" y="4204792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05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B8004C1-18CA-A527-7982-19D4AF827B6A}"/>
              </a:ext>
            </a:extLst>
          </p:cNvPr>
          <p:cNvSpPr txBox="1">
            <a:spLocks/>
          </p:cNvSpPr>
          <p:nvPr/>
        </p:nvSpPr>
        <p:spPr>
          <a:xfrm>
            <a:off x="333376" y="3065356"/>
            <a:ext cx="114490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beautiful sunny day ended because a storm arrived.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5100321" y="4737236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5412459" y="4107576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4017739" y="1831494"/>
            <a:ext cx="172950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4522312" y="2722652"/>
            <a:ext cx="720362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8947532" y="2718848"/>
            <a:ext cx="906569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6336823" y="183347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5400000">
            <a:off x="6931151" y="2767802"/>
            <a:ext cx="808660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FDBACAC-792C-27B4-4412-0A4D566BDF26}"/>
              </a:ext>
            </a:extLst>
          </p:cNvPr>
          <p:cNvSpPr/>
          <p:nvPr/>
        </p:nvSpPr>
        <p:spPr>
          <a:xfrm rot="16200000">
            <a:off x="10351969" y="4080317"/>
            <a:ext cx="1075583" cy="238253"/>
          </a:xfrm>
          <a:prstGeom prst="rightArrow">
            <a:avLst>
              <a:gd name="adj1" fmla="val 46691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F988E7B-9DE3-D0B1-D064-DF18DFB94ECF}"/>
              </a:ext>
            </a:extLst>
          </p:cNvPr>
          <p:cNvSpPr txBox="1">
            <a:spLocks/>
          </p:cNvSpPr>
          <p:nvPr/>
        </p:nvSpPr>
        <p:spPr>
          <a:xfrm>
            <a:off x="330297" y="176891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35B09733-B233-51AE-05FB-F972A6936D0F}"/>
              </a:ext>
            </a:extLst>
          </p:cNvPr>
          <p:cNvSpPr/>
          <p:nvPr/>
        </p:nvSpPr>
        <p:spPr>
          <a:xfrm rot="5400000">
            <a:off x="393378" y="2639395"/>
            <a:ext cx="867416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9041127" y="1814613"/>
            <a:ext cx="172950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AEBE2C-38DD-7054-6514-7EE149A96F38}"/>
              </a:ext>
            </a:extLst>
          </p:cNvPr>
          <p:cNvSpPr txBox="1">
            <a:spLocks/>
          </p:cNvSpPr>
          <p:nvPr/>
        </p:nvSpPr>
        <p:spPr>
          <a:xfrm>
            <a:off x="10159846" y="470387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632CEE7-D7B0-ADDE-FE5C-F3999D35AFB4}"/>
              </a:ext>
            </a:extLst>
          </p:cNvPr>
          <p:cNvSpPr txBox="1">
            <a:spLocks/>
          </p:cNvSpPr>
          <p:nvPr/>
        </p:nvSpPr>
        <p:spPr>
          <a:xfrm>
            <a:off x="1424087" y="4706942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80C8F0-5B8D-8963-1666-5D36529D0816}"/>
              </a:ext>
            </a:extLst>
          </p:cNvPr>
          <p:cNvSpPr/>
          <p:nvPr/>
        </p:nvSpPr>
        <p:spPr>
          <a:xfrm rot="16200000">
            <a:off x="1190613" y="4321032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5FFC44FD-EBA8-A139-1CD9-9F6DD7E5C4CF}"/>
              </a:ext>
            </a:extLst>
          </p:cNvPr>
          <p:cNvSpPr/>
          <p:nvPr/>
        </p:nvSpPr>
        <p:spPr>
          <a:xfrm rot="16200000">
            <a:off x="3080261" y="4228300"/>
            <a:ext cx="133263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9DB274F-C9B7-15B8-2585-4526B4C8631E}"/>
              </a:ext>
            </a:extLst>
          </p:cNvPr>
          <p:cNvSpPr txBox="1">
            <a:spLocks/>
          </p:cNvSpPr>
          <p:nvPr/>
        </p:nvSpPr>
        <p:spPr>
          <a:xfrm>
            <a:off x="7419692" y="4737236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D8C467DF-6995-9C08-34D9-84DD33C5E27F}"/>
              </a:ext>
            </a:extLst>
          </p:cNvPr>
          <p:cNvSpPr/>
          <p:nvPr/>
        </p:nvSpPr>
        <p:spPr>
          <a:xfrm rot="16200000">
            <a:off x="8027112" y="4097220"/>
            <a:ext cx="1019974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FDBF9866-89E4-BA5D-52DB-7FB7726CD6B2}"/>
              </a:ext>
            </a:extLst>
          </p:cNvPr>
          <p:cNvSpPr/>
          <p:nvPr/>
        </p:nvSpPr>
        <p:spPr>
          <a:xfrm>
            <a:off x="3480196" y="6010726"/>
            <a:ext cx="5530727" cy="646410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9" grpId="0" animBg="1"/>
      <p:bldP spid="30" grpId="0" animBg="1"/>
      <p:bldP spid="11" grpId="0" animBg="1"/>
      <p:bldP spid="12" grpId="0" animBg="1"/>
      <p:bldP spid="18" grpId="0" animBg="1"/>
      <p:bldP spid="19" grpId="0" animBg="1"/>
      <p:bldP spid="32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above the crater.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Some 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thrived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is there secret hideout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above the crater.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Some 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thrived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chaos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confusion.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is there secret hideout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above the crater.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Some 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thrived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is there secret hideout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above the crater.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Some 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is there secret hideout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above the crater.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Some 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his is there secret hideout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above the crater.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Some 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his 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secret hideout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above the crater.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Some 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his 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secret hideout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3625</Words>
  <Application>Microsoft Office PowerPoint</Application>
  <PresentationFormat>Widescreen</PresentationFormat>
  <Paragraphs>420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2025-12-22T08:52:26Z</dcterms:modified>
</cp:coreProperties>
</file>