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6"/>
  </p:notesMasterIdLst>
  <p:sldIdLst>
    <p:sldId id="2593" r:id="rId2"/>
    <p:sldId id="443" r:id="rId3"/>
    <p:sldId id="444" r:id="rId4"/>
    <p:sldId id="445" r:id="rId5"/>
    <p:sldId id="446" r:id="rId6"/>
    <p:sldId id="447" r:id="rId7"/>
    <p:sldId id="448" r:id="rId8"/>
    <p:sldId id="449" r:id="rId9"/>
    <p:sldId id="450" r:id="rId10"/>
    <p:sldId id="451" r:id="rId11"/>
    <p:sldId id="453" r:id="rId12"/>
    <p:sldId id="454" r:id="rId13"/>
    <p:sldId id="455" r:id="rId14"/>
    <p:sldId id="456" r:id="rId15"/>
    <p:sldId id="457" r:id="rId16"/>
    <p:sldId id="458" r:id="rId17"/>
    <p:sldId id="459" r:id="rId18"/>
    <p:sldId id="460" r:id="rId19"/>
    <p:sldId id="461" r:id="rId20"/>
    <p:sldId id="408" r:id="rId21"/>
    <p:sldId id="434" r:id="rId22"/>
    <p:sldId id="435" r:id="rId23"/>
    <p:sldId id="436" r:id="rId24"/>
    <p:sldId id="437" r:id="rId25"/>
    <p:sldId id="438" r:id="rId26"/>
    <p:sldId id="440" r:id="rId27"/>
    <p:sldId id="441" r:id="rId28"/>
    <p:sldId id="442" r:id="rId29"/>
    <p:sldId id="439" r:id="rId30"/>
    <p:sldId id="274" r:id="rId31"/>
    <p:sldId id="502" r:id="rId32"/>
    <p:sldId id="469" r:id="rId33"/>
    <p:sldId id="416" r:id="rId34"/>
    <p:sldId id="419" r:id="rId35"/>
    <p:sldId id="477" r:id="rId36"/>
    <p:sldId id="470" r:id="rId37"/>
    <p:sldId id="471" r:id="rId38"/>
    <p:sldId id="473" r:id="rId39"/>
    <p:sldId id="474" r:id="rId40"/>
    <p:sldId id="475" r:id="rId41"/>
    <p:sldId id="520" r:id="rId42"/>
    <p:sldId id="476" r:id="rId43"/>
    <p:sldId id="521" r:id="rId44"/>
    <p:sldId id="522" r:id="rId45"/>
    <p:sldId id="523" r:id="rId46"/>
    <p:sldId id="412" r:id="rId47"/>
    <p:sldId id="424" r:id="rId48"/>
    <p:sldId id="425" r:id="rId49"/>
    <p:sldId id="426" r:id="rId50"/>
    <p:sldId id="428" r:id="rId51"/>
    <p:sldId id="430" r:id="rId52"/>
    <p:sldId id="429" r:id="rId53"/>
    <p:sldId id="431" r:id="rId54"/>
    <p:sldId id="2594" r:id="rId55"/>
  </p:sldIdLst>
  <p:sldSz cx="12192000" cy="6858000"/>
  <p:notesSz cx="6858000" cy="9144000"/>
  <p:embeddedFontLst>
    <p:embeddedFont>
      <p:font typeface="Andika" panose="02000000000000000000" pitchFamily="2"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D68DF6-836F-47D9-802C-39B8DC1EF36F}" v="23" dt="2025-12-15T13:46:15.8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microsoft.com/office/2018/10/relationships/authors" Target="authors.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a:solidFill>
          <a:srgbClr val="00B050"/>
        </a:solidFill>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t>
        <a:bodyPr/>
        <a:lstStyle/>
        <a:p>
          <a:endParaRPr lang="en-GB"/>
        </a:p>
      </dgm:t>
    </dgm:pt>
    <dgm:pt modelId="{1E78C491-BFB3-4809-A7C0-BE9D2B223626}" type="sibTrans" cxnId="{6666CEBA-502C-4BB4-B18F-BECDCAACC4DF}">
      <dgm:prSet/>
      <dgm:spPr/>
      <dgm:t>
        <a:bodyPr/>
        <a:lstStyle/>
        <a:p>
          <a:endParaRPr lang="en-GB"/>
        </a:p>
      </dgm:t>
    </dgm:pt>
    <dgm:pt modelId="{1FFD833D-74CB-468A-A714-D60B02C4719A}">
      <dgm:prSet phldrT="[Text]"/>
      <dgm:spPr/>
      <dgm:t>
        <a:bodyPr/>
        <a:lstStyle/>
        <a:p>
          <a:r>
            <a:rPr lang="en-GB" dirty="0"/>
            <a:t>Lists</a:t>
          </a:r>
        </a:p>
      </dgm:t>
    </dgm:pt>
    <dgm:pt modelId="{CA044016-368D-4C32-BA70-F2362D68DFDE}" type="parTrans" cxnId="{3642E4B3-4EE6-4C2E-968B-E603E6964DDA}">
      <dgm:prSet/>
      <dgm:spPr/>
      <dgm:t>
        <a:bodyPr/>
        <a:lstStyle/>
        <a:p>
          <a:endParaRPr lang="en-GB"/>
        </a:p>
      </dgm:t>
    </dgm:pt>
    <dgm:pt modelId="{E6407E43-19C0-467C-A01C-A2E7EC2661C5}" type="sibTrans" cxnId="{3642E4B3-4EE6-4C2E-968B-E603E6964DDA}">
      <dgm:prSet/>
      <dgm:spPr/>
      <dgm:t>
        <a:bodyPr/>
        <a:lstStyle/>
        <a:p>
          <a:endParaRPr lang="en-GB"/>
        </a:p>
      </dgm:t>
    </dgm:pt>
    <dgm:pt modelId="{D792DDDA-10AE-41E1-9654-627176949F96}">
      <dgm:prSet phldrT="[Text]"/>
      <dgm:spPr/>
      <dgm:t>
        <a:bodyPr/>
        <a:lstStyle/>
        <a:p>
          <a:r>
            <a:rPr lang="en-GB" dirty="0"/>
            <a:t>To avoid ambiguity</a:t>
          </a:r>
        </a:p>
      </dgm:t>
    </dgm:pt>
    <dgm:pt modelId="{B7BE11D9-0584-4771-8E1B-C604A9987C8C}" type="parTrans" cxnId="{EC5E6F73-B9B9-4BD9-AB32-E0BE8B153308}">
      <dgm:prSet/>
      <dgm:spPr/>
      <dgm:t>
        <a:bodyPr/>
        <a:lstStyle/>
        <a:p>
          <a:endParaRPr lang="en-GB"/>
        </a:p>
      </dgm:t>
    </dgm:pt>
    <dgm:pt modelId="{B33D1B6D-9AAE-4576-B22F-723273126472}" type="sibTrans" cxnId="{EC5E6F73-B9B9-4BD9-AB32-E0BE8B153308}">
      <dgm:prSet/>
      <dgm:spPr/>
      <dgm:t>
        <a:bodyPr/>
        <a:lstStyle/>
        <a:p>
          <a:endParaRPr lang="en-GB"/>
        </a:p>
      </dgm:t>
    </dgm:pt>
    <dgm:pt modelId="{9540BEE0-2399-4E25-B846-3D6A319BD867}">
      <dgm:prSet phldrT="[Text]"/>
      <dgm:spPr/>
      <dgm:t>
        <a:bodyPr/>
        <a:lstStyle/>
        <a:p>
          <a:r>
            <a:rPr lang="en-GB" dirty="0"/>
            <a:t>As part of parentheses</a:t>
          </a:r>
        </a:p>
      </dgm:t>
    </dgm:pt>
    <dgm:pt modelId="{04EB92F2-5602-4D4C-93C4-2886A001CEAA}" type="parTrans" cxnId="{F243E675-4F21-4175-96F5-E60D9DD20768}">
      <dgm:prSet/>
      <dgm:spPr/>
      <dgm:t>
        <a:bodyPr/>
        <a:lstStyle/>
        <a:p>
          <a:endParaRPr lang="en-GB"/>
        </a:p>
      </dgm:t>
    </dgm:pt>
    <dgm:pt modelId="{53073915-9631-4DB6-8F07-8CF5D8346EE1}" type="sibTrans" cxnId="{F243E675-4F21-4175-96F5-E60D9DD20768}">
      <dgm:prSet/>
      <dgm:spPr/>
      <dgm:t>
        <a:bodyPr/>
        <a:lstStyle/>
        <a:p>
          <a:endParaRPr lang="en-GB"/>
        </a:p>
      </dgm:t>
    </dgm:pt>
    <dgm:pt modelId="{C821CBBB-C346-4ACB-9E19-DA78D2C97D8C}">
      <dgm:prSet phldrT="[Text]"/>
      <dgm:spPr/>
      <dgm:t>
        <a:bodyPr/>
        <a:lstStyle/>
        <a:p>
          <a:r>
            <a:rPr lang="en-GB" dirty="0"/>
            <a:t>Parentheses</a:t>
          </a:r>
        </a:p>
      </dgm:t>
    </dgm:pt>
    <dgm:pt modelId="{1528B5A5-574C-48AC-A0B9-13BBAC3ACD6A}" type="parTrans" cxnId="{19891459-B8B7-4E6B-A141-CE5AAB8F3B48}">
      <dgm:prSet/>
      <dgm:spPr/>
      <dgm:t>
        <a:bodyPr/>
        <a:lstStyle/>
        <a:p>
          <a:endParaRPr lang="en-GB"/>
        </a:p>
      </dgm:t>
    </dgm:pt>
    <dgm:pt modelId="{3974485B-74CF-4871-B211-AF4ABBA9B050}" type="sibTrans" cxnId="{19891459-B8B7-4E6B-A141-CE5AAB8F3B48}">
      <dgm:prSet/>
      <dgm:spPr/>
      <dgm:t>
        <a:bodyPr/>
        <a:lstStyle/>
        <a:p>
          <a:endParaRPr lang="en-GB"/>
        </a:p>
      </dgm:t>
    </dgm:pt>
    <dgm:pt modelId="{D4012E82-E5D7-494F-B336-7D851D278176}">
      <dgm:prSet phldrT="[Text]"/>
      <dgm:spPr/>
      <dgm:t>
        <a:bodyPr/>
        <a:lstStyle/>
        <a:p>
          <a:r>
            <a:rPr lang="en-GB" dirty="0"/>
            <a:t>Bullet points</a:t>
          </a:r>
        </a:p>
      </dgm:t>
    </dgm:pt>
    <dgm:pt modelId="{E8EA8B4C-2182-4C57-817C-F109C271D506}" type="parTrans" cxnId="{855EF8BA-015A-47DD-A271-4BB08D06AE9A}">
      <dgm:prSet/>
      <dgm:spPr/>
      <dgm:t>
        <a:bodyPr/>
        <a:lstStyle/>
        <a:p>
          <a:endParaRPr lang="en-GB"/>
        </a:p>
      </dgm:t>
    </dgm:pt>
    <dgm:pt modelId="{DCC55C84-B990-4169-B02B-11A803582E78}" type="sibTrans" cxnId="{855EF8BA-015A-47DD-A271-4BB08D06AE9A}">
      <dgm:prSet/>
      <dgm:spPr/>
      <dgm:t>
        <a:bodyPr/>
        <a:lstStyle/>
        <a:p>
          <a:endParaRPr lang="en-GB"/>
        </a:p>
      </dgm:t>
    </dgm:pt>
    <dgm:pt modelId="{B2A1C9C4-FBED-4EDA-8D18-34E26B093784}">
      <dgm:prSet phldrT="[Text]"/>
      <dgm:spPr/>
      <dgm:t>
        <a:bodyPr/>
        <a:lstStyle/>
        <a:p>
          <a:r>
            <a:rPr lang="en-GB" dirty="0"/>
            <a:t>Hyphens</a:t>
          </a:r>
        </a:p>
      </dgm:t>
    </dgm:pt>
    <dgm:pt modelId="{B51DCF9B-6B2A-481E-B354-56A15C688272}" type="parTrans" cxnId="{CEC7874F-DF79-4A88-96AD-7904196CA8F2}">
      <dgm:prSet/>
      <dgm:spPr/>
      <dgm:t>
        <a:bodyPr/>
        <a:lstStyle/>
        <a:p>
          <a:endParaRPr lang="en-GB"/>
        </a:p>
      </dgm:t>
    </dgm:pt>
    <dgm:pt modelId="{E28B9263-A22E-4E48-B2CF-CE3EB34271F2}" type="sibTrans" cxnId="{CEC7874F-DF79-4A88-96AD-7904196CA8F2}">
      <dgm:prSet/>
      <dgm:spPr/>
      <dgm:t>
        <a:bodyPr/>
        <a:lstStyle/>
        <a:p>
          <a:endParaRPr lang="en-GB"/>
        </a:p>
      </dgm:t>
    </dgm:pt>
    <dgm:pt modelId="{1B42A80A-FB6B-45E4-AA02-5F5563412D3E}">
      <dgm:prSet phldrT="[Text]"/>
      <dgm:spPr/>
      <dgm:t>
        <a:bodyPr/>
        <a:lstStyle/>
        <a:p>
          <a:r>
            <a:rPr lang="en-GB"/>
            <a:t>Ellipses</a:t>
          </a:r>
          <a:endParaRPr lang="en-GB" dirty="0"/>
        </a:p>
      </dgm:t>
    </dgm:pt>
    <dgm:pt modelId="{6A610EEE-693B-428D-AFDE-A055909D8E1B}" type="parTrans" cxnId="{F56A2EC2-C352-4A0E-834B-86BC1ACEC942}">
      <dgm:prSet/>
      <dgm:spPr/>
    </dgm:pt>
    <dgm:pt modelId="{387981B4-A36A-4431-AEFB-BCC1B178E7B6}" type="sibTrans" cxnId="{F56A2EC2-C352-4A0E-834B-86BC1ACEC94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4"/>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4"/>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4"/>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4"/>
      <dgm:spPr/>
    </dgm:pt>
    <dgm:pt modelId="{C9D738C4-C8DE-45A7-A015-BEE899E08E71}" type="pres">
      <dgm:prSet presAssocID="{1FFD833D-74CB-468A-A714-D60B02C4719A}" presName="hierChild3" presStyleCnt="0"/>
      <dgm:spPr/>
    </dgm:pt>
    <dgm:pt modelId="{8308160B-A56D-406A-B3BC-95BCBA279CD4}" type="pres">
      <dgm:prSet presAssocID="{B7BE11D9-0584-4771-8E1B-C604A9987C8C}" presName="Name19" presStyleLbl="parChTrans1D3" presStyleIdx="2" presStyleCnt="4"/>
      <dgm:spPr/>
    </dgm:pt>
    <dgm:pt modelId="{16D528A2-43EF-49E2-AEEC-415906154B06}" type="pres">
      <dgm:prSet presAssocID="{D792DDDA-10AE-41E1-9654-627176949F96}" presName="Name21" presStyleCnt="0"/>
      <dgm:spPr/>
    </dgm:pt>
    <dgm:pt modelId="{955A9E76-515E-4191-A5E2-8A38CABBBABC}" type="pres">
      <dgm:prSet presAssocID="{D792DDDA-10AE-41E1-9654-627176949F96}" presName="level2Shape" presStyleLbl="node3" presStyleIdx="2" presStyleCnt="4"/>
      <dgm:spPr/>
    </dgm:pt>
    <dgm:pt modelId="{9B4AEFE7-FE82-4498-9C28-BD452B58B4BD}" type="pres">
      <dgm:prSet presAssocID="{D792DDDA-10AE-41E1-9654-627176949F96}" presName="hierChild3" presStyleCnt="0"/>
      <dgm:spPr/>
    </dgm:pt>
    <dgm:pt modelId="{2C7820C8-1FD1-43E6-A5F5-5A8FF68C16FC}" type="pres">
      <dgm:prSet presAssocID="{04EB92F2-5602-4D4C-93C4-2886A001CEAA}" presName="Name19" presStyleLbl="parChTrans1D3" presStyleIdx="3" presStyleCnt="4"/>
      <dgm:spPr/>
    </dgm:pt>
    <dgm:pt modelId="{94EFD5B5-63CF-4868-ACA7-10587B912FE0}" type="pres">
      <dgm:prSet presAssocID="{9540BEE0-2399-4E25-B846-3D6A319BD867}" presName="Name21" presStyleCnt="0"/>
      <dgm:spPr/>
    </dgm:pt>
    <dgm:pt modelId="{F0C378B1-EBF8-43E4-8F68-CC66D289BBE2}" type="pres">
      <dgm:prSet presAssocID="{9540BEE0-2399-4E25-B846-3D6A319BD867}" presName="level2Shape" presStyleLbl="node3" presStyleIdx="3" presStyleCnt="4"/>
      <dgm:spPr/>
    </dgm:pt>
    <dgm:pt modelId="{391C3237-E96E-4383-9A4F-3DDF0273476C}" type="pres">
      <dgm:prSet presAssocID="{9540BEE0-2399-4E25-B846-3D6A319BD867}" presName="hierChild3" presStyleCnt="0"/>
      <dgm:spPr/>
    </dgm:pt>
    <dgm:pt modelId="{514893FB-E965-460E-A081-BE694362D9C7}" type="pres">
      <dgm:prSet presAssocID="{AC0B3E1B-E772-43A3-9403-15D1BC4ED35E}" presName="Name19" presStyleLbl="parChTrans1D2" presStyleIdx="4" presStyleCnt="9"/>
      <dgm:spPr/>
    </dgm:pt>
    <dgm:pt modelId="{A55B25C4-4FEF-4597-B06B-6392EF097104}" type="pres">
      <dgm:prSet presAssocID="{F0877716-ED22-4B74-95BF-FDDF875A0B1E}" presName="Name21" presStyleCnt="0"/>
      <dgm:spPr/>
    </dgm:pt>
    <dgm:pt modelId="{45BEA854-AC37-4403-B344-3C44493CF610}" type="pres">
      <dgm:prSet presAssocID="{F0877716-ED22-4B74-95BF-FDDF875A0B1E}" presName="level2Shape" presStyleLbl="node2" presStyleIdx="4" presStyleCnt="9"/>
      <dgm:spPr/>
    </dgm:pt>
    <dgm:pt modelId="{C3CE8086-AC51-4CAB-A7A2-699B1F65780C}" type="pres">
      <dgm:prSet presAssocID="{F0877716-ED22-4B74-95BF-FDDF875A0B1E}" presName="hierChild3" presStyleCnt="0"/>
      <dgm:spPr/>
    </dgm:pt>
    <dgm:pt modelId="{3875CA7B-3C85-4BE6-A775-D9696350D9F9}" type="pres">
      <dgm:prSet presAssocID="{1528B5A5-574C-48AC-A0B9-13BBAC3ACD6A}" presName="Name19" presStyleLbl="parChTrans1D2" presStyleIdx="5" presStyleCnt="9"/>
      <dgm:spPr/>
    </dgm:pt>
    <dgm:pt modelId="{6E6E740D-7524-4614-8D9D-DBC20975547C}" type="pres">
      <dgm:prSet presAssocID="{C821CBBB-C346-4ACB-9E19-DA78D2C97D8C}" presName="Name21" presStyleCnt="0"/>
      <dgm:spPr/>
    </dgm:pt>
    <dgm:pt modelId="{1E9EA311-5A1C-41C6-8943-FACCF8DC5FA5}" type="pres">
      <dgm:prSet presAssocID="{C821CBBB-C346-4ACB-9E19-DA78D2C97D8C}" presName="level2Shape" presStyleLbl="node2" presStyleIdx="5" presStyleCnt="9"/>
      <dgm:spPr/>
    </dgm:pt>
    <dgm:pt modelId="{AA893C05-9718-4474-B2DD-CE4776DEE4B9}" type="pres">
      <dgm:prSet presAssocID="{C821CBBB-C346-4ACB-9E19-DA78D2C97D8C}" presName="hierChild3" presStyleCnt="0"/>
      <dgm:spPr/>
    </dgm:pt>
    <dgm:pt modelId="{2639DCE2-B858-4ED7-A85C-0D1215C44484}" type="pres">
      <dgm:prSet presAssocID="{E8EA8B4C-2182-4C57-817C-F109C271D506}" presName="Name19" presStyleLbl="parChTrans1D2" presStyleIdx="6" presStyleCnt="9"/>
      <dgm:spPr/>
    </dgm:pt>
    <dgm:pt modelId="{FA39141F-311D-4A3B-9B2F-8997E2E2EF9F}" type="pres">
      <dgm:prSet presAssocID="{D4012E82-E5D7-494F-B336-7D851D278176}" presName="Name21" presStyleCnt="0"/>
      <dgm:spPr/>
    </dgm:pt>
    <dgm:pt modelId="{92369E04-F1B4-49C2-9346-C1D12EB74969}" type="pres">
      <dgm:prSet presAssocID="{D4012E82-E5D7-494F-B336-7D851D278176}" presName="level2Shape" presStyleLbl="node2" presStyleIdx="6" presStyleCnt="9"/>
      <dgm:spPr/>
    </dgm:pt>
    <dgm:pt modelId="{106EB06B-DEA3-4FF8-821D-8B93D3ED4734}" type="pres">
      <dgm:prSet presAssocID="{D4012E82-E5D7-494F-B336-7D851D278176}" presName="hierChild3" presStyleCnt="0"/>
      <dgm:spPr/>
    </dgm:pt>
    <dgm:pt modelId="{A7505B48-5EBA-43D7-8640-845EC1A5F099}" type="pres">
      <dgm:prSet presAssocID="{B51DCF9B-6B2A-481E-B354-56A15C688272}" presName="Name19" presStyleLbl="parChTrans1D2" presStyleIdx="7" presStyleCnt="9"/>
      <dgm:spPr/>
    </dgm:pt>
    <dgm:pt modelId="{A868E9BF-DED2-4166-AE99-28F197A2F466}" type="pres">
      <dgm:prSet presAssocID="{B2A1C9C4-FBED-4EDA-8D18-34E26B093784}" presName="Name21" presStyleCnt="0"/>
      <dgm:spPr/>
    </dgm:pt>
    <dgm:pt modelId="{3CF2472C-7F58-4E76-A138-3E7D0F43960A}" type="pres">
      <dgm:prSet presAssocID="{B2A1C9C4-FBED-4EDA-8D18-34E26B093784}" presName="level2Shape" presStyleLbl="node2" presStyleIdx="7" presStyleCnt="9"/>
      <dgm:spPr/>
    </dgm:pt>
    <dgm:pt modelId="{6C6C24F0-9862-48D7-B17E-56B824E12F80}" type="pres">
      <dgm:prSet presAssocID="{B2A1C9C4-FBED-4EDA-8D18-34E26B093784}" presName="hierChild3" presStyleCnt="0"/>
      <dgm:spPr/>
    </dgm:pt>
    <dgm:pt modelId="{E56F0EE5-6127-49FF-BD2D-8C4E13BE2419}" type="pres">
      <dgm:prSet presAssocID="{6A610EEE-693B-428D-AFDE-A055909D8E1B}" presName="Name19" presStyleLbl="parChTrans1D2" presStyleIdx="8" presStyleCnt="9"/>
      <dgm:spPr/>
    </dgm:pt>
    <dgm:pt modelId="{3D183E86-34B1-426B-BD34-62AC7D0B531A}" type="pres">
      <dgm:prSet presAssocID="{1B42A80A-FB6B-45E4-AA02-5F5563412D3E}" presName="Name21" presStyleCnt="0"/>
      <dgm:spPr/>
    </dgm:pt>
    <dgm:pt modelId="{A3F8816F-6AC0-427B-9AC2-D9EE4A7B3C73}" type="pres">
      <dgm:prSet presAssocID="{1B42A80A-FB6B-45E4-AA02-5F5563412D3E}" presName="level2Shape" presStyleLbl="node2" presStyleIdx="8" presStyleCnt="9"/>
      <dgm:spPr/>
    </dgm:pt>
    <dgm:pt modelId="{719F4380-0CCC-498B-BDDE-F4C4598496DE}" type="pres">
      <dgm:prSet presAssocID="{1B42A80A-FB6B-45E4-AA02-5F5563412D3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28E8D14-9AAD-49AA-A762-31BD99AC73E0}" type="presOf" srcId="{04EB92F2-5602-4D4C-93C4-2886A001CEAA}" destId="{2C7820C8-1FD1-43E6-A5F5-5A8FF68C16FC}"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302C0F26-977F-4137-8764-97F1187EAD82}" type="presOf" srcId="{B51DCF9B-6B2A-481E-B354-56A15C688272}" destId="{A7505B48-5EBA-43D7-8640-845EC1A5F099}" srcOrd="0" destOrd="0" presId="urn:microsoft.com/office/officeart/2005/8/layout/hierarchy6"/>
    <dgm:cxn modelId="{085A4D3E-3EC8-41ED-8C58-E81E5C4F0FBE}" type="presOf" srcId="{D4012E82-E5D7-494F-B336-7D851D278176}" destId="{92369E04-F1B4-49C2-9346-C1D12EB74969}" srcOrd="0" destOrd="0" presId="urn:microsoft.com/office/officeart/2005/8/layout/hierarchy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3190746D-0500-42BF-BA88-25D4628C478E}" type="presOf" srcId="{9540BEE0-2399-4E25-B846-3D6A319BD867}" destId="{F0C378B1-EBF8-43E4-8F68-CC66D289BBE2}" srcOrd="0" destOrd="0" presId="urn:microsoft.com/office/officeart/2005/8/layout/hierarchy6"/>
    <dgm:cxn modelId="{7E19A74E-3965-4349-9379-404F7741E2DB}" type="presOf" srcId="{1528B5A5-574C-48AC-A0B9-13BBAC3ACD6A}" destId="{3875CA7B-3C85-4BE6-A775-D9696350D9F9}" srcOrd="0" destOrd="0" presId="urn:microsoft.com/office/officeart/2005/8/layout/hierarchy6"/>
    <dgm:cxn modelId="{CEC7874F-DF79-4A88-96AD-7904196CA8F2}" srcId="{E4077D0A-89B9-48D0-B430-37B0E120FC14}" destId="{B2A1C9C4-FBED-4EDA-8D18-34E26B093784}" srcOrd="7" destOrd="0" parTransId="{B51DCF9B-6B2A-481E-B354-56A15C688272}" sibTransId="{E28B9263-A22E-4E48-B2CF-CE3EB34271F2}"/>
    <dgm:cxn modelId="{8B580B50-F6C3-406A-AB7A-54F323A84ED5}" type="presOf" srcId="{1B42A80A-FB6B-45E4-AA02-5F5563412D3E}" destId="{A3F8816F-6AC0-427B-9AC2-D9EE4A7B3C73}"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EC5E6F73-B9B9-4BD9-AB32-E0BE8B153308}" srcId="{3BE4626B-A37C-40E0-8A06-A0D67C46CA89}" destId="{D792DDDA-10AE-41E1-9654-627176949F96}" srcOrd="2" destOrd="0" parTransId="{B7BE11D9-0584-4771-8E1B-C604A9987C8C}" sibTransId="{B33D1B6D-9AAE-4576-B22F-723273126472}"/>
    <dgm:cxn modelId="{95708455-790B-49D6-8FEF-9E0E76D31771}" type="presOf" srcId="{D792DDDA-10AE-41E1-9654-627176949F96}" destId="{955A9E76-515E-4191-A5E2-8A38CABBBABC}" srcOrd="0" destOrd="0" presId="urn:microsoft.com/office/officeart/2005/8/layout/hierarchy6"/>
    <dgm:cxn modelId="{F243E675-4F21-4175-96F5-E60D9DD20768}" srcId="{3BE4626B-A37C-40E0-8A06-A0D67C46CA89}" destId="{9540BEE0-2399-4E25-B846-3D6A319BD867}" srcOrd="3" destOrd="0" parTransId="{04EB92F2-5602-4D4C-93C4-2886A001CEAA}" sibTransId="{53073915-9631-4DB6-8F07-8CF5D8346EE1}"/>
    <dgm:cxn modelId="{19891459-B8B7-4E6B-A141-CE5AAB8F3B48}" srcId="{E4077D0A-89B9-48D0-B430-37B0E120FC14}" destId="{C821CBBB-C346-4ACB-9E19-DA78D2C97D8C}" srcOrd="5" destOrd="0" parTransId="{1528B5A5-574C-48AC-A0B9-13BBAC3ACD6A}" sibTransId="{3974485B-74CF-4871-B211-AF4ABBA9B05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BFB768E-1009-4B3E-A95F-5F163A35276E}" type="presOf" srcId="{F0877716-ED22-4B74-95BF-FDDF875A0B1E}" destId="{45BEA854-AC37-4403-B344-3C44493CF610}"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41177DB9-C3B2-4458-BC03-FECED72E5C3C}" type="presOf" srcId="{B2A1C9C4-FBED-4EDA-8D18-34E26B093784}" destId="{3CF2472C-7F58-4E76-A138-3E7D0F43960A}" srcOrd="0" destOrd="0" presId="urn:microsoft.com/office/officeart/2005/8/layout/hierarchy6"/>
    <dgm:cxn modelId="{6666CEBA-502C-4BB4-B18F-BECDCAACC4DF}" srcId="{3BE4626B-A37C-40E0-8A06-A0D67C46CA89}" destId="{D53B096E-3E8D-47BA-B1EF-023D7BF4494D}" srcOrd="0" destOrd="0" parTransId="{B21F468F-0770-4636-9DC5-2548B74C4254}" sibTransId="{1E78C491-BFB3-4809-A7C0-BE9D2B223626}"/>
    <dgm:cxn modelId="{855EF8BA-015A-47DD-A271-4BB08D06AE9A}" srcId="{E4077D0A-89B9-48D0-B430-37B0E120FC14}" destId="{D4012E82-E5D7-494F-B336-7D851D278176}" srcOrd="6" destOrd="0" parTransId="{E8EA8B4C-2182-4C57-817C-F109C271D506}" sibTransId="{DCC55C84-B990-4169-B02B-11A803582E78}"/>
    <dgm:cxn modelId="{8892BBC0-DE4D-41BC-AA3E-D0B2824A6A80}" type="presOf" srcId="{AC0B3E1B-E772-43A3-9403-15D1BC4ED35E}" destId="{514893FB-E965-460E-A081-BE694362D9C7}" srcOrd="0" destOrd="0" presId="urn:microsoft.com/office/officeart/2005/8/layout/hierarchy6"/>
    <dgm:cxn modelId="{F56A2EC2-C352-4A0E-834B-86BC1ACEC942}" srcId="{E4077D0A-89B9-48D0-B430-37B0E120FC14}" destId="{1B42A80A-FB6B-45E4-AA02-5F5563412D3E}" srcOrd="8" destOrd="0" parTransId="{6A610EEE-693B-428D-AFDE-A055909D8E1B}" sibTransId="{387981B4-A36A-4431-AEFB-BCC1B178E7B6}"/>
    <dgm:cxn modelId="{8D6F9FC3-35C1-41C2-8189-7652B157CC4D}" type="presOf" srcId="{C821CBBB-C346-4ACB-9E19-DA78D2C97D8C}" destId="{1E9EA311-5A1C-41C6-8943-FACCF8DC5FA5}"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B01B26DC-07D5-4AFF-B6B6-5AD5B7B88EC0}" type="presOf" srcId="{6A610EEE-693B-428D-AFDE-A055909D8E1B}" destId="{E56F0EE5-6127-49FF-BD2D-8C4E13BE241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6AB1CEC-FA1A-4810-8E2E-F7636F119767}" type="presOf" srcId="{B7BE11D9-0584-4771-8E1B-C604A9987C8C}" destId="{8308160B-A56D-406A-B3BC-95BCBA279CD4}" srcOrd="0" destOrd="0" presId="urn:microsoft.com/office/officeart/2005/8/layout/hierarchy6"/>
    <dgm:cxn modelId="{538782ED-8D2C-4AB8-8E06-6E2D7B1757D0}" type="presOf" srcId="{E8EA8B4C-2182-4C57-817C-F109C271D506}" destId="{2639DCE2-B858-4ED7-A85C-0D1215C44484}"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C5272C24-30A6-45B9-B91A-73F4626CE7F1}" type="presParOf" srcId="{90D6118E-939F-410C-B1FD-3E28D7E23484}" destId="{8308160B-A56D-406A-B3BC-95BCBA279CD4}" srcOrd="4" destOrd="0" presId="urn:microsoft.com/office/officeart/2005/8/layout/hierarchy6"/>
    <dgm:cxn modelId="{06E822B3-5110-4578-93BA-EBAD5126EBD5}" type="presParOf" srcId="{90D6118E-939F-410C-B1FD-3E28D7E23484}" destId="{16D528A2-43EF-49E2-AEEC-415906154B06}" srcOrd="5" destOrd="0" presId="urn:microsoft.com/office/officeart/2005/8/layout/hierarchy6"/>
    <dgm:cxn modelId="{0980459A-DCBC-46DE-9EBF-5A6719099721}" type="presParOf" srcId="{16D528A2-43EF-49E2-AEEC-415906154B06}" destId="{955A9E76-515E-4191-A5E2-8A38CABBBABC}" srcOrd="0" destOrd="0" presId="urn:microsoft.com/office/officeart/2005/8/layout/hierarchy6"/>
    <dgm:cxn modelId="{92CF188F-2A83-43FD-90C5-93A7986238E0}" type="presParOf" srcId="{16D528A2-43EF-49E2-AEEC-415906154B06}" destId="{9B4AEFE7-FE82-4498-9C28-BD452B58B4BD}" srcOrd="1" destOrd="0" presId="urn:microsoft.com/office/officeart/2005/8/layout/hierarchy6"/>
    <dgm:cxn modelId="{007AF318-AE3F-4BBB-BB21-38D6F744C1AC}" type="presParOf" srcId="{90D6118E-939F-410C-B1FD-3E28D7E23484}" destId="{2C7820C8-1FD1-43E6-A5F5-5A8FF68C16FC}" srcOrd="6" destOrd="0" presId="urn:microsoft.com/office/officeart/2005/8/layout/hierarchy6"/>
    <dgm:cxn modelId="{30AACA1B-FE28-4E45-817E-15DCA028C3BF}" type="presParOf" srcId="{90D6118E-939F-410C-B1FD-3E28D7E23484}" destId="{94EFD5B5-63CF-4868-ACA7-10587B912FE0}" srcOrd="7" destOrd="0" presId="urn:microsoft.com/office/officeart/2005/8/layout/hierarchy6"/>
    <dgm:cxn modelId="{2C0F3DEF-0913-4388-A9E4-15C9211B9515}" type="presParOf" srcId="{94EFD5B5-63CF-4868-ACA7-10587B912FE0}" destId="{F0C378B1-EBF8-43E4-8F68-CC66D289BBE2}" srcOrd="0" destOrd="0" presId="urn:microsoft.com/office/officeart/2005/8/layout/hierarchy6"/>
    <dgm:cxn modelId="{08ACBCA5-5B0E-40C4-AD17-C73FD661FD47}" type="presParOf" srcId="{94EFD5B5-63CF-4868-ACA7-10587B912FE0}" destId="{391C3237-E96E-4383-9A4F-3DDF0273476C}" srcOrd="1" destOrd="0" presId="urn:microsoft.com/office/officeart/2005/8/layout/hierarchy6"/>
    <dgm:cxn modelId="{9F1A1D28-48E9-49B1-B2AC-ED0AB50D047F}" type="presParOf" srcId="{7E6E872F-0F59-4FDB-86CD-2952B89CC653}" destId="{514893FB-E965-460E-A081-BE694362D9C7}" srcOrd="8" destOrd="0" presId="urn:microsoft.com/office/officeart/2005/8/layout/hierarchy6"/>
    <dgm:cxn modelId="{72DBC2CB-19DC-4520-AE5D-D6CAF19962A0}" type="presParOf" srcId="{7E6E872F-0F59-4FDB-86CD-2952B89CC653}" destId="{A55B25C4-4FEF-4597-B06B-6392EF097104}" srcOrd="9" destOrd="0" presId="urn:microsoft.com/office/officeart/2005/8/layout/hierarchy6"/>
    <dgm:cxn modelId="{28B197CB-8719-4692-AD23-E60244B42F51}" type="presParOf" srcId="{A55B25C4-4FEF-4597-B06B-6392EF097104}" destId="{45BEA854-AC37-4403-B344-3C44493CF610}" srcOrd="0" destOrd="0" presId="urn:microsoft.com/office/officeart/2005/8/layout/hierarchy6"/>
    <dgm:cxn modelId="{0FE3CFEA-D705-4FED-BA80-10ED25F74831}" type="presParOf" srcId="{A55B25C4-4FEF-4597-B06B-6392EF097104}" destId="{C3CE8086-AC51-4CAB-A7A2-699B1F65780C}" srcOrd="1" destOrd="0" presId="urn:microsoft.com/office/officeart/2005/8/layout/hierarchy6"/>
    <dgm:cxn modelId="{B5E208DF-A2CD-4E76-9504-83CAD9C1237E}" type="presParOf" srcId="{7E6E872F-0F59-4FDB-86CD-2952B89CC653}" destId="{3875CA7B-3C85-4BE6-A775-D9696350D9F9}" srcOrd="10" destOrd="0" presId="urn:microsoft.com/office/officeart/2005/8/layout/hierarchy6"/>
    <dgm:cxn modelId="{910B3724-4B3B-4EC5-A3BD-B09E01ABC861}" type="presParOf" srcId="{7E6E872F-0F59-4FDB-86CD-2952B89CC653}" destId="{6E6E740D-7524-4614-8D9D-DBC20975547C}" srcOrd="11" destOrd="0" presId="urn:microsoft.com/office/officeart/2005/8/layout/hierarchy6"/>
    <dgm:cxn modelId="{687B5DE6-C270-4EC8-B953-39EAF996A691}" type="presParOf" srcId="{6E6E740D-7524-4614-8D9D-DBC20975547C}" destId="{1E9EA311-5A1C-41C6-8943-FACCF8DC5FA5}" srcOrd="0" destOrd="0" presId="urn:microsoft.com/office/officeart/2005/8/layout/hierarchy6"/>
    <dgm:cxn modelId="{23CAFAA5-52F5-41B7-8081-D809DA272E25}" type="presParOf" srcId="{6E6E740D-7524-4614-8D9D-DBC20975547C}" destId="{AA893C05-9718-4474-B2DD-CE4776DEE4B9}" srcOrd="1" destOrd="0" presId="urn:microsoft.com/office/officeart/2005/8/layout/hierarchy6"/>
    <dgm:cxn modelId="{3666FA06-C852-4C41-A452-2A92BAD2C11D}" type="presParOf" srcId="{7E6E872F-0F59-4FDB-86CD-2952B89CC653}" destId="{2639DCE2-B858-4ED7-A85C-0D1215C44484}" srcOrd="12" destOrd="0" presId="urn:microsoft.com/office/officeart/2005/8/layout/hierarchy6"/>
    <dgm:cxn modelId="{D4373D61-6E8C-4358-A0C7-10639A1230EB}" type="presParOf" srcId="{7E6E872F-0F59-4FDB-86CD-2952B89CC653}" destId="{FA39141F-311D-4A3B-9B2F-8997E2E2EF9F}" srcOrd="13" destOrd="0" presId="urn:microsoft.com/office/officeart/2005/8/layout/hierarchy6"/>
    <dgm:cxn modelId="{92C7933F-9FF3-435E-A8EC-99C847DA6945}" type="presParOf" srcId="{FA39141F-311D-4A3B-9B2F-8997E2E2EF9F}" destId="{92369E04-F1B4-49C2-9346-C1D12EB74969}" srcOrd="0" destOrd="0" presId="urn:microsoft.com/office/officeart/2005/8/layout/hierarchy6"/>
    <dgm:cxn modelId="{6A9E2051-CD25-4D22-AAEA-4BD71C9C0A42}" type="presParOf" srcId="{FA39141F-311D-4A3B-9B2F-8997E2E2EF9F}" destId="{106EB06B-DEA3-4FF8-821D-8B93D3ED4734}" srcOrd="1" destOrd="0" presId="urn:microsoft.com/office/officeart/2005/8/layout/hierarchy6"/>
    <dgm:cxn modelId="{1807A44C-3917-4C83-A23B-FA210B911882}" type="presParOf" srcId="{7E6E872F-0F59-4FDB-86CD-2952B89CC653}" destId="{A7505B48-5EBA-43D7-8640-845EC1A5F099}" srcOrd="14" destOrd="0" presId="urn:microsoft.com/office/officeart/2005/8/layout/hierarchy6"/>
    <dgm:cxn modelId="{BEB58FF2-BF45-49BA-981E-9CDAD7D45307}" type="presParOf" srcId="{7E6E872F-0F59-4FDB-86CD-2952B89CC653}" destId="{A868E9BF-DED2-4166-AE99-28F197A2F466}" srcOrd="15" destOrd="0" presId="urn:microsoft.com/office/officeart/2005/8/layout/hierarchy6"/>
    <dgm:cxn modelId="{D30955D0-4991-4EAC-9E56-23E4403B49A3}" type="presParOf" srcId="{A868E9BF-DED2-4166-AE99-28F197A2F466}" destId="{3CF2472C-7F58-4E76-A138-3E7D0F43960A}" srcOrd="0" destOrd="0" presId="urn:microsoft.com/office/officeart/2005/8/layout/hierarchy6"/>
    <dgm:cxn modelId="{83EF013C-B585-43C4-AFCD-015C5E0A9D21}" type="presParOf" srcId="{A868E9BF-DED2-4166-AE99-28F197A2F466}" destId="{6C6C24F0-9862-48D7-B17E-56B824E12F80}" srcOrd="1" destOrd="0" presId="urn:microsoft.com/office/officeart/2005/8/layout/hierarchy6"/>
    <dgm:cxn modelId="{F9BDBE31-28BD-4ED5-9EB4-0A8BA0DA951F}" type="presParOf" srcId="{7E6E872F-0F59-4FDB-86CD-2952B89CC653}" destId="{E56F0EE5-6127-49FF-BD2D-8C4E13BE2419}" srcOrd="16" destOrd="0" presId="urn:microsoft.com/office/officeart/2005/8/layout/hierarchy6"/>
    <dgm:cxn modelId="{30820E70-FD8C-4062-AD02-8F53399DD146}" type="presParOf" srcId="{7E6E872F-0F59-4FDB-86CD-2952B89CC653}" destId="{3D183E86-34B1-426B-BD34-62AC7D0B531A}" srcOrd="17" destOrd="0" presId="urn:microsoft.com/office/officeart/2005/8/layout/hierarchy6"/>
    <dgm:cxn modelId="{E977AB51-B5D9-4365-BC8C-1C5AE4A6766B}" type="presParOf" srcId="{3D183E86-34B1-426B-BD34-62AC7D0B531A}" destId="{A3F8816F-6AC0-427B-9AC2-D9EE4A7B3C73}" srcOrd="0" destOrd="0" presId="urn:microsoft.com/office/officeart/2005/8/layout/hierarchy6"/>
    <dgm:cxn modelId="{DEFE0210-5160-4EF7-9240-D1B8385E5F2B}" type="presParOf" srcId="{3D183E86-34B1-426B-BD34-62AC7D0B531A}" destId="{719F4380-0CCC-498B-BDDE-F4C4598496D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a:solidFill>
          <a:srgbClr val="00B050"/>
        </a:solidFill>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t>
        <a:bodyPr/>
        <a:lstStyle/>
        <a:p>
          <a:endParaRPr lang="en-GB"/>
        </a:p>
      </dgm:t>
    </dgm:pt>
    <dgm:pt modelId="{DA7BFF4C-4F95-4E39-9BAC-28C7E0AD43F1}" type="sibTrans" cxnId="{E6D9A2C4-6883-4F98-AF42-6F48282E6469}">
      <dgm:prSet/>
      <dgm:spPr/>
      <dgm:t>
        <a:bodyPr/>
        <a:lstStyle/>
        <a:p>
          <a:endParaRPr lang="en-GB"/>
        </a:p>
      </dgm:t>
    </dgm:pt>
    <dgm:pt modelId="{0E7783C2-9313-4F51-A4A1-2E320796AA26}">
      <dgm:prSet phldrT="[Text]"/>
      <dgm:spPr/>
      <dgm:t>
        <a:bodyPr/>
        <a:lstStyle/>
        <a:p>
          <a:r>
            <a:rPr lang="en-GB" dirty="0"/>
            <a:t>Parentheses</a:t>
          </a:r>
        </a:p>
      </dgm:t>
    </dgm:pt>
    <dgm:pt modelId="{9BF77ABB-F263-4643-AB64-60C7EE0FF26C}" type="parTrans" cxnId="{1DD1AF09-F878-485F-ACE3-C101ECB9FE85}">
      <dgm:prSet/>
      <dgm:spPr/>
      <dgm:t>
        <a:bodyPr/>
        <a:lstStyle/>
        <a:p>
          <a:endParaRPr lang="en-GB"/>
        </a:p>
      </dgm:t>
    </dgm:pt>
    <dgm:pt modelId="{A3BF9F6C-53A4-4231-AB64-BF3A4DABC44F}" type="sibTrans" cxnId="{1DD1AF09-F878-485F-ACE3-C101ECB9FE85}">
      <dgm:prSet/>
      <dgm:spPr/>
      <dgm:t>
        <a:bodyPr/>
        <a:lstStyle/>
        <a:p>
          <a:endParaRPr lang="en-GB"/>
        </a:p>
      </dgm:t>
    </dgm:pt>
    <dgm:pt modelId="{CFCBE7E3-A245-4CE1-8447-6C517E345B4F}">
      <dgm:prSet phldrT="[Text]"/>
      <dgm:spPr/>
      <dgm:t>
        <a:bodyPr/>
        <a:lstStyle/>
        <a:p>
          <a:r>
            <a:rPr lang="en-GB" dirty="0"/>
            <a:t>Bullet points</a:t>
          </a:r>
        </a:p>
      </dgm:t>
    </dgm:pt>
    <dgm:pt modelId="{F94C85DC-5D09-4C49-B5E6-A5E359FF090B}" type="parTrans" cxnId="{5E7DE67F-7EE3-4264-84DC-0CBF12245F36}">
      <dgm:prSet/>
      <dgm:spPr/>
      <dgm:t>
        <a:bodyPr/>
        <a:lstStyle/>
        <a:p>
          <a:endParaRPr lang="en-GB"/>
        </a:p>
      </dgm:t>
    </dgm:pt>
    <dgm:pt modelId="{363EF150-2598-4BAC-9ECC-16F04C536B6F}" type="sibTrans" cxnId="{5E7DE67F-7EE3-4264-84DC-0CBF12245F36}">
      <dgm:prSet/>
      <dgm:spPr/>
      <dgm:t>
        <a:bodyPr/>
        <a:lstStyle/>
        <a:p>
          <a:endParaRPr lang="en-GB"/>
        </a:p>
      </dgm:t>
    </dgm:pt>
    <dgm:pt modelId="{1D8F4EA3-DF21-4DEA-A800-0394E2D18440}">
      <dgm:prSet phldrT="[Text]"/>
      <dgm:spPr/>
      <dgm:t>
        <a:bodyPr/>
        <a:lstStyle/>
        <a:p>
          <a:r>
            <a:rPr lang="en-GB" dirty="0"/>
            <a:t>Hyphens</a:t>
          </a:r>
        </a:p>
      </dgm:t>
    </dgm:pt>
    <dgm:pt modelId="{EB6DAD4C-A1C1-403F-947C-5566BF571557}" type="parTrans" cxnId="{CC90C0E3-402F-42A2-8465-E90DFB9C4B32}">
      <dgm:prSet/>
      <dgm:spPr/>
      <dgm:t>
        <a:bodyPr/>
        <a:lstStyle/>
        <a:p>
          <a:endParaRPr lang="en-GB"/>
        </a:p>
      </dgm:t>
    </dgm:pt>
    <dgm:pt modelId="{3DA37B91-6865-47D8-A8B7-4C403B5F86C1}" type="sibTrans" cxnId="{CC90C0E3-402F-42A2-8465-E90DFB9C4B32}">
      <dgm:prSet/>
      <dgm:spPr/>
      <dgm:t>
        <a:bodyPr/>
        <a:lstStyle/>
        <a:p>
          <a:endParaRPr lang="en-GB"/>
        </a:p>
      </dgm:t>
    </dgm:pt>
    <dgm:pt modelId="{D936E1AC-2C79-484B-AB08-91B79212B988}">
      <dgm:prSet phldrT="[Text]"/>
      <dgm:spPr/>
      <dgm:t>
        <a:bodyPr/>
        <a:lstStyle/>
        <a:p>
          <a:r>
            <a:rPr lang="en-GB"/>
            <a:t>Ellipses</a:t>
          </a:r>
          <a:endParaRPr lang="en-GB" dirty="0"/>
        </a:p>
      </dgm:t>
    </dgm:pt>
    <dgm:pt modelId="{449164CC-839D-4C0B-B917-F28AE0309AB1}" type="parTrans" cxnId="{DF4DC4D3-C4C1-4656-8ACA-9DE28C4DBE29}">
      <dgm:prSet/>
      <dgm:spPr/>
    </dgm:pt>
    <dgm:pt modelId="{ED2F6C25-0643-4609-A4A7-A5E26E6F0F0A}" type="sibTrans" cxnId="{DF4DC4D3-C4C1-4656-8ACA-9DE28C4DBE2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101FF381-9351-493F-A9D1-E421325509E9}" type="pres">
      <dgm:prSet presAssocID="{9BF77ABB-F263-4643-AB64-60C7EE0FF26C}" presName="Name19" presStyleLbl="parChTrans1D2" presStyleIdx="5" presStyleCnt="9"/>
      <dgm:spPr/>
    </dgm:pt>
    <dgm:pt modelId="{1B544415-DA42-43C7-8FA3-76F0F041A462}" type="pres">
      <dgm:prSet presAssocID="{0E7783C2-9313-4F51-A4A1-2E320796AA26}" presName="Name21" presStyleCnt="0"/>
      <dgm:spPr/>
    </dgm:pt>
    <dgm:pt modelId="{163F5585-9E4A-4197-8197-3FBB44890269}" type="pres">
      <dgm:prSet presAssocID="{0E7783C2-9313-4F51-A4A1-2E320796AA26}" presName="level2Shape" presStyleLbl="node2" presStyleIdx="5" presStyleCnt="9"/>
      <dgm:spPr/>
    </dgm:pt>
    <dgm:pt modelId="{D48E2E46-C7AF-4651-96F1-FD51D75B0B40}" type="pres">
      <dgm:prSet presAssocID="{0E7783C2-9313-4F51-A4A1-2E320796AA26}" presName="hierChild3" presStyleCnt="0"/>
      <dgm:spPr/>
    </dgm:pt>
    <dgm:pt modelId="{A20CD86E-5CB9-4649-9E02-2B72CA4901A1}" type="pres">
      <dgm:prSet presAssocID="{F94C85DC-5D09-4C49-B5E6-A5E359FF090B}" presName="Name19" presStyleLbl="parChTrans1D2" presStyleIdx="6" presStyleCnt="9"/>
      <dgm:spPr/>
    </dgm:pt>
    <dgm:pt modelId="{6E91BCFC-5BB3-47F2-9325-FD3B94C98763}" type="pres">
      <dgm:prSet presAssocID="{CFCBE7E3-A245-4CE1-8447-6C517E345B4F}" presName="Name21" presStyleCnt="0"/>
      <dgm:spPr/>
    </dgm:pt>
    <dgm:pt modelId="{89850924-0528-49C4-AB41-7E9D9BCDC0E4}" type="pres">
      <dgm:prSet presAssocID="{CFCBE7E3-A245-4CE1-8447-6C517E345B4F}" presName="level2Shape" presStyleLbl="node2" presStyleIdx="6" presStyleCnt="9"/>
      <dgm:spPr/>
    </dgm:pt>
    <dgm:pt modelId="{68C9BD38-FEAC-42E2-8B25-2440A33CD9D9}" type="pres">
      <dgm:prSet presAssocID="{CFCBE7E3-A245-4CE1-8447-6C517E345B4F}" presName="hierChild3" presStyleCnt="0"/>
      <dgm:spPr/>
    </dgm:pt>
    <dgm:pt modelId="{D4A57900-84A8-4F3A-A95E-6101CC3D4ACE}" type="pres">
      <dgm:prSet presAssocID="{EB6DAD4C-A1C1-403F-947C-5566BF571557}" presName="Name19" presStyleLbl="parChTrans1D2" presStyleIdx="7" presStyleCnt="9"/>
      <dgm:spPr/>
    </dgm:pt>
    <dgm:pt modelId="{1C88C661-938C-420F-9548-C25B7B58075E}" type="pres">
      <dgm:prSet presAssocID="{1D8F4EA3-DF21-4DEA-A800-0394E2D18440}" presName="Name21" presStyleCnt="0"/>
      <dgm:spPr/>
    </dgm:pt>
    <dgm:pt modelId="{B0127691-AED4-4941-A45F-5F19259F210D}" type="pres">
      <dgm:prSet presAssocID="{1D8F4EA3-DF21-4DEA-A800-0394E2D18440}" presName="level2Shape" presStyleLbl="node2" presStyleIdx="7" presStyleCnt="9"/>
      <dgm:spPr/>
    </dgm:pt>
    <dgm:pt modelId="{21B883BE-F9FB-4AC7-A5D9-9337E2AFB022}" type="pres">
      <dgm:prSet presAssocID="{1D8F4EA3-DF21-4DEA-A800-0394E2D18440}" presName="hierChild3" presStyleCnt="0"/>
      <dgm:spPr/>
    </dgm:pt>
    <dgm:pt modelId="{251D8994-8D0C-465A-99F9-E86425218F22}" type="pres">
      <dgm:prSet presAssocID="{449164CC-839D-4C0B-B917-F28AE0309AB1}" presName="Name19" presStyleLbl="parChTrans1D2" presStyleIdx="8" presStyleCnt="9"/>
      <dgm:spPr/>
    </dgm:pt>
    <dgm:pt modelId="{1BC29CF0-B7F0-4224-819E-E874D87800FB}" type="pres">
      <dgm:prSet presAssocID="{D936E1AC-2C79-484B-AB08-91B79212B988}" presName="Name21" presStyleCnt="0"/>
      <dgm:spPr/>
    </dgm:pt>
    <dgm:pt modelId="{986B5767-C751-431E-9EB5-690D18CEA62B}" type="pres">
      <dgm:prSet presAssocID="{D936E1AC-2C79-484B-AB08-91B79212B988}" presName="level2Shape" presStyleLbl="node2" presStyleIdx="8" presStyleCnt="9"/>
      <dgm:spPr/>
    </dgm:pt>
    <dgm:pt modelId="{44C2F4C2-B3F2-4CAE-84E7-29328CA5E46B}" type="pres">
      <dgm:prSet presAssocID="{D936E1AC-2C79-484B-AB08-91B79212B988}"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1DD1AF09-F878-485F-ACE3-C101ECB9FE85}" srcId="{E4077D0A-89B9-48D0-B430-37B0E120FC14}" destId="{0E7783C2-9313-4F51-A4A1-2E320796AA26}" srcOrd="5" destOrd="0" parTransId="{9BF77ABB-F263-4643-AB64-60C7EE0FF26C}" sibTransId="{A3BF9F6C-53A4-4231-AB64-BF3A4DABC44F}"/>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5E593B37-0FE5-41F2-A9CB-93B2AE7F61D8}" type="presOf" srcId="{449164CC-839D-4C0B-B917-F28AE0309AB1}" destId="{251D8994-8D0C-465A-99F9-E86425218F22}" srcOrd="0" destOrd="0" presId="urn:microsoft.com/office/officeart/2005/8/layout/hierarchy6"/>
    <dgm:cxn modelId="{B7564C60-3F3F-4344-8C70-90F299FDB9A3}" type="presOf" srcId="{F94C85DC-5D09-4C49-B5E6-A5E359FF090B}" destId="{A20CD86E-5CB9-4649-9E02-2B72CA4901A1}" srcOrd="0" destOrd="0" presId="urn:microsoft.com/office/officeart/2005/8/layout/hierarchy6"/>
    <dgm:cxn modelId="{55466867-A984-4C3F-B5C2-D9FC05BD5654}" type="presOf" srcId="{D936E1AC-2C79-484B-AB08-91B79212B988}" destId="{986B5767-C751-431E-9EB5-690D18CEA62B}" srcOrd="0" destOrd="0" presId="urn:microsoft.com/office/officeart/2005/8/layout/hierarchy6"/>
    <dgm:cxn modelId="{E849004B-4D98-4070-94A6-A7199294AE1D}" type="presOf" srcId="{1D8F4EA3-DF21-4DEA-A800-0394E2D18440}" destId="{B0127691-AED4-4941-A45F-5F19259F210D}" srcOrd="0" destOrd="0" presId="urn:microsoft.com/office/officeart/2005/8/layout/hierarchy6"/>
    <dgm:cxn modelId="{C4CDC06B-6F16-4F95-B6FB-DB6F955238CB}" type="presOf" srcId="{0E7783C2-9313-4F51-A4A1-2E320796AA26}" destId="{163F5585-9E4A-4197-8197-3FBB44890269}"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E7DE67F-7EE3-4264-84DC-0CBF12245F36}" srcId="{E4077D0A-89B9-48D0-B430-37B0E120FC14}" destId="{CFCBE7E3-A245-4CE1-8447-6C517E345B4F}" srcOrd="6" destOrd="0" parTransId="{F94C85DC-5D09-4C49-B5E6-A5E359FF090B}" sibTransId="{363EF150-2598-4BAC-9ECC-16F04C536B6F}"/>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E32110B7-32F9-420D-B334-CD88903B52C5}" type="presOf" srcId="{9BF77ABB-F263-4643-AB64-60C7EE0FF26C}" destId="{101FF381-9351-493F-A9D1-E421325509E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31D8CFCC-BC79-4481-A3AD-A9818493BA8F}" type="presOf" srcId="{EB6DAD4C-A1C1-403F-947C-5566BF571557}" destId="{D4A57900-84A8-4F3A-A95E-6101CC3D4ACE}" srcOrd="0" destOrd="0" presId="urn:microsoft.com/office/officeart/2005/8/layout/hierarchy6"/>
    <dgm:cxn modelId="{1AB841CD-770A-4DE7-A593-FAFCD7B1AD05}" type="presOf" srcId="{CFCBE7E3-A245-4CE1-8447-6C517E345B4F}" destId="{89850924-0528-49C4-AB41-7E9D9BCDC0E4}"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DF4DC4D3-C4C1-4656-8ACA-9DE28C4DBE29}" srcId="{E4077D0A-89B9-48D0-B430-37B0E120FC14}" destId="{D936E1AC-2C79-484B-AB08-91B79212B988}" srcOrd="8" destOrd="0" parTransId="{449164CC-839D-4C0B-B917-F28AE0309AB1}" sibTransId="{ED2F6C25-0643-4609-A4A7-A5E26E6F0F0A}"/>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CC90C0E3-402F-42A2-8465-E90DFB9C4B32}" srcId="{E4077D0A-89B9-48D0-B430-37B0E120FC14}" destId="{1D8F4EA3-DF21-4DEA-A800-0394E2D18440}" srcOrd="7" destOrd="0" parTransId="{EB6DAD4C-A1C1-403F-947C-5566BF571557}" sibTransId="{3DA37B91-6865-47D8-A8B7-4C403B5F86C1}"/>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37A955E4-D30E-4118-A6DF-F2DE50B2ECFB}" type="presParOf" srcId="{7E6E872F-0F59-4FDB-86CD-2952B89CC653}" destId="{101FF381-9351-493F-A9D1-E421325509E9}" srcOrd="10" destOrd="0" presId="urn:microsoft.com/office/officeart/2005/8/layout/hierarchy6"/>
    <dgm:cxn modelId="{AF3E9C1D-5A91-48C1-9BD0-E749407135A0}" type="presParOf" srcId="{7E6E872F-0F59-4FDB-86CD-2952B89CC653}" destId="{1B544415-DA42-43C7-8FA3-76F0F041A462}" srcOrd="11" destOrd="0" presId="urn:microsoft.com/office/officeart/2005/8/layout/hierarchy6"/>
    <dgm:cxn modelId="{086C9786-E57F-45EB-939A-632226414ACA}" type="presParOf" srcId="{1B544415-DA42-43C7-8FA3-76F0F041A462}" destId="{163F5585-9E4A-4197-8197-3FBB44890269}" srcOrd="0" destOrd="0" presId="urn:microsoft.com/office/officeart/2005/8/layout/hierarchy6"/>
    <dgm:cxn modelId="{CA0844A7-1B96-4129-94EA-8227486A685E}" type="presParOf" srcId="{1B544415-DA42-43C7-8FA3-76F0F041A462}" destId="{D48E2E46-C7AF-4651-96F1-FD51D75B0B40}" srcOrd="1" destOrd="0" presId="urn:microsoft.com/office/officeart/2005/8/layout/hierarchy6"/>
    <dgm:cxn modelId="{F28EBF02-FC7A-431C-8FCD-57E8BA7C95AB}" type="presParOf" srcId="{7E6E872F-0F59-4FDB-86CD-2952B89CC653}" destId="{A20CD86E-5CB9-4649-9E02-2B72CA4901A1}" srcOrd="12" destOrd="0" presId="urn:microsoft.com/office/officeart/2005/8/layout/hierarchy6"/>
    <dgm:cxn modelId="{6617E561-8C2C-4942-AADB-1D8FA1E5D562}" type="presParOf" srcId="{7E6E872F-0F59-4FDB-86CD-2952B89CC653}" destId="{6E91BCFC-5BB3-47F2-9325-FD3B94C98763}" srcOrd="13" destOrd="0" presId="urn:microsoft.com/office/officeart/2005/8/layout/hierarchy6"/>
    <dgm:cxn modelId="{3F03ADF8-826E-4B0B-ABA2-459C03C68F6F}" type="presParOf" srcId="{6E91BCFC-5BB3-47F2-9325-FD3B94C98763}" destId="{89850924-0528-49C4-AB41-7E9D9BCDC0E4}" srcOrd="0" destOrd="0" presId="urn:microsoft.com/office/officeart/2005/8/layout/hierarchy6"/>
    <dgm:cxn modelId="{1380E2F3-F52E-45DB-B5AF-E83DFE113D7C}" type="presParOf" srcId="{6E91BCFC-5BB3-47F2-9325-FD3B94C98763}" destId="{68C9BD38-FEAC-42E2-8B25-2440A33CD9D9}" srcOrd="1" destOrd="0" presId="urn:microsoft.com/office/officeart/2005/8/layout/hierarchy6"/>
    <dgm:cxn modelId="{2CCD8947-56FA-4666-8252-0160C7C7EDAD}" type="presParOf" srcId="{7E6E872F-0F59-4FDB-86CD-2952B89CC653}" destId="{D4A57900-84A8-4F3A-A95E-6101CC3D4ACE}" srcOrd="14" destOrd="0" presId="urn:microsoft.com/office/officeart/2005/8/layout/hierarchy6"/>
    <dgm:cxn modelId="{6CE06CA4-E920-4AF3-B11B-5BDEF9BA7933}" type="presParOf" srcId="{7E6E872F-0F59-4FDB-86CD-2952B89CC653}" destId="{1C88C661-938C-420F-9548-C25B7B58075E}" srcOrd="15" destOrd="0" presId="urn:microsoft.com/office/officeart/2005/8/layout/hierarchy6"/>
    <dgm:cxn modelId="{75AC3246-7FA7-46C9-9A8B-721C312AD232}" type="presParOf" srcId="{1C88C661-938C-420F-9548-C25B7B58075E}" destId="{B0127691-AED4-4941-A45F-5F19259F210D}" srcOrd="0" destOrd="0" presId="urn:microsoft.com/office/officeart/2005/8/layout/hierarchy6"/>
    <dgm:cxn modelId="{04D7D926-6023-4936-A5DD-94B42C4E0091}" type="presParOf" srcId="{1C88C661-938C-420F-9548-C25B7B58075E}" destId="{21B883BE-F9FB-4AC7-A5D9-9337E2AFB022}" srcOrd="1" destOrd="0" presId="urn:microsoft.com/office/officeart/2005/8/layout/hierarchy6"/>
    <dgm:cxn modelId="{43DF4EEF-BDCC-4E59-AE62-D6DCA4D3D3A2}" type="presParOf" srcId="{7E6E872F-0F59-4FDB-86CD-2952B89CC653}" destId="{251D8994-8D0C-465A-99F9-E86425218F22}" srcOrd="16" destOrd="0" presId="urn:microsoft.com/office/officeart/2005/8/layout/hierarchy6"/>
    <dgm:cxn modelId="{C872AAD7-4FE6-4CCE-821A-B415C987CBB4}" type="presParOf" srcId="{7E6E872F-0F59-4FDB-86CD-2952B89CC653}" destId="{1BC29CF0-B7F0-4224-819E-E874D87800FB}" srcOrd="17" destOrd="0" presId="urn:microsoft.com/office/officeart/2005/8/layout/hierarchy6"/>
    <dgm:cxn modelId="{C5130B2B-8265-40CB-8718-3B14B114A6D7}" type="presParOf" srcId="{1BC29CF0-B7F0-4224-819E-E874D87800FB}" destId="{986B5767-C751-431E-9EB5-690D18CEA62B}" srcOrd="0" destOrd="0" presId="urn:microsoft.com/office/officeart/2005/8/layout/hierarchy6"/>
    <dgm:cxn modelId="{33A25885-50D3-4ADE-9A4D-D28EE461A797}" type="presParOf" srcId="{1BC29CF0-B7F0-4224-819E-E874D87800FB}" destId="{44C2F4C2-B3F2-4CAE-84E7-29328CA5E46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a:solidFill>
          <a:srgbClr val="00B050"/>
        </a:solidFill>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063ACDE-9CBA-4369-B9FA-74B63077BEAE}">
      <dgm:prSet phldrT="[Text]"/>
      <dgm:spPr/>
      <dgm:t>
        <a:bodyPr/>
        <a:lstStyle/>
        <a:p>
          <a:r>
            <a:rPr lang="en-GB" dirty="0"/>
            <a:t>Extra information</a:t>
          </a:r>
        </a:p>
      </dgm:t>
    </dgm:pt>
    <dgm:pt modelId="{4D23ECD3-A71C-44F8-AB90-2F1EBC657F87}" type="parTrans" cxnId="{16D23E67-7E9A-4421-9BC8-F5B8D39A6632}">
      <dgm:prSet/>
      <dgm:spPr/>
      <dgm:t>
        <a:bodyPr/>
        <a:lstStyle/>
        <a:p>
          <a:endParaRPr lang="en-GB"/>
        </a:p>
      </dgm:t>
    </dgm:pt>
    <dgm:pt modelId="{D23F8AD9-5B13-402D-B538-9B74A372D0EE}" type="sibTrans" cxnId="{16D23E67-7E9A-4421-9BC8-F5B8D39A6632}">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9FC692DB-A65B-4C0F-95A8-A330B4102C4D}">
      <dgm:prSet phldrT="[Text]"/>
      <dgm:spPr/>
      <dgm:t>
        <a:bodyPr/>
        <a:lstStyle/>
        <a:p>
          <a:r>
            <a:rPr lang="en-GB" dirty="0"/>
            <a:t>Hyphens</a:t>
          </a:r>
        </a:p>
      </dgm:t>
    </dgm:pt>
    <dgm:pt modelId="{874FFED8-E5FD-47AA-A5EA-BF2A760FF1DC}" type="parTrans" cxnId="{75ACA6A3-97DA-4675-8F02-119A0C48ED52}">
      <dgm:prSet/>
      <dgm:spPr/>
      <dgm:t>
        <a:bodyPr/>
        <a:lstStyle/>
        <a:p>
          <a:endParaRPr lang="en-GB"/>
        </a:p>
      </dgm:t>
    </dgm:pt>
    <dgm:pt modelId="{9FB85F1F-6391-4A4F-AF8D-2359D1EDF530}" type="sibTrans" cxnId="{75ACA6A3-97DA-4675-8F02-119A0C48ED52}">
      <dgm:prSet/>
      <dgm:spPr/>
      <dgm:t>
        <a:bodyPr/>
        <a:lstStyle/>
        <a:p>
          <a:endParaRPr lang="en-GB"/>
        </a:p>
      </dgm:t>
    </dgm:pt>
    <dgm:pt modelId="{CB746180-8241-40C0-AAA7-F17FE674F8EC}">
      <dgm:prSet phldrT="[Text]"/>
      <dgm:spPr/>
      <dgm:t>
        <a:bodyPr/>
        <a:lstStyle/>
        <a:p>
          <a:r>
            <a:rPr lang="en-GB"/>
            <a:t>Ellipses</a:t>
          </a:r>
          <a:endParaRPr lang="en-GB" dirty="0"/>
        </a:p>
      </dgm:t>
    </dgm:pt>
    <dgm:pt modelId="{5706A33F-9D8E-4F21-9CF0-0AE88017118C}" type="parTrans" cxnId="{F3AEE15E-C6DA-4FBE-B005-5382697DD60B}">
      <dgm:prSet/>
      <dgm:spPr/>
    </dgm:pt>
    <dgm:pt modelId="{5E952031-4BB4-4668-84B7-DD83AE1F9838}" type="sibTrans" cxnId="{F3AEE15E-C6DA-4FBE-B005-5382697DD60B}">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BF811283-BA90-4B71-8A53-D89928F96DBA}" type="pres">
      <dgm:prSet presAssocID="{4D23ECD3-A71C-44F8-AB90-2F1EBC657F87}" presName="Name19" presStyleLbl="parChTrans1D3" presStyleIdx="0" presStyleCnt="1"/>
      <dgm:spPr/>
    </dgm:pt>
    <dgm:pt modelId="{F2789FB1-E834-457A-8FFD-AD61B2681309}" type="pres">
      <dgm:prSet presAssocID="{4063ACDE-9CBA-4369-B9FA-74B63077BEAE}" presName="Name21" presStyleCnt="0"/>
      <dgm:spPr/>
    </dgm:pt>
    <dgm:pt modelId="{D7147F6F-B95E-4793-B14B-314CFECCE648}" type="pres">
      <dgm:prSet presAssocID="{4063ACDE-9CBA-4369-B9FA-74B63077BEAE}" presName="level2Shape" presStyleLbl="node3" presStyleIdx="0" presStyleCnt="1"/>
      <dgm:spPr/>
    </dgm:pt>
    <dgm:pt modelId="{040A43E3-E5DD-4AAD-8161-76098F515CA7}" type="pres">
      <dgm:prSet presAssocID="{4063ACDE-9CBA-4369-B9FA-74B63077BEAE}"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7A5F230C-72AD-4DF6-AE7C-475977307C54}" type="pres">
      <dgm:prSet presAssocID="{874FFED8-E5FD-47AA-A5EA-BF2A760FF1DC}" presName="Name19" presStyleLbl="parChTrans1D2" presStyleIdx="7" presStyleCnt="9"/>
      <dgm:spPr/>
    </dgm:pt>
    <dgm:pt modelId="{F904E0C4-F2A3-4969-8AEB-7BFCC74442D7}" type="pres">
      <dgm:prSet presAssocID="{9FC692DB-A65B-4C0F-95A8-A330B4102C4D}" presName="Name21" presStyleCnt="0"/>
      <dgm:spPr/>
    </dgm:pt>
    <dgm:pt modelId="{10654BAA-BF0B-431B-960E-E366E96011D9}" type="pres">
      <dgm:prSet presAssocID="{9FC692DB-A65B-4C0F-95A8-A330B4102C4D}" presName="level2Shape" presStyleLbl="node2" presStyleIdx="7" presStyleCnt="9"/>
      <dgm:spPr/>
    </dgm:pt>
    <dgm:pt modelId="{D4112744-6E19-44A6-81F7-1DC716075E97}" type="pres">
      <dgm:prSet presAssocID="{9FC692DB-A65B-4C0F-95A8-A330B4102C4D}" presName="hierChild3" presStyleCnt="0"/>
      <dgm:spPr/>
    </dgm:pt>
    <dgm:pt modelId="{B0225382-FF03-488F-B55B-0948B7869D82}" type="pres">
      <dgm:prSet presAssocID="{5706A33F-9D8E-4F21-9CF0-0AE88017118C}" presName="Name19" presStyleLbl="parChTrans1D2" presStyleIdx="8" presStyleCnt="9"/>
      <dgm:spPr/>
    </dgm:pt>
    <dgm:pt modelId="{ADA35DB8-A94D-4A85-97F5-45E0D756E2FD}" type="pres">
      <dgm:prSet presAssocID="{CB746180-8241-40C0-AAA7-F17FE674F8EC}" presName="Name21" presStyleCnt="0"/>
      <dgm:spPr/>
    </dgm:pt>
    <dgm:pt modelId="{B981C36B-C14E-45E2-96B7-D919D35C0852}" type="pres">
      <dgm:prSet presAssocID="{CB746180-8241-40C0-AAA7-F17FE674F8EC}" presName="level2Shape" presStyleLbl="node2" presStyleIdx="8" presStyleCnt="9"/>
      <dgm:spPr/>
    </dgm:pt>
    <dgm:pt modelId="{14FD6D80-10B2-4D72-9D6D-447FA3CEEACE}" type="pres">
      <dgm:prSet presAssocID="{CB746180-8241-40C0-AAA7-F17FE674F8E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30B371A-9D3C-450D-8DB1-9A56D1BC7B6B}" type="presOf" srcId="{9FC692DB-A65B-4C0F-95A8-A330B4102C4D}" destId="{10654BAA-BF0B-431B-960E-E366E96011D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F3AEE15E-C6DA-4FBE-B005-5382697DD60B}" srcId="{E4077D0A-89B9-48D0-B430-37B0E120FC14}" destId="{CB746180-8241-40C0-AAA7-F17FE674F8EC}" srcOrd="8" destOrd="0" parTransId="{5706A33F-9D8E-4F21-9CF0-0AE88017118C}" sibTransId="{5E952031-4BB4-4668-84B7-DD83AE1F9838}"/>
    <dgm:cxn modelId="{A6371643-6DB7-4483-96F1-9A851DD6E7C7}" type="presOf" srcId="{5706A33F-9D8E-4F21-9CF0-0AE88017118C}" destId="{B0225382-FF03-488F-B55B-0948B7869D82}" srcOrd="0" destOrd="0" presId="urn:microsoft.com/office/officeart/2005/8/layout/hierarchy6"/>
    <dgm:cxn modelId="{16D23E67-7E9A-4421-9BC8-F5B8D39A6632}" srcId="{BBABC7FA-1B69-4B83-B491-CA1445AF44C6}" destId="{4063ACDE-9CBA-4369-B9FA-74B63077BEAE}" srcOrd="0" destOrd="0" parTransId="{4D23ECD3-A71C-44F8-AB90-2F1EBC657F87}" sibTransId="{D23F8AD9-5B13-402D-B538-9B74A372D0EE}"/>
    <dgm:cxn modelId="{D1277F4A-3372-47C2-AD82-5ACED19ADD7E}" type="presOf" srcId="{4063ACDE-9CBA-4369-B9FA-74B63077BEAE}" destId="{D7147F6F-B95E-4793-B14B-314CFECCE648}"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20850F8A-A594-4ED4-802C-47BED694E55E}" type="presOf" srcId="{874FFED8-E5FD-47AA-A5EA-BF2A760FF1DC}" destId="{7A5F230C-72AD-4DF6-AE7C-475977307C54}"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14892F92-0F50-4394-A8A6-B5DF445A415B}" type="presOf" srcId="{CB746180-8241-40C0-AAA7-F17FE674F8EC}" destId="{B981C36B-C14E-45E2-96B7-D919D35C0852}"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75ACA6A3-97DA-4675-8F02-119A0C48ED52}" srcId="{E4077D0A-89B9-48D0-B430-37B0E120FC14}" destId="{9FC692DB-A65B-4C0F-95A8-A330B4102C4D}" srcOrd="7" destOrd="0" parTransId="{874FFED8-E5FD-47AA-A5EA-BF2A760FF1DC}" sibTransId="{9FB85F1F-6391-4A4F-AF8D-2359D1EDF530}"/>
    <dgm:cxn modelId="{0ACE36A4-F2AF-4EFF-8EBC-BD052475A87C}" type="presOf" srcId="{462F18D6-A920-4C92-9B0B-96D9D2ACAE46}" destId="{1B8C2F4C-0D15-4463-82E1-1512702D0F4D}"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0FEC56F8-3EB2-48EE-ABFC-D5F7B8E41E70}" type="presOf" srcId="{4D23ECD3-A71C-44F8-AB90-2F1EBC657F87}" destId="{BF811283-BA90-4B71-8A53-D89928F96DB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86306D6C-BC89-416A-A4A3-463E69A596D7}" type="presParOf" srcId="{89013E38-69A4-4C96-B5C8-8FC725AB8300}" destId="{BF811283-BA90-4B71-8A53-D89928F96DBA}" srcOrd="0" destOrd="0" presId="urn:microsoft.com/office/officeart/2005/8/layout/hierarchy6"/>
    <dgm:cxn modelId="{F8F6AEE0-E769-4CC1-BDA8-74BF07865BF8}" type="presParOf" srcId="{89013E38-69A4-4C96-B5C8-8FC725AB8300}" destId="{F2789FB1-E834-457A-8FFD-AD61B2681309}" srcOrd="1" destOrd="0" presId="urn:microsoft.com/office/officeart/2005/8/layout/hierarchy6"/>
    <dgm:cxn modelId="{B74A0F7F-7ACC-4649-976F-C4380CA9D01B}" type="presParOf" srcId="{F2789FB1-E834-457A-8FFD-AD61B2681309}" destId="{D7147F6F-B95E-4793-B14B-314CFECCE648}" srcOrd="0" destOrd="0" presId="urn:microsoft.com/office/officeart/2005/8/layout/hierarchy6"/>
    <dgm:cxn modelId="{FAB0ABD3-039B-4E70-86A9-0B8EA2C2D0AB}" type="presParOf" srcId="{F2789FB1-E834-457A-8FFD-AD61B2681309}" destId="{040A43E3-E5DD-4AAD-8161-76098F515CA7}"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D1595E85-6A1E-4983-8D49-B61E44BDD172}" type="presParOf" srcId="{7E6E872F-0F59-4FDB-86CD-2952B89CC653}" destId="{7A5F230C-72AD-4DF6-AE7C-475977307C54}" srcOrd="14" destOrd="0" presId="urn:microsoft.com/office/officeart/2005/8/layout/hierarchy6"/>
    <dgm:cxn modelId="{32D56764-3FEA-471D-97BD-33ADD6992027}" type="presParOf" srcId="{7E6E872F-0F59-4FDB-86CD-2952B89CC653}" destId="{F904E0C4-F2A3-4969-8AEB-7BFCC74442D7}" srcOrd="15" destOrd="0" presId="urn:microsoft.com/office/officeart/2005/8/layout/hierarchy6"/>
    <dgm:cxn modelId="{1B3FA5C4-2DC6-480B-8BAB-57483664FBA2}" type="presParOf" srcId="{F904E0C4-F2A3-4969-8AEB-7BFCC74442D7}" destId="{10654BAA-BF0B-431B-960E-E366E96011D9}" srcOrd="0" destOrd="0" presId="urn:microsoft.com/office/officeart/2005/8/layout/hierarchy6"/>
    <dgm:cxn modelId="{D8D5F6F5-D3E4-4783-A738-BCC838357262}" type="presParOf" srcId="{F904E0C4-F2A3-4969-8AEB-7BFCC74442D7}" destId="{D4112744-6E19-44A6-81F7-1DC716075E97}" srcOrd="1" destOrd="0" presId="urn:microsoft.com/office/officeart/2005/8/layout/hierarchy6"/>
    <dgm:cxn modelId="{772463E7-F4F9-49AE-9FF6-09BB32181CAC}" type="presParOf" srcId="{7E6E872F-0F59-4FDB-86CD-2952B89CC653}" destId="{B0225382-FF03-488F-B55B-0948B7869D82}" srcOrd="16" destOrd="0" presId="urn:microsoft.com/office/officeart/2005/8/layout/hierarchy6"/>
    <dgm:cxn modelId="{D5A8A8A0-2EB1-472F-B5FF-E36A80AAC4A0}" type="presParOf" srcId="{7E6E872F-0F59-4FDB-86CD-2952B89CC653}" destId="{ADA35DB8-A94D-4A85-97F5-45E0D756E2FD}" srcOrd="17" destOrd="0" presId="urn:microsoft.com/office/officeart/2005/8/layout/hierarchy6"/>
    <dgm:cxn modelId="{0618B97E-3236-414B-AA82-23C9685330D5}" type="presParOf" srcId="{ADA35DB8-A94D-4A85-97F5-45E0D756E2FD}" destId="{B981C36B-C14E-45E2-96B7-D919D35C0852}" srcOrd="0" destOrd="0" presId="urn:microsoft.com/office/officeart/2005/8/layout/hierarchy6"/>
    <dgm:cxn modelId="{76F54655-A4F8-4416-8642-7DE61F755EA3}" type="presParOf" srcId="{ADA35DB8-A94D-4A85-97F5-45E0D756E2FD}" destId="{14FD6D80-10B2-4D72-9D6D-447FA3CEEAC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a:solidFill>
          <a:srgbClr val="00B050"/>
        </a:solidFill>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pt>
    <dgm:pt modelId="{F2B5000B-23DC-4CE1-B310-A41C98BD0A22}" type="sibTrans" cxnId="{B69FB067-9638-4096-8C92-F2BE26B5D46C}">
      <dgm:prSet/>
      <dgm:spPr/>
    </dgm:pt>
    <dgm:pt modelId="{2C0C1D5F-4309-4ACC-82C3-D14589313C0B}">
      <dgm:prSet phldrT="[Text]"/>
      <dgm:spPr/>
      <dgm:t>
        <a:bodyPr/>
        <a:lstStyle/>
        <a:p>
          <a:r>
            <a:rPr lang="en-GB" dirty="0"/>
            <a:t>Used in big lists</a:t>
          </a:r>
        </a:p>
      </dgm:t>
    </dgm:pt>
    <dgm:pt modelId="{6A7DE3A8-D644-4BE8-8398-61AB30C1785E}" type="parTrans" cxnId="{81C1F9BE-803E-457F-ADE9-C65FD2BCF3D1}">
      <dgm:prSet/>
      <dgm:spPr/>
    </dgm:pt>
    <dgm:pt modelId="{B106D631-FACF-40D0-8BD5-29B7B5F1A9B2}" type="sibTrans" cxnId="{81C1F9BE-803E-457F-ADE9-C65FD2BCF3D1}">
      <dgm:prSet/>
      <dgm:spPr/>
    </dgm:pt>
    <dgm:pt modelId="{6F49374B-2F2B-446B-8283-382FBFA509C5}">
      <dgm:prSet phldrT="[Text]"/>
      <dgm:spPr/>
      <dgm:t>
        <a:bodyPr/>
        <a:lstStyle/>
        <a:p>
          <a:r>
            <a:rPr lang="en-GB"/>
            <a:t>Ellipses</a:t>
          </a:r>
          <a:endParaRPr lang="en-GB" dirty="0"/>
        </a:p>
      </dgm:t>
    </dgm:pt>
    <dgm:pt modelId="{D44EB34A-AE53-4473-9F22-8C0CF3D4F679}" type="parTrans" cxnId="{91D05B9D-5FC1-4184-83B2-06E06E7A4088}">
      <dgm:prSet/>
      <dgm:spPr/>
    </dgm:pt>
    <dgm:pt modelId="{E355E33C-3FAC-4D4C-85A9-968B60FF6DCE}" type="sibTrans" cxnId="{91D05B9D-5FC1-4184-83B2-06E06E7A4088}">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CB9CF96A-77C2-4CEB-8E53-D950CF3BF5F2}" type="pres">
      <dgm:prSet presAssocID="{6A7DE3A8-D644-4BE8-8398-61AB30C1785E}" presName="Name19" presStyleLbl="parChTrans1D3" presStyleIdx="0" presStyleCnt="1"/>
      <dgm:spPr/>
    </dgm:pt>
    <dgm:pt modelId="{93535187-C870-44A5-A446-158C2953C212}" type="pres">
      <dgm:prSet presAssocID="{2C0C1D5F-4309-4ACC-82C3-D14589313C0B}" presName="Name21" presStyleCnt="0"/>
      <dgm:spPr/>
    </dgm:pt>
    <dgm:pt modelId="{8B1533A8-7B5F-4D10-A510-09E25C0DC6B2}" type="pres">
      <dgm:prSet presAssocID="{2C0C1D5F-4309-4ACC-82C3-D14589313C0B}" presName="level2Shape" presStyleLbl="node3" presStyleIdx="0" presStyleCnt="1"/>
      <dgm:spPr/>
    </dgm:pt>
    <dgm:pt modelId="{22A4E44C-A5CD-4D7D-87B5-2AAFB579FAE2}" type="pres">
      <dgm:prSet presAssocID="{2C0C1D5F-4309-4ACC-82C3-D14589313C0B}"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6818FE8B-DDA1-427F-8D89-A8C00BA855FB}" type="pres">
      <dgm:prSet presAssocID="{D44EB34A-AE53-4473-9F22-8C0CF3D4F679}" presName="Name19" presStyleLbl="parChTrans1D2" presStyleIdx="8" presStyleCnt="9"/>
      <dgm:spPr/>
    </dgm:pt>
    <dgm:pt modelId="{09441E2D-5240-4AB9-BDCB-4CE630F23DCD}" type="pres">
      <dgm:prSet presAssocID="{6F49374B-2F2B-446B-8283-382FBFA509C5}" presName="Name21" presStyleCnt="0"/>
      <dgm:spPr/>
    </dgm:pt>
    <dgm:pt modelId="{5D9F4A49-088F-40B0-8429-EF8AA636FF5E}" type="pres">
      <dgm:prSet presAssocID="{6F49374B-2F2B-446B-8283-382FBFA509C5}" presName="level2Shape" presStyleLbl="node2" presStyleIdx="8" presStyleCnt="9"/>
      <dgm:spPr/>
    </dgm:pt>
    <dgm:pt modelId="{64E7AB0A-7FAA-4754-A8C0-244ACF6E0109}" type="pres">
      <dgm:prSet presAssocID="{6F49374B-2F2B-446B-8283-382FBFA509C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B69FB067-9638-4096-8C92-F2BE26B5D46C}" srcId="{E4077D0A-89B9-48D0-B430-37B0E120FC14}" destId="{EC5F2A42-6430-49F5-9F78-47AD9B820658}" srcOrd="7" destOrd="0" parTransId="{66FA8F91-248D-43D4-A833-6D62A43FD1C8}" sibTransId="{F2B5000B-23DC-4CE1-B310-A41C98BD0A22}"/>
    <dgm:cxn modelId="{DB89394C-B7FC-4192-9F94-508C71520A33}" type="presOf" srcId="{C459B4BE-780A-467D-8E1E-1A8BFC138C7D}" destId="{A7E49D6C-8376-4BDE-82B8-9FE98A4C9DCF}" srcOrd="0" destOrd="0" presId="urn:microsoft.com/office/officeart/2005/8/layout/hierarchy6"/>
    <dgm:cxn modelId="{E5D6E44E-EFF4-4637-B629-34C009461EDB}" type="presOf" srcId="{2C0C1D5F-4309-4ACC-82C3-D14589313C0B}" destId="{8B1533A8-7B5F-4D10-A510-09E25C0DC6B2}"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D3F6990-8FC7-4196-91FE-7B0760649545}" type="presOf" srcId="{6F49374B-2F2B-446B-8283-382FBFA509C5}" destId="{5D9F4A49-088F-40B0-8429-EF8AA636FF5E}"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C6B3B98-4775-4FD7-98A1-3BE2EBD2C68E}" type="presOf" srcId="{6A7DE3A8-D644-4BE8-8398-61AB30C1785E}" destId="{CB9CF96A-77C2-4CEB-8E53-D950CF3BF5F2}" srcOrd="0" destOrd="0" presId="urn:microsoft.com/office/officeart/2005/8/layout/hierarchy6"/>
    <dgm:cxn modelId="{91D05B9D-5FC1-4184-83B2-06E06E7A4088}" srcId="{E4077D0A-89B9-48D0-B430-37B0E120FC14}" destId="{6F49374B-2F2B-446B-8283-382FBFA509C5}" srcOrd="8" destOrd="0" parTransId="{D44EB34A-AE53-4473-9F22-8C0CF3D4F679}" sibTransId="{E355E33C-3FAC-4D4C-85A9-968B60FF6DCE}"/>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81C1F9BE-803E-457F-ADE9-C65FD2BCF3D1}" srcId="{462F18D6-A920-4C92-9B0B-96D9D2ACAE46}" destId="{2C0C1D5F-4309-4ACC-82C3-D14589313C0B}" srcOrd="0" destOrd="0" parTransId="{6A7DE3A8-D644-4BE8-8398-61AB30C1785E}" sibTransId="{B106D631-FACF-40D0-8BD5-29B7B5F1A9B2}"/>
    <dgm:cxn modelId="{5373FDBF-2AA3-4C39-9BD9-CD719C6D5CD0}" type="presOf" srcId="{D44EB34A-AE53-4473-9F22-8C0CF3D4F679}" destId="{6818FE8B-DDA1-427F-8D89-A8C00BA855FB}"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57EF2D7D-860E-4C43-A916-9E43B54418B7}" type="presParOf" srcId="{D8ECA50A-2DA8-4FE0-9D11-44A03E127C40}" destId="{CB9CF96A-77C2-4CEB-8E53-D950CF3BF5F2}" srcOrd="0" destOrd="0" presId="urn:microsoft.com/office/officeart/2005/8/layout/hierarchy6"/>
    <dgm:cxn modelId="{3CD4C97D-C1D2-4353-BFEA-1889CFBD726B}" type="presParOf" srcId="{D8ECA50A-2DA8-4FE0-9D11-44A03E127C40}" destId="{93535187-C870-44A5-A446-158C2953C212}" srcOrd="1" destOrd="0" presId="urn:microsoft.com/office/officeart/2005/8/layout/hierarchy6"/>
    <dgm:cxn modelId="{1906A959-63DB-4C61-BFF5-6A959899C2F2}" type="presParOf" srcId="{93535187-C870-44A5-A446-158C2953C212}" destId="{8B1533A8-7B5F-4D10-A510-09E25C0DC6B2}" srcOrd="0" destOrd="0" presId="urn:microsoft.com/office/officeart/2005/8/layout/hierarchy6"/>
    <dgm:cxn modelId="{3EE61283-73B5-4600-819B-A4710B93E39E}" type="presParOf" srcId="{93535187-C870-44A5-A446-158C2953C212}" destId="{22A4E44C-A5CD-4D7D-87B5-2AAFB579FAE2}"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5AC13877-35F5-45D4-8574-72ECAF52DCF4}" type="presParOf" srcId="{7E6E872F-0F59-4FDB-86CD-2952B89CC653}" destId="{6818FE8B-DDA1-427F-8D89-A8C00BA855FB}" srcOrd="16" destOrd="0" presId="urn:microsoft.com/office/officeart/2005/8/layout/hierarchy6"/>
    <dgm:cxn modelId="{9BB73296-A977-43B5-897B-9897540FA86A}" type="presParOf" srcId="{7E6E872F-0F59-4FDB-86CD-2952B89CC653}" destId="{09441E2D-5240-4AB9-BDCB-4CE630F23DCD}" srcOrd="17" destOrd="0" presId="urn:microsoft.com/office/officeart/2005/8/layout/hierarchy6"/>
    <dgm:cxn modelId="{72750F96-A9C2-43E4-93A3-732900DEB4FF}" type="presParOf" srcId="{09441E2D-5240-4AB9-BDCB-4CE630F23DCD}" destId="{5D9F4A49-088F-40B0-8429-EF8AA636FF5E}" srcOrd="0" destOrd="0" presId="urn:microsoft.com/office/officeart/2005/8/layout/hierarchy6"/>
    <dgm:cxn modelId="{0C91AFDA-343B-4640-8AA2-E6B51574226A}" type="presParOf" srcId="{09441E2D-5240-4AB9-BDCB-4CE630F23DCD}" destId="{64E7AB0A-7FAA-4754-A8C0-244ACF6E010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a:solidFill>
          <a:srgbClr val="00B050"/>
        </a:solidFill>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dgm:t>
        <a:bodyPr/>
        <a:lstStyle/>
        <a:p>
          <a:r>
            <a:rPr lang="en-GB"/>
            <a:t>Ellipses</a:t>
          </a:r>
          <a:endParaRPr lang="en-GB" dirty="0"/>
        </a:p>
      </dgm:t>
    </dgm:pt>
    <dgm:pt modelId="{F26DC388-B831-448E-8489-078939C2D16F}" type="parTrans" cxnId="{A73906B5-CF47-439F-8662-3E03D1EF4276}">
      <dgm:prSet/>
      <dgm:spPr/>
    </dgm:pt>
    <dgm:pt modelId="{B8757ED0-8E63-4AD7-AB2B-17BDE6487695}" type="sibTrans" cxnId="{A73906B5-CF47-439F-8662-3E03D1EF4276}">
      <dgm:prSet/>
      <dgm:spPr/>
    </dgm:pt>
    <dgm:pt modelId="{82A75458-91F7-41E4-A7CD-396CC71DE292}">
      <dgm:prSet phldrT="[Text]"/>
      <dgm:spPr/>
      <dgm:t>
        <a:bodyPr/>
        <a:lstStyle/>
        <a:p>
          <a:r>
            <a:rPr lang="en-GB" dirty="0"/>
            <a:t>To join prefix &amp; suffix vowels</a:t>
          </a:r>
        </a:p>
      </dgm:t>
    </dgm:pt>
    <dgm:pt modelId="{A5EBAD94-25DC-4F1C-8292-51C83AA4D358}" type="parTrans" cxnId="{A48C4047-C1F8-4CCE-9F3B-25B9C7183248}">
      <dgm:prSet/>
      <dgm:spPr/>
    </dgm:pt>
    <dgm:pt modelId="{1468E649-0827-4468-87F8-9A5D4811F262}" type="sibTrans" cxnId="{A48C4047-C1F8-4CCE-9F3B-25B9C7183248}">
      <dgm:prSet/>
      <dgm:spPr/>
    </dgm:pt>
    <dgm:pt modelId="{0BCF47C9-8FD7-464E-A373-9970A676242E}">
      <dgm:prSet phldrT="[Text]"/>
      <dgm:spPr/>
      <dgm:t>
        <a:bodyPr/>
        <a:lstStyle/>
        <a:p>
          <a:r>
            <a:rPr lang="en-GB" dirty="0"/>
            <a:t>To avoid ambiguity</a:t>
          </a:r>
        </a:p>
      </dgm:t>
    </dgm:pt>
    <dgm:pt modelId="{4A037BDF-B569-4411-9381-068A68101A39}" type="parTrans" cxnId="{E22B859E-07F1-4CDC-992E-DD6C64AD4359}">
      <dgm:prSet/>
      <dgm:spPr/>
    </dgm:pt>
    <dgm:pt modelId="{8C112763-8FB3-4488-B215-2E7463F84CC7}" type="sibTrans" cxnId="{E22B859E-07F1-4CDC-992E-DD6C64AD435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41E0EF59-6561-479B-AB14-12E8AA05611B}" type="pres">
      <dgm:prSet presAssocID="{A5EBAD94-25DC-4F1C-8292-51C83AA4D358}" presName="Name19" presStyleLbl="parChTrans1D3" presStyleIdx="0" presStyleCnt="2"/>
      <dgm:spPr/>
    </dgm:pt>
    <dgm:pt modelId="{F7AB616B-313A-4F5A-914D-74B8C6EBFDA2}" type="pres">
      <dgm:prSet presAssocID="{82A75458-91F7-41E4-A7CD-396CC71DE292}" presName="Name21" presStyleCnt="0"/>
      <dgm:spPr/>
    </dgm:pt>
    <dgm:pt modelId="{66C5CF22-A315-4BD8-9FB4-E748331026DF}" type="pres">
      <dgm:prSet presAssocID="{82A75458-91F7-41E4-A7CD-396CC71DE292}" presName="level2Shape" presStyleLbl="node3" presStyleIdx="0" presStyleCnt="2"/>
      <dgm:spPr/>
    </dgm:pt>
    <dgm:pt modelId="{CB387EBD-C0C2-4A1D-9187-510C8265C75A}" type="pres">
      <dgm:prSet presAssocID="{82A75458-91F7-41E4-A7CD-396CC71DE292}" presName="hierChild3" presStyleCnt="0"/>
      <dgm:spPr/>
    </dgm:pt>
    <dgm:pt modelId="{B311967F-3F6C-4AE8-A415-5BA10A2ECF92}" type="pres">
      <dgm:prSet presAssocID="{4A037BDF-B569-4411-9381-068A68101A39}" presName="Name19" presStyleLbl="parChTrans1D3" presStyleIdx="1" presStyleCnt="2"/>
      <dgm:spPr/>
    </dgm:pt>
    <dgm:pt modelId="{C30C4364-AF65-4305-9C1C-EAFC239C0A62}" type="pres">
      <dgm:prSet presAssocID="{0BCF47C9-8FD7-464E-A373-9970A676242E}" presName="Name21" presStyleCnt="0"/>
      <dgm:spPr/>
    </dgm:pt>
    <dgm:pt modelId="{280A663D-ABDA-4961-9E59-1F0552338903}" type="pres">
      <dgm:prSet presAssocID="{0BCF47C9-8FD7-464E-A373-9970A676242E}" presName="level2Shape" presStyleLbl="node3" presStyleIdx="1" presStyleCnt="2"/>
      <dgm:spPr/>
    </dgm:pt>
    <dgm:pt modelId="{56C266FE-3E25-4DCD-932E-9140EB533E8B}" type="pres">
      <dgm:prSet presAssocID="{0BCF47C9-8FD7-464E-A373-9970A676242E}"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A48C4047-C1F8-4CCE-9F3B-25B9C7183248}" srcId="{EC5F2A42-6430-49F5-9F78-47AD9B820658}" destId="{82A75458-91F7-41E4-A7CD-396CC71DE292}" srcOrd="0" destOrd="0" parTransId="{A5EBAD94-25DC-4F1C-8292-51C83AA4D358}" sibTransId="{1468E649-0827-4468-87F8-9A5D4811F262}"/>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E5292A4B-3F73-432C-ADFC-5694CF750F47}" type="presOf" srcId="{A5EBAD94-25DC-4F1C-8292-51C83AA4D358}" destId="{41E0EF59-6561-479B-AB14-12E8AA05611B}"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E22B859E-07F1-4CDC-992E-DD6C64AD4359}" srcId="{EC5F2A42-6430-49F5-9F78-47AD9B820658}" destId="{0BCF47C9-8FD7-464E-A373-9970A676242E}" srcOrd="1" destOrd="0" parTransId="{4A037BDF-B569-4411-9381-068A68101A39}" sibTransId="{8C112763-8FB3-4488-B215-2E7463F84CC7}"/>
    <dgm:cxn modelId="{05D7A4A0-52C6-4B50-809F-BE1D9CE0D9D2}" type="presOf" srcId="{4A037BDF-B569-4411-9381-068A68101A39}" destId="{B311967F-3F6C-4AE8-A415-5BA10A2ECF92}"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685650C3-83CB-4DFC-B3A2-D401B2F9D2D5}" type="presOf" srcId="{82A75458-91F7-41E4-A7CD-396CC71DE292}" destId="{66C5CF22-A315-4BD8-9FB4-E748331026DF}"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DC2CE2DA-E69A-4CE5-8441-BF6A3D66B6FE}" type="presOf" srcId="{0BCF47C9-8FD7-464E-A373-9970A676242E}" destId="{280A663D-ABDA-4961-9E59-1F0552338903}"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D171561F-8602-4180-9F4C-97136923E854}" type="presParOf" srcId="{651166CE-BE54-404D-A438-1FC4CEDF284A}" destId="{41E0EF59-6561-479B-AB14-12E8AA05611B}" srcOrd="0" destOrd="0" presId="urn:microsoft.com/office/officeart/2005/8/layout/hierarchy6"/>
    <dgm:cxn modelId="{9AFA4E05-5DC8-4C1C-8A24-12E5FAAF71E6}" type="presParOf" srcId="{651166CE-BE54-404D-A438-1FC4CEDF284A}" destId="{F7AB616B-313A-4F5A-914D-74B8C6EBFDA2}" srcOrd="1" destOrd="0" presId="urn:microsoft.com/office/officeart/2005/8/layout/hierarchy6"/>
    <dgm:cxn modelId="{C59AF0BD-5330-42A3-A740-F59EA7819194}" type="presParOf" srcId="{F7AB616B-313A-4F5A-914D-74B8C6EBFDA2}" destId="{66C5CF22-A315-4BD8-9FB4-E748331026DF}" srcOrd="0" destOrd="0" presId="urn:microsoft.com/office/officeart/2005/8/layout/hierarchy6"/>
    <dgm:cxn modelId="{B49F2AF2-5B45-42C2-8C41-BFF25BF160EE}" type="presParOf" srcId="{F7AB616B-313A-4F5A-914D-74B8C6EBFDA2}" destId="{CB387EBD-C0C2-4A1D-9187-510C8265C75A}" srcOrd="1" destOrd="0" presId="urn:microsoft.com/office/officeart/2005/8/layout/hierarchy6"/>
    <dgm:cxn modelId="{EF66D8AD-0B79-4473-9E62-7A976A6FCBBE}" type="presParOf" srcId="{651166CE-BE54-404D-A438-1FC4CEDF284A}" destId="{B311967F-3F6C-4AE8-A415-5BA10A2ECF92}" srcOrd="2" destOrd="0" presId="urn:microsoft.com/office/officeart/2005/8/layout/hierarchy6"/>
    <dgm:cxn modelId="{2867ECF4-96B8-4CD8-A2D5-811D7CFEE1A1}" type="presParOf" srcId="{651166CE-BE54-404D-A438-1FC4CEDF284A}" destId="{C30C4364-AF65-4305-9C1C-EAFC239C0A62}" srcOrd="3" destOrd="0" presId="urn:microsoft.com/office/officeart/2005/8/layout/hierarchy6"/>
    <dgm:cxn modelId="{0B5FB07E-DCC4-4EBC-AF62-D6A2630F8A19}" type="presParOf" srcId="{C30C4364-AF65-4305-9C1C-EAFC239C0A62}" destId="{280A663D-ABDA-4961-9E59-1F0552338903}" srcOrd="0" destOrd="0" presId="urn:microsoft.com/office/officeart/2005/8/layout/hierarchy6"/>
    <dgm:cxn modelId="{DE4EE74A-E159-48E2-8B68-8CB03BA6201D}" type="presParOf" srcId="{C30C4364-AF65-4305-9C1C-EAFC239C0A62}" destId="{56C266FE-3E25-4DCD-932E-9140EB533E8B}"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a:solidFill>
          <a:srgbClr val="00B050"/>
        </a:solidFill>
      </dgm:spPr>
      <dgm:t>
        <a:bodyPr/>
        <a:lstStyle/>
        <a:p>
          <a:r>
            <a:rPr lang="en-GB"/>
            <a:t>Ellipses</a:t>
          </a:r>
          <a:endParaRPr lang="en-GB" dirty="0"/>
        </a:p>
      </dgm:t>
    </dgm:pt>
    <dgm:pt modelId="{F26DC388-B831-448E-8489-078939C2D16F}" type="parTrans" cxnId="{A73906B5-CF47-439F-8662-3E03D1EF4276}">
      <dgm:prSet/>
      <dgm:spPr/>
      <dgm:t>
        <a:bodyPr/>
        <a:lstStyle/>
        <a:p>
          <a:endParaRPr lang="en-GB"/>
        </a:p>
      </dgm:t>
    </dgm:pt>
    <dgm:pt modelId="{B8757ED0-8E63-4AD7-AB2B-17BDE6487695}" type="sibTrans" cxnId="{A73906B5-CF47-439F-8662-3E03D1EF4276}">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a:solidFill>
          <a:srgbClr val="00B050"/>
        </a:solidFill>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a:solidFill>
          <a:srgbClr val="00B050"/>
        </a:solidFill>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7402AC5-9B4E-4FBD-956B-206E1C900137}">
      <dgm:prSet phldrT="[Text]"/>
      <dgm:spPr/>
      <dgm:t>
        <a:bodyPr/>
        <a:lstStyle/>
        <a:p>
          <a:r>
            <a:rPr lang="en-GB" dirty="0"/>
            <a:t>Parentheses</a:t>
          </a:r>
        </a:p>
      </dgm:t>
    </dgm:pt>
    <dgm:pt modelId="{08E8053B-4EDD-49F6-84D1-FF3FFA7B3A16}" type="parTrans" cxnId="{92E3D3EB-AA90-4FFF-9C83-E3FC5A7F87A6}">
      <dgm:prSet/>
      <dgm:spPr/>
      <dgm:t>
        <a:bodyPr/>
        <a:lstStyle/>
        <a:p>
          <a:endParaRPr lang="en-GB"/>
        </a:p>
      </dgm:t>
    </dgm:pt>
    <dgm:pt modelId="{54521CE7-41AB-4370-8C84-442138495D16}" type="sibTrans" cxnId="{92E3D3EB-AA90-4FFF-9C83-E3FC5A7F87A6}">
      <dgm:prSet/>
      <dgm:spPr/>
      <dgm:t>
        <a:bodyPr/>
        <a:lstStyle/>
        <a:p>
          <a:endParaRPr lang="en-GB"/>
        </a:p>
      </dgm:t>
    </dgm:pt>
    <dgm:pt modelId="{2F875F7C-A86C-47C2-BC4A-420AD5B75472}">
      <dgm:prSet phldrT="[Text]"/>
      <dgm:spPr/>
      <dgm:t>
        <a:bodyPr/>
        <a:lstStyle/>
        <a:p>
          <a:r>
            <a:rPr lang="en-GB" dirty="0"/>
            <a:t>Bullet points</a:t>
          </a:r>
        </a:p>
      </dgm:t>
    </dgm:pt>
    <dgm:pt modelId="{9226BD74-E7E1-4401-AF8C-75516B52363D}" type="parTrans" cxnId="{D6AF9023-6F3B-44AB-A6E1-F2CEEB7FCD94}">
      <dgm:prSet/>
      <dgm:spPr/>
      <dgm:t>
        <a:bodyPr/>
        <a:lstStyle/>
        <a:p>
          <a:endParaRPr lang="en-GB"/>
        </a:p>
      </dgm:t>
    </dgm:pt>
    <dgm:pt modelId="{5146DC0D-F109-4B54-BC5C-017401FDDE36}" type="sibTrans" cxnId="{D6AF9023-6F3B-44AB-A6E1-F2CEEB7FCD94}">
      <dgm:prSet/>
      <dgm:spPr/>
      <dgm:t>
        <a:bodyPr/>
        <a:lstStyle/>
        <a:p>
          <a:endParaRPr lang="en-GB"/>
        </a:p>
      </dgm:t>
    </dgm:pt>
    <dgm:pt modelId="{501D7263-CE93-436A-8693-DE0363BC79B6}">
      <dgm:prSet phldrT="[Text]"/>
      <dgm:spPr/>
      <dgm:t>
        <a:bodyPr/>
        <a:lstStyle/>
        <a:p>
          <a:r>
            <a:rPr lang="en-GB" dirty="0"/>
            <a:t>Hyphens</a:t>
          </a:r>
        </a:p>
      </dgm:t>
    </dgm:pt>
    <dgm:pt modelId="{B28AD33A-96EB-40A0-9D82-3FB3F90E456C}" type="parTrans" cxnId="{00261EA3-BEB9-4315-943F-5A6914610242}">
      <dgm:prSet/>
      <dgm:spPr/>
      <dgm:t>
        <a:bodyPr/>
        <a:lstStyle/>
        <a:p>
          <a:endParaRPr lang="en-GB"/>
        </a:p>
      </dgm:t>
    </dgm:pt>
    <dgm:pt modelId="{D8B5CA0B-F64F-4C6A-8E18-4D613A41C29B}" type="sibTrans" cxnId="{00261EA3-BEB9-4315-943F-5A6914610242}">
      <dgm:prSet/>
      <dgm:spPr/>
      <dgm:t>
        <a:bodyPr/>
        <a:lstStyle/>
        <a:p>
          <a:endParaRPr lang="en-GB"/>
        </a:p>
      </dgm:t>
    </dgm:pt>
    <dgm:pt modelId="{0F6FC1CB-9761-4A32-8819-C9DD59DF63EB}">
      <dgm:prSet phldrT="[Text]"/>
      <dgm:spPr/>
      <dgm:t>
        <a:bodyPr/>
        <a:lstStyle/>
        <a:p>
          <a:r>
            <a:rPr lang="en-GB"/>
            <a:t>Ellipses</a:t>
          </a:r>
          <a:endParaRPr lang="en-GB" dirty="0"/>
        </a:p>
      </dgm:t>
    </dgm:pt>
    <dgm:pt modelId="{E9D4C2E3-8116-4B5E-BC64-E4A9D9436273}" type="parTrans" cxnId="{6EB573FF-5762-4E92-BFC1-A4D06FC20B1E}">
      <dgm:prSet/>
      <dgm:spPr/>
    </dgm:pt>
    <dgm:pt modelId="{63C9ADA5-870D-4092-A52D-5B76A878A8AF}" type="sibTrans" cxnId="{6EB573FF-5762-4E92-BFC1-A4D06FC20B1E}">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custScaleX="17859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9"/>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9"/>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9"/>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9"/>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9"/>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9"/>
      <dgm:spPr/>
    </dgm:pt>
    <dgm:pt modelId="{46DBE13A-FB2B-4C68-89C0-4933B1F9D8FC}" type="pres">
      <dgm:prSet presAssocID="{F0877716-ED22-4B74-95BF-FDDF875A0B1E}" presName="hierChild3" presStyleCnt="0"/>
      <dgm:spPr/>
    </dgm:pt>
    <dgm:pt modelId="{F226407F-991C-4704-BCC3-5115BD3EB2BC}" type="pres">
      <dgm:prSet presAssocID="{08E8053B-4EDD-49F6-84D1-FF3FFA7B3A16}" presName="Name19" presStyleLbl="parChTrans1D2" presStyleIdx="5" presStyleCnt="9"/>
      <dgm:spPr/>
    </dgm:pt>
    <dgm:pt modelId="{495A6EFD-946E-4201-9D1C-C205140D40C2}" type="pres">
      <dgm:prSet presAssocID="{57402AC5-9B4E-4FBD-956B-206E1C900137}" presName="Name21" presStyleCnt="0"/>
      <dgm:spPr/>
    </dgm:pt>
    <dgm:pt modelId="{54A49BA7-600B-4571-9531-1616882BD933}" type="pres">
      <dgm:prSet presAssocID="{57402AC5-9B4E-4FBD-956B-206E1C900137}" presName="level2Shape" presStyleLbl="node2" presStyleIdx="5" presStyleCnt="9"/>
      <dgm:spPr/>
    </dgm:pt>
    <dgm:pt modelId="{050FE932-6A37-4779-ACC3-B68C0B957411}" type="pres">
      <dgm:prSet presAssocID="{57402AC5-9B4E-4FBD-956B-206E1C900137}" presName="hierChild3" presStyleCnt="0"/>
      <dgm:spPr/>
    </dgm:pt>
    <dgm:pt modelId="{CE5FCCDA-7690-41FB-B3B8-6326A430F925}" type="pres">
      <dgm:prSet presAssocID="{9226BD74-E7E1-4401-AF8C-75516B52363D}" presName="Name19" presStyleLbl="parChTrans1D2" presStyleIdx="6" presStyleCnt="9"/>
      <dgm:spPr/>
    </dgm:pt>
    <dgm:pt modelId="{B43B1E44-5805-4954-8F6E-C49DEC2431A7}" type="pres">
      <dgm:prSet presAssocID="{2F875F7C-A86C-47C2-BC4A-420AD5B75472}" presName="Name21" presStyleCnt="0"/>
      <dgm:spPr/>
    </dgm:pt>
    <dgm:pt modelId="{6EC9270E-FBC8-4511-B880-2DB35072BBBE}" type="pres">
      <dgm:prSet presAssocID="{2F875F7C-A86C-47C2-BC4A-420AD5B75472}" presName="level2Shape" presStyleLbl="node2" presStyleIdx="6" presStyleCnt="9"/>
      <dgm:spPr/>
    </dgm:pt>
    <dgm:pt modelId="{01E4E730-F613-43DD-AEAF-5EE603B723EC}" type="pres">
      <dgm:prSet presAssocID="{2F875F7C-A86C-47C2-BC4A-420AD5B75472}" presName="hierChild3" presStyleCnt="0"/>
      <dgm:spPr/>
    </dgm:pt>
    <dgm:pt modelId="{10E1A924-8714-4303-A5C7-6A97C1D00388}" type="pres">
      <dgm:prSet presAssocID="{B28AD33A-96EB-40A0-9D82-3FB3F90E456C}" presName="Name19" presStyleLbl="parChTrans1D2" presStyleIdx="7" presStyleCnt="9"/>
      <dgm:spPr/>
    </dgm:pt>
    <dgm:pt modelId="{C3C978ED-8FE6-4D55-8CE1-CEF21B888A80}" type="pres">
      <dgm:prSet presAssocID="{501D7263-CE93-436A-8693-DE0363BC79B6}" presName="Name21" presStyleCnt="0"/>
      <dgm:spPr/>
    </dgm:pt>
    <dgm:pt modelId="{B4E0E6C7-B0BC-4E58-AA61-D28A4103525D}" type="pres">
      <dgm:prSet presAssocID="{501D7263-CE93-436A-8693-DE0363BC79B6}" presName="level2Shape" presStyleLbl="node2" presStyleIdx="7" presStyleCnt="9"/>
      <dgm:spPr/>
    </dgm:pt>
    <dgm:pt modelId="{C3CFDDF2-D23D-4BF6-89AB-CEBB8EFCA81D}" type="pres">
      <dgm:prSet presAssocID="{501D7263-CE93-436A-8693-DE0363BC79B6}" presName="hierChild3" presStyleCnt="0"/>
      <dgm:spPr/>
    </dgm:pt>
    <dgm:pt modelId="{E859FA50-43F9-487A-9257-20C03536736C}" type="pres">
      <dgm:prSet presAssocID="{E9D4C2E3-8116-4B5E-BC64-E4A9D9436273}" presName="Name19" presStyleLbl="parChTrans1D2" presStyleIdx="8" presStyleCnt="9"/>
      <dgm:spPr/>
    </dgm:pt>
    <dgm:pt modelId="{41209099-796C-46A3-AFDE-35E53A36DC99}" type="pres">
      <dgm:prSet presAssocID="{0F6FC1CB-9761-4A32-8819-C9DD59DF63EB}" presName="Name21" presStyleCnt="0"/>
      <dgm:spPr/>
    </dgm:pt>
    <dgm:pt modelId="{2420522A-2556-4EDB-8CEE-6203BEE52CF6}" type="pres">
      <dgm:prSet presAssocID="{0F6FC1CB-9761-4A32-8819-C9DD59DF63EB}" presName="level2Shape" presStyleLbl="node2" presStyleIdx="8" presStyleCnt="9"/>
      <dgm:spPr/>
    </dgm:pt>
    <dgm:pt modelId="{E3B9A20C-9943-4A07-8780-ED259D5C90EF}" type="pres">
      <dgm:prSet presAssocID="{0F6FC1CB-9761-4A32-8819-C9DD59DF63EB}"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6AF9023-6F3B-44AB-A6E1-F2CEEB7FCD94}" srcId="{E4077D0A-89B9-48D0-B430-37B0E120FC14}" destId="{2F875F7C-A86C-47C2-BC4A-420AD5B75472}" srcOrd="6" destOrd="0" parTransId="{9226BD74-E7E1-4401-AF8C-75516B52363D}" sibTransId="{5146DC0D-F109-4B54-BC5C-017401FDDE36}"/>
    <dgm:cxn modelId="{D8DB9F25-EC4D-4D90-A041-566CBD029842}" type="presOf" srcId="{0F6FC1CB-9761-4A32-8819-C9DD59DF63EB}" destId="{2420522A-2556-4EDB-8CEE-6203BEE52CF6}"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07E96C45-BEAC-40C6-8678-21D3591CAD3A}" type="presOf" srcId="{9226BD74-E7E1-4401-AF8C-75516B52363D}" destId="{CE5FCCDA-7690-41FB-B3B8-6326A430F925}"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CA2FCC7C-DA1B-4AD7-AEA8-C76F9C1B8A1B}" type="presOf" srcId="{B28AD33A-96EB-40A0-9D82-3FB3F90E456C}" destId="{10E1A924-8714-4303-A5C7-6A97C1D00388}" srcOrd="0" destOrd="0" presId="urn:microsoft.com/office/officeart/2005/8/layout/hierarchy6"/>
    <dgm:cxn modelId="{2083D07E-31F8-4AFF-AEF7-BBF115CEC115}" type="presOf" srcId="{57402AC5-9B4E-4FBD-956B-206E1C900137}" destId="{54A49BA7-600B-4571-9531-1616882BD933}"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00261EA3-BEB9-4315-943F-5A6914610242}" srcId="{E4077D0A-89B9-48D0-B430-37B0E120FC14}" destId="{501D7263-CE93-436A-8693-DE0363BC79B6}" srcOrd="7" destOrd="0" parTransId="{B28AD33A-96EB-40A0-9D82-3FB3F90E456C}" sibTransId="{D8B5CA0B-F64F-4C6A-8E18-4D613A41C29B}"/>
    <dgm:cxn modelId="{34F95CA3-0F40-4241-85DA-475CFA189BE1}" type="presOf" srcId="{44DB48D3-30B9-417F-8FBA-9328A545427E}" destId="{76649846-3BC9-4AF2-8EFB-EFB494F8B5B0}" srcOrd="0" destOrd="0" presId="urn:microsoft.com/office/officeart/2005/8/layout/hierarchy6"/>
    <dgm:cxn modelId="{EEB288A7-D182-4A33-9F89-AB76D4C224B3}" type="presOf" srcId="{08E8053B-4EDD-49F6-84D1-FF3FFA7B3A16}" destId="{F226407F-991C-4704-BCC3-5115BD3EB2BC}"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7DF2BCB7-36EE-4720-ACE6-B53E1922460A}" type="presOf" srcId="{E9D4C2E3-8116-4B5E-BC64-E4A9D9436273}" destId="{E859FA50-43F9-487A-9257-20C03536736C}"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3738BB-06BB-4356-BAF2-AAB3D903ACC6}" type="presOf" srcId="{2F875F7C-A86C-47C2-BC4A-420AD5B75472}" destId="{6EC9270E-FBC8-4511-B880-2DB35072BBBE}"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2E3D3EB-AA90-4FFF-9C83-E3FC5A7F87A6}" srcId="{E4077D0A-89B9-48D0-B430-37B0E120FC14}" destId="{57402AC5-9B4E-4FBD-956B-206E1C900137}" srcOrd="5" destOrd="0" parTransId="{08E8053B-4EDD-49F6-84D1-FF3FFA7B3A16}" sibTransId="{54521CE7-41AB-4370-8C84-442138495D16}"/>
    <dgm:cxn modelId="{7A95EFFC-82E7-4D1C-8C50-96DE2167236A}" type="presOf" srcId="{501D7263-CE93-436A-8693-DE0363BC79B6}" destId="{B4E0E6C7-B0BC-4E58-AA61-D28A4103525D}" srcOrd="0" destOrd="0" presId="urn:microsoft.com/office/officeart/2005/8/layout/hierarchy6"/>
    <dgm:cxn modelId="{6EB573FF-5762-4E92-BFC1-A4D06FC20B1E}" srcId="{E4077D0A-89B9-48D0-B430-37B0E120FC14}" destId="{0F6FC1CB-9761-4A32-8819-C9DD59DF63EB}" srcOrd="8" destOrd="0" parTransId="{E9D4C2E3-8116-4B5E-BC64-E4A9D9436273}" sibTransId="{63C9ADA5-870D-4092-A52D-5B76A878A8AF}"/>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41FB567-F7BA-4FA5-B8BE-331B262EFC6F}" type="presParOf" srcId="{7E6E872F-0F59-4FDB-86CD-2952B89CC653}" destId="{F226407F-991C-4704-BCC3-5115BD3EB2BC}" srcOrd="10" destOrd="0" presId="urn:microsoft.com/office/officeart/2005/8/layout/hierarchy6"/>
    <dgm:cxn modelId="{3E83E955-27A8-4AED-9D58-41B37C0D911B}" type="presParOf" srcId="{7E6E872F-0F59-4FDB-86CD-2952B89CC653}" destId="{495A6EFD-946E-4201-9D1C-C205140D40C2}" srcOrd="11" destOrd="0" presId="urn:microsoft.com/office/officeart/2005/8/layout/hierarchy6"/>
    <dgm:cxn modelId="{E6CB931E-27CE-424B-9EC6-EF20911529DF}" type="presParOf" srcId="{495A6EFD-946E-4201-9D1C-C205140D40C2}" destId="{54A49BA7-600B-4571-9531-1616882BD933}" srcOrd="0" destOrd="0" presId="urn:microsoft.com/office/officeart/2005/8/layout/hierarchy6"/>
    <dgm:cxn modelId="{B9C37753-CF6C-41B8-986A-492F9D72DE59}" type="presParOf" srcId="{495A6EFD-946E-4201-9D1C-C205140D40C2}" destId="{050FE932-6A37-4779-ACC3-B68C0B957411}" srcOrd="1" destOrd="0" presId="urn:microsoft.com/office/officeart/2005/8/layout/hierarchy6"/>
    <dgm:cxn modelId="{F5C9C71B-B51D-4932-BCC8-3E70ED3A4833}" type="presParOf" srcId="{7E6E872F-0F59-4FDB-86CD-2952B89CC653}" destId="{CE5FCCDA-7690-41FB-B3B8-6326A430F925}" srcOrd="12" destOrd="0" presId="urn:microsoft.com/office/officeart/2005/8/layout/hierarchy6"/>
    <dgm:cxn modelId="{1D684AF2-3EA5-4168-9D46-5E4F29E109BC}" type="presParOf" srcId="{7E6E872F-0F59-4FDB-86CD-2952B89CC653}" destId="{B43B1E44-5805-4954-8F6E-C49DEC2431A7}" srcOrd="13" destOrd="0" presId="urn:microsoft.com/office/officeart/2005/8/layout/hierarchy6"/>
    <dgm:cxn modelId="{996E86B0-EB5A-4B92-AD26-A25659D0472E}" type="presParOf" srcId="{B43B1E44-5805-4954-8F6E-C49DEC2431A7}" destId="{6EC9270E-FBC8-4511-B880-2DB35072BBBE}" srcOrd="0" destOrd="0" presId="urn:microsoft.com/office/officeart/2005/8/layout/hierarchy6"/>
    <dgm:cxn modelId="{C4F0C2C7-FA6A-4388-A4F5-9AC4DE79DCCE}" type="presParOf" srcId="{B43B1E44-5805-4954-8F6E-C49DEC2431A7}" destId="{01E4E730-F613-43DD-AEAF-5EE603B723EC}" srcOrd="1" destOrd="0" presId="urn:microsoft.com/office/officeart/2005/8/layout/hierarchy6"/>
    <dgm:cxn modelId="{BFC70F89-1F7D-4BBF-9838-F6B1D12033C1}" type="presParOf" srcId="{7E6E872F-0F59-4FDB-86CD-2952B89CC653}" destId="{10E1A924-8714-4303-A5C7-6A97C1D00388}" srcOrd="14" destOrd="0" presId="urn:microsoft.com/office/officeart/2005/8/layout/hierarchy6"/>
    <dgm:cxn modelId="{E8F4B06E-263D-4701-9868-41193DD41B9B}" type="presParOf" srcId="{7E6E872F-0F59-4FDB-86CD-2952B89CC653}" destId="{C3C978ED-8FE6-4D55-8CE1-CEF21B888A80}" srcOrd="15" destOrd="0" presId="urn:microsoft.com/office/officeart/2005/8/layout/hierarchy6"/>
    <dgm:cxn modelId="{85ADEB26-6DEE-4280-AC08-9B0A41117414}" type="presParOf" srcId="{C3C978ED-8FE6-4D55-8CE1-CEF21B888A80}" destId="{B4E0E6C7-B0BC-4E58-AA61-D28A4103525D}" srcOrd="0" destOrd="0" presId="urn:microsoft.com/office/officeart/2005/8/layout/hierarchy6"/>
    <dgm:cxn modelId="{D33BB179-2446-4F3F-A073-EECF10F9C3DD}" type="presParOf" srcId="{C3C978ED-8FE6-4D55-8CE1-CEF21B888A80}" destId="{C3CFDDF2-D23D-4BF6-89AB-CEBB8EFCA81D}" srcOrd="1" destOrd="0" presId="urn:microsoft.com/office/officeart/2005/8/layout/hierarchy6"/>
    <dgm:cxn modelId="{FDFEDFAB-7252-4BBA-8C26-80DF17631E55}" type="presParOf" srcId="{7E6E872F-0F59-4FDB-86CD-2952B89CC653}" destId="{E859FA50-43F9-487A-9257-20C03536736C}" srcOrd="16" destOrd="0" presId="urn:microsoft.com/office/officeart/2005/8/layout/hierarchy6"/>
    <dgm:cxn modelId="{F3C5B46F-99A5-44C6-A46E-477A762954EE}" type="presParOf" srcId="{7E6E872F-0F59-4FDB-86CD-2952B89CC653}" destId="{41209099-796C-46A3-AFDE-35E53A36DC99}" srcOrd="17" destOrd="0" presId="urn:microsoft.com/office/officeart/2005/8/layout/hierarchy6"/>
    <dgm:cxn modelId="{C6787C21-658E-4C53-BC1C-980A982183A8}" type="presParOf" srcId="{41209099-796C-46A3-AFDE-35E53A36DC99}" destId="{2420522A-2556-4EDB-8CEE-6203BEE52CF6}" srcOrd="0" destOrd="0" presId="urn:microsoft.com/office/officeart/2005/8/layout/hierarchy6"/>
    <dgm:cxn modelId="{93BC69AE-7A1D-4AD2-B89A-611778AA7774}" type="presParOf" srcId="{41209099-796C-46A3-AFDE-35E53A36DC99}" destId="{E3B9A20C-9943-4A07-8780-ED259D5C90E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a:solidFill>
          <a:srgbClr val="00B050"/>
        </a:solidFill>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C2501B92-4BFE-4782-BA59-D27D14605BF7}">
      <dgm:prSet phldrT="[Text]"/>
      <dgm:spPr/>
      <dgm:t>
        <a:bodyPr/>
        <a:lstStyle/>
        <a:p>
          <a:r>
            <a:rPr lang="en-GB" dirty="0"/>
            <a:t>Parentheses</a:t>
          </a:r>
        </a:p>
      </dgm:t>
    </dgm:pt>
    <dgm:pt modelId="{C3F99CAC-8746-4682-B464-760EB9EE8F63}" type="parTrans" cxnId="{F6C142E9-E620-49C1-8653-442A1313707C}">
      <dgm:prSet/>
      <dgm:spPr/>
      <dgm:t>
        <a:bodyPr/>
        <a:lstStyle/>
        <a:p>
          <a:endParaRPr lang="en-GB"/>
        </a:p>
      </dgm:t>
    </dgm:pt>
    <dgm:pt modelId="{5B1F2001-C134-4160-AECD-1E17BC1D6F92}" type="sibTrans" cxnId="{F6C142E9-E620-49C1-8653-442A1313707C}">
      <dgm:prSet/>
      <dgm:spPr/>
      <dgm:t>
        <a:bodyPr/>
        <a:lstStyle/>
        <a:p>
          <a:endParaRPr lang="en-GB"/>
        </a:p>
      </dgm:t>
    </dgm:pt>
    <dgm:pt modelId="{22848C74-8AA3-4719-BCD4-FF236D190EC2}">
      <dgm:prSet phldrT="[Text]"/>
      <dgm:spPr/>
      <dgm:t>
        <a:bodyPr/>
        <a:lstStyle/>
        <a:p>
          <a:r>
            <a:rPr lang="en-GB" dirty="0"/>
            <a:t>Bullet points</a:t>
          </a:r>
        </a:p>
      </dgm:t>
    </dgm:pt>
    <dgm:pt modelId="{68C54648-E5A5-4055-A9FE-63C0A8482DDE}" type="parTrans" cxnId="{A72E5744-1320-43BB-98ED-DAEA84E97CE7}">
      <dgm:prSet/>
      <dgm:spPr/>
      <dgm:t>
        <a:bodyPr/>
        <a:lstStyle/>
        <a:p>
          <a:endParaRPr lang="en-GB"/>
        </a:p>
      </dgm:t>
    </dgm:pt>
    <dgm:pt modelId="{C51E45BC-3C00-46A9-B1C2-97D34692425A}" type="sibTrans" cxnId="{A72E5744-1320-43BB-98ED-DAEA84E97CE7}">
      <dgm:prSet/>
      <dgm:spPr/>
      <dgm:t>
        <a:bodyPr/>
        <a:lstStyle/>
        <a:p>
          <a:endParaRPr lang="en-GB"/>
        </a:p>
      </dgm:t>
    </dgm:pt>
    <dgm:pt modelId="{39BFD8B3-06BD-4866-AF83-7E231320C764}">
      <dgm:prSet phldrT="[Text]"/>
      <dgm:spPr/>
      <dgm:t>
        <a:bodyPr/>
        <a:lstStyle/>
        <a:p>
          <a:r>
            <a:rPr lang="en-GB" dirty="0"/>
            <a:t>Hyphens</a:t>
          </a:r>
        </a:p>
      </dgm:t>
    </dgm:pt>
    <dgm:pt modelId="{6D897CAE-4D79-476B-8DCA-82477E5E87F0}" type="parTrans" cxnId="{EE474A42-137F-40A7-9C5A-565CF56BD8C1}">
      <dgm:prSet/>
      <dgm:spPr/>
      <dgm:t>
        <a:bodyPr/>
        <a:lstStyle/>
        <a:p>
          <a:endParaRPr lang="en-GB"/>
        </a:p>
      </dgm:t>
    </dgm:pt>
    <dgm:pt modelId="{78B09D35-1895-4CD6-8B55-DA30D06A1E79}" type="sibTrans" cxnId="{EE474A42-137F-40A7-9C5A-565CF56BD8C1}">
      <dgm:prSet/>
      <dgm:spPr/>
      <dgm:t>
        <a:bodyPr/>
        <a:lstStyle/>
        <a:p>
          <a:endParaRPr lang="en-GB"/>
        </a:p>
      </dgm:t>
    </dgm:pt>
    <dgm:pt modelId="{4D626584-020D-4ED7-AC4F-5FFCD73B126A}">
      <dgm:prSet phldrT="[Text]"/>
      <dgm:spPr/>
      <dgm:t>
        <a:bodyPr/>
        <a:lstStyle/>
        <a:p>
          <a:r>
            <a:rPr lang="en-GB"/>
            <a:t>Ellipses</a:t>
          </a:r>
          <a:endParaRPr lang="en-GB" dirty="0"/>
        </a:p>
      </dgm:t>
    </dgm:pt>
    <dgm:pt modelId="{BFC84195-F6A9-4B58-843E-41DD37E74048}" type="parTrans" cxnId="{CB2F2FDF-16A5-407E-9970-0D985245D832}">
      <dgm:prSet/>
      <dgm:spPr/>
    </dgm:pt>
    <dgm:pt modelId="{25FCA3C8-346B-4BB5-854A-7F1B30ACD600}" type="sibTrans" cxnId="{CB2F2FDF-16A5-407E-9970-0D985245D83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EA039C0D-1283-40D3-AF04-F5A74DB1B2C8}" type="pres">
      <dgm:prSet presAssocID="{C3F99CAC-8746-4682-B464-760EB9EE8F63}" presName="Name19" presStyleLbl="parChTrans1D2" presStyleIdx="5" presStyleCnt="9"/>
      <dgm:spPr/>
    </dgm:pt>
    <dgm:pt modelId="{2F7AC6A0-B883-4B0A-8565-7BD2DC175E24}" type="pres">
      <dgm:prSet presAssocID="{C2501B92-4BFE-4782-BA59-D27D14605BF7}" presName="Name21" presStyleCnt="0"/>
      <dgm:spPr/>
    </dgm:pt>
    <dgm:pt modelId="{21D22568-2224-4340-A9FE-8A7A86D3ECD3}" type="pres">
      <dgm:prSet presAssocID="{C2501B92-4BFE-4782-BA59-D27D14605BF7}" presName="level2Shape" presStyleLbl="node2" presStyleIdx="5" presStyleCnt="9"/>
      <dgm:spPr/>
    </dgm:pt>
    <dgm:pt modelId="{AD044B06-B66C-4662-8C3F-7377A5360B37}" type="pres">
      <dgm:prSet presAssocID="{C2501B92-4BFE-4782-BA59-D27D14605BF7}" presName="hierChild3" presStyleCnt="0"/>
      <dgm:spPr/>
    </dgm:pt>
    <dgm:pt modelId="{45AC7715-CBAB-488B-8115-EE76B15D1FE1}" type="pres">
      <dgm:prSet presAssocID="{68C54648-E5A5-4055-A9FE-63C0A8482DDE}" presName="Name19" presStyleLbl="parChTrans1D2" presStyleIdx="6" presStyleCnt="9"/>
      <dgm:spPr/>
    </dgm:pt>
    <dgm:pt modelId="{D8474B50-2C35-485A-8D61-D7279CE05FCA}" type="pres">
      <dgm:prSet presAssocID="{22848C74-8AA3-4719-BCD4-FF236D190EC2}" presName="Name21" presStyleCnt="0"/>
      <dgm:spPr/>
    </dgm:pt>
    <dgm:pt modelId="{60737C7F-D3BF-4DBE-9A78-4F5DFF69D6DA}" type="pres">
      <dgm:prSet presAssocID="{22848C74-8AA3-4719-BCD4-FF236D190EC2}" presName="level2Shape" presStyleLbl="node2" presStyleIdx="6" presStyleCnt="9"/>
      <dgm:spPr/>
    </dgm:pt>
    <dgm:pt modelId="{88AE7F33-CBD3-4D5D-83BB-0A9ED3915685}" type="pres">
      <dgm:prSet presAssocID="{22848C74-8AA3-4719-BCD4-FF236D190EC2}" presName="hierChild3" presStyleCnt="0"/>
      <dgm:spPr/>
    </dgm:pt>
    <dgm:pt modelId="{79742B90-EBA0-4B1F-990D-4C05BB722547}" type="pres">
      <dgm:prSet presAssocID="{6D897CAE-4D79-476B-8DCA-82477E5E87F0}" presName="Name19" presStyleLbl="parChTrans1D2" presStyleIdx="7" presStyleCnt="9"/>
      <dgm:spPr/>
    </dgm:pt>
    <dgm:pt modelId="{2445FCE9-C141-489A-84BA-380ECC52BE0B}" type="pres">
      <dgm:prSet presAssocID="{39BFD8B3-06BD-4866-AF83-7E231320C764}" presName="Name21" presStyleCnt="0"/>
      <dgm:spPr/>
    </dgm:pt>
    <dgm:pt modelId="{9A3F217A-E694-41A6-A953-917FE04ED9E8}" type="pres">
      <dgm:prSet presAssocID="{39BFD8B3-06BD-4866-AF83-7E231320C764}" presName="level2Shape" presStyleLbl="node2" presStyleIdx="7" presStyleCnt="9"/>
      <dgm:spPr/>
    </dgm:pt>
    <dgm:pt modelId="{4D31E498-53A3-44D2-897B-978FFEC6F129}" type="pres">
      <dgm:prSet presAssocID="{39BFD8B3-06BD-4866-AF83-7E231320C764}" presName="hierChild3" presStyleCnt="0"/>
      <dgm:spPr/>
    </dgm:pt>
    <dgm:pt modelId="{D0D0DF9F-6F54-4171-9495-D270F04A18ED}" type="pres">
      <dgm:prSet presAssocID="{BFC84195-F6A9-4B58-843E-41DD37E74048}" presName="Name19" presStyleLbl="parChTrans1D2" presStyleIdx="8" presStyleCnt="9"/>
      <dgm:spPr/>
    </dgm:pt>
    <dgm:pt modelId="{5C30DE3A-8A04-499E-8835-29CB16A3D6FC}" type="pres">
      <dgm:prSet presAssocID="{4D626584-020D-4ED7-AC4F-5FFCD73B126A}" presName="Name21" presStyleCnt="0"/>
      <dgm:spPr/>
    </dgm:pt>
    <dgm:pt modelId="{96FE759E-4E2C-4AED-A929-6B5AF92DFAFC}" type="pres">
      <dgm:prSet presAssocID="{4D626584-020D-4ED7-AC4F-5FFCD73B126A}" presName="level2Shape" presStyleLbl="node2" presStyleIdx="8" presStyleCnt="9"/>
      <dgm:spPr/>
    </dgm:pt>
    <dgm:pt modelId="{B95D7FE1-0D21-4D76-82C1-571DA4B94467}" type="pres">
      <dgm:prSet presAssocID="{4D626584-020D-4ED7-AC4F-5FFCD73B126A}"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D1752325-05B1-48DE-BCF5-A95123909698}" type="presOf" srcId="{39BFD8B3-06BD-4866-AF83-7E231320C764}" destId="{9A3F217A-E694-41A6-A953-917FE04ED9E8}"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E474A42-137F-40A7-9C5A-565CF56BD8C1}" srcId="{E4077D0A-89B9-48D0-B430-37B0E120FC14}" destId="{39BFD8B3-06BD-4866-AF83-7E231320C764}" srcOrd="7" destOrd="0" parTransId="{6D897CAE-4D79-476B-8DCA-82477E5E87F0}" sibTransId="{78B09D35-1895-4CD6-8B55-DA30D06A1E79}"/>
    <dgm:cxn modelId="{5D9A5F44-4972-4A4F-B9F7-53DCAB0D2233}" type="presOf" srcId="{C2501B92-4BFE-4782-BA59-D27D14605BF7}" destId="{21D22568-2224-4340-A9FE-8A7A86D3ECD3}" srcOrd="0" destOrd="0" presId="urn:microsoft.com/office/officeart/2005/8/layout/hierarchy6"/>
    <dgm:cxn modelId="{A72E5744-1320-43BB-98ED-DAEA84E97CE7}" srcId="{E4077D0A-89B9-48D0-B430-37B0E120FC14}" destId="{22848C74-8AA3-4719-BCD4-FF236D190EC2}" srcOrd="6" destOrd="0" parTransId="{68C54648-E5A5-4055-A9FE-63C0A8482DDE}" sibTransId="{C51E45BC-3C00-46A9-B1C2-97D34692425A}"/>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B17EA7C-089C-4D7E-AA0F-8A67B0E2C73B}" type="presOf" srcId="{6D897CAE-4D79-476B-8DCA-82477E5E87F0}" destId="{79742B90-EBA0-4B1F-990D-4C05BB722547}"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A8C8E1A5-0F66-4429-9774-07212B9819FB}" type="presOf" srcId="{C3F99CAC-8746-4682-B464-760EB9EE8F63}" destId="{EA039C0D-1283-40D3-AF04-F5A74DB1B2C8}" srcOrd="0" destOrd="0" presId="urn:microsoft.com/office/officeart/2005/8/layout/hierarchy6"/>
    <dgm:cxn modelId="{C74F87B5-EA8B-4109-A6E0-2A9F79C11493}" type="presOf" srcId="{BFC84195-F6A9-4B58-843E-41DD37E74048}" destId="{D0D0DF9F-6F54-4171-9495-D270F04A18ED}"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08193C3-9885-408C-86AB-2EE81747CA45}" type="presOf" srcId="{68C54648-E5A5-4055-A9FE-63C0A8482DDE}" destId="{45AC7715-CBAB-488B-8115-EE76B15D1FE1}"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CB2F2FDF-16A5-407E-9970-0D985245D832}" srcId="{E4077D0A-89B9-48D0-B430-37B0E120FC14}" destId="{4D626584-020D-4ED7-AC4F-5FFCD73B126A}" srcOrd="8" destOrd="0" parTransId="{BFC84195-F6A9-4B58-843E-41DD37E74048}" sibTransId="{25FCA3C8-346B-4BB5-854A-7F1B30ACD600}"/>
    <dgm:cxn modelId="{F6C142E9-E620-49C1-8653-442A1313707C}" srcId="{E4077D0A-89B9-48D0-B430-37B0E120FC14}" destId="{C2501B92-4BFE-4782-BA59-D27D14605BF7}" srcOrd="5" destOrd="0" parTransId="{C3F99CAC-8746-4682-B464-760EB9EE8F63}" sibTransId="{5B1F2001-C134-4160-AECD-1E17BC1D6F92}"/>
    <dgm:cxn modelId="{6E0419EA-0F73-464E-A974-5FE01F4D106D}" type="presOf" srcId="{22848C74-8AA3-4719-BCD4-FF236D190EC2}" destId="{60737C7F-D3BF-4DBE-9A78-4F5DFF69D6D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C5CE62FD-8D1B-4A08-9CD1-4A1DD9B3AE0A}" type="presOf" srcId="{4D626584-020D-4ED7-AC4F-5FFCD73B126A}" destId="{96FE759E-4E2C-4AED-A929-6B5AF92DFAFC}"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FDADA38C-4526-4055-AC98-B07F02BB6D08}" type="presParOf" srcId="{7E6E872F-0F59-4FDB-86CD-2952B89CC653}" destId="{EA039C0D-1283-40D3-AF04-F5A74DB1B2C8}" srcOrd="10" destOrd="0" presId="urn:microsoft.com/office/officeart/2005/8/layout/hierarchy6"/>
    <dgm:cxn modelId="{4626EF3A-1CE2-4931-8F51-4593ACA53EF8}" type="presParOf" srcId="{7E6E872F-0F59-4FDB-86CD-2952B89CC653}" destId="{2F7AC6A0-B883-4B0A-8565-7BD2DC175E24}" srcOrd="11" destOrd="0" presId="urn:microsoft.com/office/officeart/2005/8/layout/hierarchy6"/>
    <dgm:cxn modelId="{6CFBDE36-021B-4E7F-BA9A-81F8E3BD102F}" type="presParOf" srcId="{2F7AC6A0-B883-4B0A-8565-7BD2DC175E24}" destId="{21D22568-2224-4340-A9FE-8A7A86D3ECD3}" srcOrd="0" destOrd="0" presId="urn:microsoft.com/office/officeart/2005/8/layout/hierarchy6"/>
    <dgm:cxn modelId="{F9CFD597-4536-47AD-9DAB-535A449AFF3C}" type="presParOf" srcId="{2F7AC6A0-B883-4B0A-8565-7BD2DC175E24}" destId="{AD044B06-B66C-4662-8C3F-7377A5360B37}" srcOrd="1" destOrd="0" presId="urn:microsoft.com/office/officeart/2005/8/layout/hierarchy6"/>
    <dgm:cxn modelId="{3ADB3AB6-BFC8-479B-B994-2636117C50AA}" type="presParOf" srcId="{7E6E872F-0F59-4FDB-86CD-2952B89CC653}" destId="{45AC7715-CBAB-488B-8115-EE76B15D1FE1}" srcOrd="12" destOrd="0" presId="urn:microsoft.com/office/officeart/2005/8/layout/hierarchy6"/>
    <dgm:cxn modelId="{E1A3EBB7-2D03-4321-B84D-CD5ACBE9BDBC}" type="presParOf" srcId="{7E6E872F-0F59-4FDB-86CD-2952B89CC653}" destId="{D8474B50-2C35-485A-8D61-D7279CE05FCA}" srcOrd="13" destOrd="0" presId="urn:microsoft.com/office/officeart/2005/8/layout/hierarchy6"/>
    <dgm:cxn modelId="{A84D5A09-C441-41ED-846C-F8E426A0F43D}" type="presParOf" srcId="{D8474B50-2C35-485A-8D61-D7279CE05FCA}" destId="{60737C7F-D3BF-4DBE-9A78-4F5DFF69D6DA}" srcOrd="0" destOrd="0" presId="urn:microsoft.com/office/officeart/2005/8/layout/hierarchy6"/>
    <dgm:cxn modelId="{1159CA0E-7553-4FD7-98F3-810EEF926F82}" type="presParOf" srcId="{D8474B50-2C35-485A-8D61-D7279CE05FCA}" destId="{88AE7F33-CBD3-4D5D-83BB-0A9ED3915685}" srcOrd="1" destOrd="0" presId="urn:microsoft.com/office/officeart/2005/8/layout/hierarchy6"/>
    <dgm:cxn modelId="{2FA0358C-7E1B-4C31-9359-B310C190048B}" type="presParOf" srcId="{7E6E872F-0F59-4FDB-86CD-2952B89CC653}" destId="{79742B90-EBA0-4B1F-990D-4C05BB722547}" srcOrd="14" destOrd="0" presId="urn:microsoft.com/office/officeart/2005/8/layout/hierarchy6"/>
    <dgm:cxn modelId="{EFA0051D-0C53-461F-8354-E3FD4F024DBD}" type="presParOf" srcId="{7E6E872F-0F59-4FDB-86CD-2952B89CC653}" destId="{2445FCE9-C141-489A-84BA-380ECC52BE0B}" srcOrd="15" destOrd="0" presId="urn:microsoft.com/office/officeart/2005/8/layout/hierarchy6"/>
    <dgm:cxn modelId="{1BA9BC36-323C-4A17-947F-7D6290299D9D}" type="presParOf" srcId="{2445FCE9-C141-489A-84BA-380ECC52BE0B}" destId="{9A3F217A-E694-41A6-A953-917FE04ED9E8}" srcOrd="0" destOrd="0" presId="urn:microsoft.com/office/officeart/2005/8/layout/hierarchy6"/>
    <dgm:cxn modelId="{959C05BA-2BC3-4D7E-9541-610ADEB446F1}" type="presParOf" srcId="{2445FCE9-C141-489A-84BA-380ECC52BE0B}" destId="{4D31E498-53A3-44D2-897B-978FFEC6F129}" srcOrd="1" destOrd="0" presId="urn:microsoft.com/office/officeart/2005/8/layout/hierarchy6"/>
    <dgm:cxn modelId="{8DC471DE-1B06-4FC6-BCF7-B620E4ADDCB2}" type="presParOf" srcId="{7E6E872F-0F59-4FDB-86CD-2952B89CC653}" destId="{D0D0DF9F-6F54-4171-9495-D270F04A18ED}" srcOrd="16" destOrd="0" presId="urn:microsoft.com/office/officeart/2005/8/layout/hierarchy6"/>
    <dgm:cxn modelId="{83A92617-AFDA-48CE-9756-F833198D1994}" type="presParOf" srcId="{7E6E872F-0F59-4FDB-86CD-2952B89CC653}" destId="{5C30DE3A-8A04-499E-8835-29CB16A3D6FC}" srcOrd="17" destOrd="0" presId="urn:microsoft.com/office/officeart/2005/8/layout/hierarchy6"/>
    <dgm:cxn modelId="{C478513B-EB86-48DB-B1EC-21EAD80C832C}" type="presParOf" srcId="{5C30DE3A-8A04-499E-8835-29CB16A3D6FC}" destId="{96FE759E-4E2C-4AED-A929-6B5AF92DFAFC}" srcOrd="0" destOrd="0" presId="urn:microsoft.com/office/officeart/2005/8/layout/hierarchy6"/>
    <dgm:cxn modelId="{B710FEB4-77CF-411B-A418-5E5D6CF61E36}" type="presParOf" srcId="{5C30DE3A-8A04-499E-8835-29CB16A3D6FC}" destId="{B95D7FE1-0D21-4D76-82C1-571DA4B94467}"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a:solidFill>
          <a:srgbClr val="00B050"/>
        </a:solidFill>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t>
        <a:bodyPr/>
        <a:lstStyle/>
        <a:p>
          <a:endParaRPr lang="en-GB"/>
        </a:p>
      </dgm:t>
    </dgm:pt>
    <dgm:pt modelId="{B12E9056-D5A4-4568-B709-B87FB6FD3DE4}" type="sibTrans" cxnId="{93786E6F-4C1A-48A8-9D44-2BA88A3D9853}">
      <dgm:prSet/>
      <dgm:spPr/>
      <dgm:t>
        <a:bodyPr/>
        <a:lstStyle/>
        <a:p>
          <a:endParaRPr lang="en-GB"/>
        </a:p>
      </dgm:t>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E48B1409-4093-4EB4-8693-28D2DAE36F96}">
      <dgm:prSet phldrT="[Text]"/>
      <dgm:spPr/>
      <dgm:t>
        <a:bodyPr/>
        <a:lstStyle/>
        <a:p>
          <a:r>
            <a:rPr lang="en-GB" dirty="0"/>
            <a:t>Parentheses</a:t>
          </a:r>
        </a:p>
      </dgm:t>
    </dgm:pt>
    <dgm:pt modelId="{56F0FCD4-56B3-424D-A8E6-7F5F2C8B6242}" type="parTrans" cxnId="{AAFC0C74-ACDE-4121-B753-59F5199FB5A1}">
      <dgm:prSet/>
      <dgm:spPr/>
      <dgm:t>
        <a:bodyPr/>
        <a:lstStyle/>
        <a:p>
          <a:endParaRPr lang="en-GB"/>
        </a:p>
      </dgm:t>
    </dgm:pt>
    <dgm:pt modelId="{6E7F77DD-6D74-484C-9F17-C2ECB287162E}" type="sibTrans" cxnId="{AAFC0C74-ACDE-4121-B753-59F5199FB5A1}">
      <dgm:prSet/>
      <dgm:spPr/>
      <dgm:t>
        <a:bodyPr/>
        <a:lstStyle/>
        <a:p>
          <a:endParaRPr lang="en-GB"/>
        </a:p>
      </dgm:t>
    </dgm:pt>
    <dgm:pt modelId="{978BD9D4-DF20-42CD-A705-F66484A88B0B}">
      <dgm:prSet phldrT="[Text]"/>
      <dgm:spPr/>
      <dgm:t>
        <a:bodyPr/>
        <a:lstStyle/>
        <a:p>
          <a:r>
            <a:rPr lang="en-GB" dirty="0"/>
            <a:t>Bullet points</a:t>
          </a:r>
        </a:p>
      </dgm:t>
    </dgm:pt>
    <dgm:pt modelId="{E60EE847-9AA4-4DC5-8B4C-A26C897134D0}" type="parTrans" cxnId="{0CBCE324-D366-44EF-99F6-53E0FF8EF4DC}">
      <dgm:prSet/>
      <dgm:spPr/>
      <dgm:t>
        <a:bodyPr/>
        <a:lstStyle/>
        <a:p>
          <a:endParaRPr lang="en-GB"/>
        </a:p>
      </dgm:t>
    </dgm:pt>
    <dgm:pt modelId="{AFA1C65A-683A-4C72-88C6-6D92A1FF761F}" type="sibTrans" cxnId="{0CBCE324-D366-44EF-99F6-53E0FF8EF4DC}">
      <dgm:prSet/>
      <dgm:spPr/>
      <dgm:t>
        <a:bodyPr/>
        <a:lstStyle/>
        <a:p>
          <a:endParaRPr lang="en-GB"/>
        </a:p>
      </dgm:t>
    </dgm:pt>
    <dgm:pt modelId="{ADBDD61B-D17E-4928-97FC-C7A561FA0822}">
      <dgm:prSet phldrT="[Text]"/>
      <dgm:spPr/>
      <dgm:t>
        <a:bodyPr/>
        <a:lstStyle/>
        <a:p>
          <a:r>
            <a:rPr lang="en-GB" dirty="0"/>
            <a:t>Hyphens</a:t>
          </a:r>
        </a:p>
      </dgm:t>
    </dgm:pt>
    <dgm:pt modelId="{D806A5C4-AEAC-4E5E-9EBC-16616AA000C8}" type="parTrans" cxnId="{B3605BEC-21A6-47A3-914C-94B5DF79A1D1}">
      <dgm:prSet/>
      <dgm:spPr/>
    </dgm:pt>
    <dgm:pt modelId="{01413AD7-B442-491E-8DAB-4D27C28D6BAB}" type="sibTrans" cxnId="{B3605BEC-21A6-47A3-914C-94B5DF79A1D1}">
      <dgm:prSet/>
      <dgm:spPr/>
    </dgm:pt>
    <dgm:pt modelId="{A6C55D22-67A6-4A1A-B90E-B93922FA96AB}">
      <dgm:prSet phldrT="[Text]"/>
      <dgm:spPr/>
      <dgm:t>
        <a:bodyPr/>
        <a:lstStyle/>
        <a:p>
          <a:r>
            <a:rPr lang="en-GB"/>
            <a:t>Ellipses</a:t>
          </a:r>
          <a:endParaRPr lang="en-GB" dirty="0"/>
        </a:p>
      </dgm:t>
    </dgm:pt>
    <dgm:pt modelId="{AE2E9EB0-C34D-405E-AC24-AC4512FD6C52}" type="parTrans" cxnId="{AD28E3CD-E146-4934-B367-1A03E8802903}">
      <dgm:prSet/>
      <dgm:spPr/>
    </dgm:pt>
    <dgm:pt modelId="{7E5971A4-5F26-4EF3-8C4F-E677BA6B59D1}" type="sibTrans" cxnId="{AD28E3CD-E146-4934-B367-1A03E8802903}">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32F3D557-075E-447A-B88D-79A9D274829D}" type="pres">
      <dgm:prSet presAssocID="{56F0FCD4-56B3-424D-A8E6-7F5F2C8B6242}" presName="Name19" presStyleLbl="parChTrans1D2" presStyleIdx="5" presStyleCnt="9"/>
      <dgm:spPr/>
    </dgm:pt>
    <dgm:pt modelId="{01AC0C2E-C7F1-4F8D-8196-085C727A8259}" type="pres">
      <dgm:prSet presAssocID="{E48B1409-4093-4EB4-8693-28D2DAE36F96}" presName="Name21" presStyleCnt="0"/>
      <dgm:spPr/>
    </dgm:pt>
    <dgm:pt modelId="{14D4B3AB-8417-4BE7-9A4D-F6124E9969E0}" type="pres">
      <dgm:prSet presAssocID="{E48B1409-4093-4EB4-8693-28D2DAE36F96}" presName="level2Shape" presStyleLbl="node2" presStyleIdx="5" presStyleCnt="9"/>
      <dgm:spPr/>
    </dgm:pt>
    <dgm:pt modelId="{22660A8D-6435-4995-A695-7DACAF425DE0}" type="pres">
      <dgm:prSet presAssocID="{E48B1409-4093-4EB4-8693-28D2DAE36F96}" presName="hierChild3" presStyleCnt="0"/>
      <dgm:spPr/>
    </dgm:pt>
    <dgm:pt modelId="{48F67C62-C4AE-4D47-ABBB-4F9AC862E389}" type="pres">
      <dgm:prSet presAssocID="{E60EE847-9AA4-4DC5-8B4C-A26C897134D0}" presName="Name19" presStyleLbl="parChTrans1D2" presStyleIdx="6" presStyleCnt="9"/>
      <dgm:spPr/>
    </dgm:pt>
    <dgm:pt modelId="{319873A3-22D0-4BFB-8070-E582F15E7F35}" type="pres">
      <dgm:prSet presAssocID="{978BD9D4-DF20-42CD-A705-F66484A88B0B}" presName="Name21" presStyleCnt="0"/>
      <dgm:spPr/>
    </dgm:pt>
    <dgm:pt modelId="{035CF329-A3A8-4A9C-84D8-6B0C7FBE288A}" type="pres">
      <dgm:prSet presAssocID="{978BD9D4-DF20-42CD-A705-F66484A88B0B}" presName="level2Shape" presStyleLbl="node2" presStyleIdx="6" presStyleCnt="9"/>
      <dgm:spPr/>
    </dgm:pt>
    <dgm:pt modelId="{0BA9E98F-3BCD-4CB1-8976-A048965B0681}" type="pres">
      <dgm:prSet presAssocID="{978BD9D4-DF20-42CD-A705-F66484A88B0B}" presName="hierChild3" presStyleCnt="0"/>
      <dgm:spPr/>
    </dgm:pt>
    <dgm:pt modelId="{100DC245-BB99-420A-9D43-40013E367E1F}" type="pres">
      <dgm:prSet presAssocID="{D806A5C4-AEAC-4E5E-9EBC-16616AA000C8}" presName="Name19" presStyleLbl="parChTrans1D2" presStyleIdx="7" presStyleCnt="9"/>
      <dgm:spPr/>
    </dgm:pt>
    <dgm:pt modelId="{625CEB5D-1670-4727-A0B7-C4386F195F8B}" type="pres">
      <dgm:prSet presAssocID="{ADBDD61B-D17E-4928-97FC-C7A561FA0822}" presName="Name21" presStyleCnt="0"/>
      <dgm:spPr/>
    </dgm:pt>
    <dgm:pt modelId="{6B5C0F47-485D-4BF8-AC63-C06F08A983BF}" type="pres">
      <dgm:prSet presAssocID="{ADBDD61B-D17E-4928-97FC-C7A561FA0822}" presName="level2Shape" presStyleLbl="node2" presStyleIdx="7" presStyleCnt="9"/>
      <dgm:spPr/>
    </dgm:pt>
    <dgm:pt modelId="{8EA7C93C-9CAD-46EC-9C6B-5E9B4D4996F0}" type="pres">
      <dgm:prSet presAssocID="{ADBDD61B-D17E-4928-97FC-C7A561FA0822}" presName="hierChild3" presStyleCnt="0"/>
      <dgm:spPr/>
    </dgm:pt>
    <dgm:pt modelId="{8C3D7F53-CD2B-48EE-A5A8-6C4B8BF54235}" type="pres">
      <dgm:prSet presAssocID="{AE2E9EB0-C34D-405E-AC24-AC4512FD6C52}" presName="Name19" presStyleLbl="parChTrans1D2" presStyleIdx="8" presStyleCnt="9"/>
      <dgm:spPr/>
    </dgm:pt>
    <dgm:pt modelId="{0C936DFD-B406-4280-8C25-A164DEA164D3}" type="pres">
      <dgm:prSet presAssocID="{A6C55D22-67A6-4A1A-B90E-B93922FA96AB}" presName="Name21" presStyleCnt="0"/>
      <dgm:spPr/>
    </dgm:pt>
    <dgm:pt modelId="{123F8165-6BD3-4944-9F8E-C04F601052DE}" type="pres">
      <dgm:prSet presAssocID="{A6C55D22-67A6-4A1A-B90E-B93922FA96AB}" presName="level2Shape" presStyleLbl="node2" presStyleIdx="8" presStyleCnt="9"/>
      <dgm:spPr/>
    </dgm:pt>
    <dgm:pt modelId="{E73B7045-8AF4-4519-9305-913269838264}" type="pres">
      <dgm:prSet presAssocID="{A6C55D22-67A6-4A1A-B90E-B93922FA96AB}" presName="hierChild3" presStyleCnt="0"/>
      <dgm:spPr/>
    </dgm:pt>
    <dgm:pt modelId="{01B7F2F2-C0CC-4AE7-A276-8E5DDF45CF20}" type="pres">
      <dgm:prSet presAssocID="{B00D88DA-D829-422F-A217-5740EE5A402F}" presName="bgShapesFlow" presStyleCnt="0"/>
      <dgm:spPr/>
    </dgm:pt>
  </dgm:ptLst>
  <dgm:cxnLst>
    <dgm:cxn modelId="{8B900203-0585-4F85-93AA-E28CD6821901}" type="presOf" srcId="{E48B1409-4093-4EB4-8693-28D2DAE36F96}" destId="{14D4B3AB-8417-4BE7-9A4D-F6124E9969E0}" srcOrd="0" destOrd="0" presId="urn:microsoft.com/office/officeart/2005/8/layout/hierarchy6"/>
    <dgm:cxn modelId="{BBD4B603-DFDB-42A6-AF14-0A6AF7C186D8}" srcId="{E4077D0A-89B9-48D0-B430-37B0E120FC14}" destId="{6B46A27A-EEA3-4DEF-88A9-EE6B89B3C13C}" srcOrd="0" destOrd="0" parTransId="{44DB48D3-30B9-417F-8FBA-9328A545427E}" sibTransId="{3F315F63-488D-4430-A703-CEB7DCA8846A}"/>
    <dgm:cxn modelId="{995C2005-78D2-401A-9C13-CED9601D2E2C}" type="presOf" srcId="{A6C55D22-67A6-4A1A-B90E-B93922FA96AB}" destId="{123F8165-6BD3-4944-9F8E-C04F601052DE}"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BCE324-D366-44EF-99F6-53E0FF8EF4DC}" srcId="{E4077D0A-89B9-48D0-B430-37B0E120FC14}" destId="{978BD9D4-DF20-42CD-A705-F66484A88B0B}" srcOrd="6" destOrd="0" parTransId="{E60EE847-9AA4-4DC5-8B4C-A26C897134D0}" sibTransId="{AFA1C65A-683A-4C72-88C6-6D92A1FF761F}"/>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8BB44F2A-ECC4-4652-9B62-F48450AAA200}" type="presOf" srcId="{E60EE847-9AA4-4DC5-8B4C-A26C897134D0}" destId="{48F67C62-C4AE-4D47-ABBB-4F9AC862E389}" srcOrd="0" destOrd="0" presId="urn:microsoft.com/office/officeart/2005/8/layout/hierarchy6"/>
    <dgm:cxn modelId="{C072593F-3B4A-4C53-BF3D-82DAA27EEFF9}" type="presOf" srcId="{ADBDD61B-D17E-4928-97FC-C7A561FA0822}" destId="{6B5C0F47-485D-4BF8-AC63-C06F08A983BF}" srcOrd="0" destOrd="0" presId="urn:microsoft.com/office/officeart/2005/8/layout/hierarchy6"/>
    <dgm:cxn modelId="{F3B6E368-50F5-440C-B9E1-E4225795010C}" type="presOf" srcId="{56F0FCD4-56B3-424D-A8E6-7F5F2C8B6242}" destId="{32F3D557-075E-447A-B88D-79A9D274829D}"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AAFC0C74-ACDE-4121-B753-59F5199FB5A1}" srcId="{E4077D0A-89B9-48D0-B430-37B0E120FC14}" destId="{E48B1409-4093-4EB4-8693-28D2DAE36F96}" srcOrd="5" destOrd="0" parTransId="{56F0FCD4-56B3-424D-A8E6-7F5F2C8B6242}" sibTransId="{6E7F77DD-6D74-484C-9F17-C2ECB287162E}"/>
    <dgm:cxn modelId="{0C432776-A902-4206-909E-7089F28A05C7}" type="presOf" srcId="{AE2E9EB0-C34D-405E-AC24-AC4512FD6C52}" destId="{8C3D7F53-CD2B-48EE-A5A8-6C4B8BF54235}" srcOrd="0" destOrd="0" presId="urn:microsoft.com/office/officeart/2005/8/layout/hierarchy6"/>
    <dgm:cxn modelId="{2CBB5958-C8C4-4216-9CE7-17C20F8A489F}" type="presOf" srcId="{978BD9D4-DF20-42CD-A705-F66484A88B0B}" destId="{035CF329-A3A8-4A9C-84D8-6B0C7FBE288A}"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BF04CAA-B2A9-4146-BFD9-5F8B5DA2B7B2}" type="presOf" srcId="{D806A5C4-AEAC-4E5E-9EBC-16616AA000C8}" destId="{100DC245-BB99-420A-9D43-40013E367E1F}"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AD28E3CD-E146-4934-B367-1A03E8802903}" srcId="{E4077D0A-89B9-48D0-B430-37B0E120FC14}" destId="{A6C55D22-67A6-4A1A-B90E-B93922FA96AB}" srcOrd="8" destOrd="0" parTransId="{AE2E9EB0-C34D-405E-AC24-AC4512FD6C52}" sibTransId="{7E5971A4-5F26-4EF3-8C4F-E677BA6B59D1}"/>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3605BEC-21A6-47A3-914C-94B5DF79A1D1}" srcId="{E4077D0A-89B9-48D0-B430-37B0E120FC14}" destId="{ADBDD61B-D17E-4928-97FC-C7A561FA0822}" srcOrd="7" destOrd="0" parTransId="{D806A5C4-AEAC-4E5E-9EBC-16616AA000C8}" sibTransId="{01413AD7-B442-491E-8DAB-4D27C28D6BAB}"/>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392D08DB-219F-4591-97E2-73917A93DFB1}" type="presParOf" srcId="{7E6E872F-0F59-4FDB-86CD-2952B89CC653}" destId="{32F3D557-075E-447A-B88D-79A9D274829D}" srcOrd="10" destOrd="0" presId="urn:microsoft.com/office/officeart/2005/8/layout/hierarchy6"/>
    <dgm:cxn modelId="{79ECF266-B8F0-47CE-A87B-03425593D8E3}" type="presParOf" srcId="{7E6E872F-0F59-4FDB-86CD-2952B89CC653}" destId="{01AC0C2E-C7F1-4F8D-8196-085C727A8259}" srcOrd="11" destOrd="0" presId="urn:microsoft.com/office/officeart/2005/8/layout/hierarchy6"/>
    <dgm:cxn modelId="{B6C31B2C-925A-4E38-A5C0-E3A2C9012C0C}" type="presParOf" srcId="{01AC0C2E-C7F1-4F8D-8196-085C727A8259}" destId="{14D4B3AB-8417-4BE7-9A4D-F6124E9969E0}" srcOrd="0" destOrd="0" presId="urn:microsoft.com/office/officeart/2005/8/layout/hierarchy6"/>
    <dgm:cxn modelId="{97618688-4DB6-4560-B7E5-209D6318C417}" type="presParOf" srcId="{01AC0C2E-C7F1-4F8D-8196-085C727A8259}" destId="{22660A8D-6435-4995-A695-7DACAF425DE0}" srcOrd="1" destOrd="0" presId="urn:microsoft.com/office/officeart/2005/8/layout/hierarchy6"/>
    <dgm:cxn modelId="{9FB5CC8F-28D4-43F8-9202-0CF9EFB887E9}" type="presParOf" srcId="{7E6E872F-0F59-4FDB-86CD-2952B89CC653}" destId="{48F67C62-C4AE-4D47-ABBB-4F9AC862E389}" srcOrd="12" destOrd="0" presId="urn:microsoft.com/office/officeart/2005/8/layout/hierarchy6"/>
    <dgm:cxn modelId="{BAA9D203-7AD5-4494-AF04-08E09C6A4CB7}" type="presParOf" srcId="{7E6E872F-0F59-4FDB-86CD-2952B89CC653}" destId="{319873A3-22D0-4BFB-8070-E582F15E7F35}" srcOrd="13" destOrd="0" presId="urn:microsoft.com/office/officeart/2005/8/layout/hierarchy6"/>
    <dgm:cxn modelId="{25E910D0-9388-44FA-B858-54E8EFC5B600}" type="presParOf" srcId="{319873A3-22D0-4BFB-8070-E582F15E7F35}" destId="{035CF329-A3A8-4A9C-84D8-6B0C7FBE288A}" srcOrd="0" destOrd="0" presId="urn:microsoft.com/office/officeart/2005/8/layout/hierarchy6"/>
    <dgm:cxn modelId="{A28AE958-D2E0-4462-915B-6EFE86553D69}" type="presParOf" srcId="{319873A3-22D0-4BFB-8070-E582F15E7F35}" destId="{0BA9E98F-3BCD-4CB1-8976-A048965B0681}" srcOrd="1" destOrd="0" presId="urn:microsoft.com/office/officeart/2005/8/layout/hierarchy6"/>
    <dgm:cxn modelId="{08A92D8A-8975-4DAE-9FE5-6E0088CCE0D7}" type="presParOf" srcId="{7E6E872F-0F59-4FDB-86CD-2952B89CC653}" destId="{100DC245-BB99-420A-9D43-40013E367E1F}" srcOrd="14" destOrd="0" presId="urn:microsoft.com/office/officeart/2005/8/layout/hierarchy6"/>
    <dgm:cxn modelId="{8BEFEA35-ABAB-4E78-A589-CCE03FC29310}" type="presParOf" srcId="{7E6E872F-0F59-4FDB-86CD-2952B89CC653}" destId="{625CEB5D-1670-4727-A0B7-C4386F195F8B}" srcOrd="15" destOrd="0" presId="urn:microsoft.com/office/officeart/2005/8/layout/hierarchy6"/>
    <dgm:cxn modelId="{03788A48-8526-40FA-BB4F-C3D4B4A138CE}" type="presParOf" srcId="{625CEB5D-1670-4727-A0B7-C4386F195F8B}" destId="{6B5C0F47-485D-4BF8-AC63-C06F08A983BF}" srcOrd="0" destOrd="0" presId="urn:microsoft.com/office/officeart/2005/8/layout/hierarchy6"/>
    <dgm:cxn modelId="{7B452B7B-A17C-417A-8092-E314CA816351}" type="presParOf" srcId="{625CEB5D-1670-4727-A0B7-C4386F195F8B}" destId="{8EA7C93C-9CAD-46EC-9C6B-5E9B4D4996F0}" srcOrd="1" destOrd="0" presId="urn:microsoft.com/office/officeart/2005/8/layout/hierarchy6"/>
    <dgm:cxn modelId="{A96BBE78-E92B-41C5-8F5F-99314F79FDD8}" type="presParOf" srcId="{7E6E872F-0F59-4FDB-86CD-2952B89CC653}" destId="{8C3D7F53-CD2B-48EE-A5A8-6C4B8BF54235}" srcOrd="16" destOrd="0" presId="urn:microsoft.com/office/officeart/2005/8/layout/hierarchy6"/>
    <dgm:cxn modelId="{8545C167-8B73-4E43-8759-1EB4FB722BF4}" type="presParOf" srcId="{7E6E872F-0F59-4FDB-86CD-2952B89CC653}" destId="{0C936DFD-B406-4280-8C25-A164DEA164D3}" srcOrd="17" destOrd="0" presId="urn:microsoft.com/office/officeart/2005/8/layout/hierarchy6"/>
    <dgm:cxn modelId="{0E9B4171-4599-4FAE-BE8B-E43F16CACE44}" type="presParOf" srcId="{0C936DFD-B406-4280-8C25-A164DEA164D3}" destId="{123F8165-6BD3-4944-9F8E-C04F601052DE}" srcOrd="0" destOrd="0" presId="urn:microsoft.com/office/officeart/2005/8/layout/hierarchy6"/>
    <dgm:cxn modelId="{3694CD98-4B19-4E04-90EB-02DD24BE99C0}" type="presParOf" srcId="{0C936DFD-B406-4280-8C25-A164DEA164D3}" destId="{E73B7045-8AF4-4519-9305-91326983826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DAA641DD-B715-4496-8993-369CFACE9044}">
      <dgm:prSet phldrT="[Text]"/>
      <dgm:spPr/>
      <dgm:t>
        <a:bodyPr/>
        <a:lstStyle/>
        <a:p>
          <a:r>
            <a:rPr lang="en-GB" dirty="0"/>
            <a:t>Parentheses</a:t>
          </a:r>
        </a:p>
      </dgm:t>
    </dgm:pt>
    <dgm:pt modelId="{23A0F60E-0B40-4E9B-97AB-8A0174C47D93}" type="parTrans" cxnId="{A95DE9B7-88A1-42E6-8309-14665DF4DBB6}">
      <dgm:prSet/>
      <dgm:spPr/>
      <dgm:t>
        <a:bodyPr/>
        <a:lstStyle/>
        <a:p>
          <a:endParaRPr lang="en-GB"/>
        </a:p>
      </dgm:t>
    </dgm:pt>
    <dgm:pt modelId="{1D2A87C2-4A5D-4AE7-A6D1-E68B785707C9}" type="sibTrans" cxnId="{A95DE9B7-88A1-42E6-8309-14665DF4DBB6}">
      <dgm:prSet/>
      <dgm:spPr/>
      <dgm:t>
        <a:bodyPr/>
        <a:lstStyle/>
        <a:p>
          <a:endParaRPr lang="en-GB"/>
        </a:p>
      </dgm:t>
    </dgm:pt>
    <dgm:pt modelId="{452A042B-992E-4732-9778-90BA0C10CB33}">
      <dgm:prSet phldrT="[Text]"/>
      <dgm:spPr/>
      <dgm:t>
        <a:bodyPr/>
        <a:lstStyle/>
        <a:p>
          <a:r>
            <a:rPr lang="en-GB" dirty="0"/>
            <a:t>Bullet points</a:t>
          </a:r>
        </a:p>
      </dgm:t>
    </dgm:pt>
    <dgm:pt modelId="{15888B1A-8EB5-4D40-9E7E-4E22C5E13DEF}" type="parTrans" cxnId="{58458036-E340-4F1A-A7C4-14F8D2B5FD20}">
      <dgm:prSet/>
      <dgm:spPr/>
      <dgm:t>
        <a:bodyPr/>
        <a:lstStyle/>
        <a:p>
          <a:endParaRPr lang="en-GB"/>
        </a:p>
      </dgm:t>
    </dgm:pt>
    <dgm:pt modelId="{D1DD18E0-E49F-48FD-A6A3-6E6FE076F891}" type="sibTrans" cxnId="{58458036-E340-4F1A-A7C4-14F8D2B5FD20}">
      <dgm:prSet/>
      <dgm:spPr/>
      <dgm:t>
        <a:bodyPr/>
        <a:lstStyle/>
        <a:p>
          <a:endParaRPr lang="en-GB"/>
        </a:p>
      </dgm:t>
    </dgm:pt>
    <dgm:pt modelId="{FE9A6E57-B6CB-470E-BC55-BD11B8A74D60}">
      <dgm:prSet phldrT="[Text]"/>
      <dgm:spPr/>
      <dgm:t>
        <a:bodyPr/>
        <a:lstStyle/>
        <a:p>
          <a:r>
            <a:rPr lang="en-GB" dirty="0"/>
            <a:t>Hyphens</a:t>
          </a:r>
        </a:p>
      </dgm:t>
    </dgm:pt>
    <dgm:pt modelId="{B79478FF-BEF0-4CF0-A53F-3519FF6734B9}" type="parTrans" cxnId="{B7857DF7-985F-4570-9EBA-C26405F21DC2}">
      <dgm:prSet/>
      <dgm:spPr/>
      <dgm:t>
        <a:bodyPr/>
        <a:lstStyle/>
        <a:p>
          <a:endParaRPr lang="en-GB"/>
        </a:p>
      </dgm:t>
    </dgm:pt>
    <dgm:pt modelId="{1DC3686D-554E-4AA1-A343-67200A54C14A}" type="sibTrans" cxnId="{B7857DF7-985F-4570-9EBA-C26405F21DC2}">
      <dgm:prSet/>
      <dgm:spPr/>
      <dgm:t>
        <a:bodyPr/>
        <a:lstStyle/>
        <a:p>
          <a:endParaRPr lang="en-GB"/>
        </a:p>
      </dgm:t>
    </dgm:pt>
    <dgm:pt modelId="{E9714A61-153E-4101-91EB-24554C27B915}">
      <dgm:prSet phldrT="[Text]"/>
      <dgm:spPr/>
      <dgm:t>
        <a:bodyPr/>
        <a:lstStyle/>
        <a:p>
          <a:r>
            <a:rPr lang="en-GB"/>
            <a:t>Ellipses</a:t>
          </a:r>
          <a:endParaRPr lang="en-GB" dirty="0"/>
        </a:p>
      </dgm:t>
    </dgm:pt>
    <dgm:pt modelId="{D89BBD2B-BC38-4747-94DD-B8478127A7EF}" type="parTrans" cxnId="{184F1DF2-D007-4601-8B1D-4048344CD437}">
      <dgm:prSet/>
      <dgm:spPr/>
    </dgm:pt>
    <dgm:pt modelId="{893437EA-64F0-45B8-A30B-32DCEDF825C1}" type="sibTrans" cxnId="{184F1DF2-D007-4601-8B1D-4048344CD437}">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9C952361-83C8-4987-99EA-7D3D689C3C35}" type="pres">
      <dgm:prSet presAssocID="{23A0F60E-0B40-4E9B-97AB-8A0174C47D93}" presName="Name19" presStyleLbl="parChTrans1D2" presStyleIdx="5" presStyleCnt="9"/>
      <dgm:spPr/>
    </dgm:pt>
    <dgm:pt modelId="{47839D47-7F93-4DB4-AFA2-9E41746A9F40}" type="pres">
      <dgm:prSet presAssocID="{DAA641DD-B715-4496-8993-369CFACE9044}" presName="Name21" presStyleCnt="0"/>
      <dgm:spPr/>
    </dgm:pt>
    <dgm:pt modelId="{3624A631-4673-40CD-B234-C466D31C0952}" type="pres">
      <dgm:prSet presAssocID="{DAA641DD-B715-4496-8993-369CFACE9044}" presName="level2Shape" presStyleLbl="node2" presStyleIdx="5" presStyleCnt="9"/>
      <dgm:spPr/>
    </dgm:pt>
    <dgm:pt modelId="{4044EDD0-DC1E-494A-A810-34625A4F97BF}" type="pres">
      <dgm:prSet presAssocID="{DAA641DD-B715-4496-8993-369CFACE9044}" presName="hierChild3" presStyleCnt="0"/>
      <dgm:spPr/>
    </dgm:pt>
    <dgm:pt modelId="{64897BA2-C6E6-4860-8231-0D557A64A629}" type="pres">
      <dgm:prSet presAssocID="{15888B1A-8EB5-4D40-9E7E-4E22C5E13DEF}" presName="Name19" presStyleLbl="parChTrans1D2" presStyleIdx="6" presStyleCnt="9"/>
      <dgm:spPr/>
    </dgm:pt>
    <dgm:pt modelId="{7677E2FF-AB74-49CE-A9CE-A073FCAE444B}" type="pres">
      <dgm:prSet presAssocID="{452A042B-992E-4732-9778-90BA0C10CB33}" presName="Name21" presStyleCnt="0"/>
      <dgm:spPr/>
    </dgm:pt>
    <dgm:pt modelId="{1160226E-7C89-46D4-8377-8D4F0F53B561}" type="pres">
      <dgm:prSet presAssocID="{452A042B-992E-4732-9778-90BA0C10CB33}" presName="level2Shape" presStyleLbl="node2" presStyleIdx="6" presStyleCnt="9"/>
      <dgm:spPr/>
    </dgm:pt>
    <dgm:pt modelId="{31A350E9-0F2A-42C9-AAD2-56EEB1CE54EE}" type="pres">
      <dgm:prSet presAssocID="{452A042B-992E-4732-9778-90BA0C10CB33}" presName="hierChild3" presStyleCnt="0"/>
      <dgm:spPr/>
    </dgm:pt>
    <dgm:pt modelId="{FC5E6718-8917-4B3C-ACC9-13EE457D26A1}" type="pres">
      <dgm:prSet presAssocID="{B79478FF-BEF0-4CF0-A53F-3519FF6734B9}" presName="Name19" presStyleLbl="parChTrans1D2" presStyleIdx="7" presStyleCnt="9"/>
      <dgm:spPr/>
    </dgm:pt>
    <dgm:pt modelId="{891FB4D3-EA7D-40D5-AE63-C15C5C4B9D3D}" type="pres">
      <dgm:prSet presAssocID="{FE9A6E57-B6CB-470E-BC55-BD11B8A74D60}" presName="Name21" presStyleCnt="0"/>
      <dgm:spPr/>
    </dgm:pt>
    <dgm:pt modelId="{1626077B-30A1-4F8E-A85A-C7EE23D2BDBF}" type="pres">
      <dgm:prSet presAssocID="{FE9A6E57-B6CB-470E-BC55-BD11B8A74D60}" presName="level2Shape" presStyleLbl="node2" presStyleIdx="7" presStyleCnt="9"/>
      <dgm:spPr/>
    </dgm:pt>
    <dgm:pt modelId="{6B89D460-F967-4673-BCF0-F1E809A7368A}" type="pres">
      <dgm:prSet presAssocID="{FE9A6E57-B6CB-470E-BC55-BD11B8A74D60}" presName="hierChild3" presStyleCnt="0"/>
      <dgm:spPr/>
    </dgm:pt>
    <dgm:pt modelId="{41FE8A42-90E8-4AFF-A25A-5C06FF8F88E6}" type="pres">
      <dgm:prSet presAssocID="{D89BBD2B-BC38-4747-94DD-B8478127A7EF}" presName="Name19" presStyleLbl="parChTrans1D2" presStyleIdx="8" presStyleCnt="9"/>
      <dgm:spPr/>
    </dgm:pt>
    <dgm:pt modelId="{C31F0489-4107-49CC-830D-B4E4E3FC132C}" type="pres">
      <dgm:prSet presAssocID="{E9714A61-153E-4101-91EB-24554C27B915}" presName="Name21" presStyleCnt="0"/>
      <dgm:spPr/>
    </dgm:pt>
    <dgm:pt modelId="{2C87E614-FD35-4795-9F10-FF251BF6B229}" type="pres">
      <dgm:prSet presAssocID="{E9714A61-153E-4101-91EB-24554C27B915}" presName="level2Shape" presStyleLbl="node2" presStyleIdx="8" presStyleCnt="9"/>
      <dgm:spPr/>
    </dgm:pt>
    <dgm:pt modelId="{5BECDAC7-0CED-4567-A1B6-D7F33F203246}" type="pres">
      <dgm:prSet presAssocID="{E9714A61-153E-4101-91EB-24554C27B91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FBB230B-6D50-47CD-9C6E-01EEEB14B086}" type="presOf" srcId="{E9714A61-153E-4101-91EB-24554C27B915}" destId="{2C87E614-FD35-4795-9F10-FF251BF6B229}"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D04F1A32-5544-4A84-B166-E7CBBA84FD12}" type="presOf" srcId="{B79478FF-BEF0-4CF0-A53F-3519FF6734B9}" destId="{FC5E6718-8917-4B3C-ACC9-13EE457D26A1}" srcOrd="0" destOrd="0" presId="urn:microsoft.com/office/officeart/2005/8/layout/hierarchy6"/>
    <dgm:cxn modelId="{58458036-E340-4F1A-A7C4-14F8D2B5FD20}" srcId="{E4077D0A-89B9-48D0-B430-37B0E120FC14}" destId="{452A042B-992E-4732-9778-90BA0C10CB33}" srcOrd="6" destOrd="0" parTransId="{15888B1A-8EB5-4D40-9E7E-4E22C5E13DEF}" sibTransId="{D1DD18E0-E49F-48FD-A6A3-6E6FE076F891}"/>
    <dgm:cxn modelId="{20B5A43F-CEFC-4341-8DDE-AFF49D8D52AB}" type="presOf" srcId="{FE9A6E57-B6CB-470E-BC55-BD11B8A74D60}" destId="{1626077B-30A1-4F8E-A85A-C7EE23D2BDBF}"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1A94E16E-8D4E-4803-B36B-E4223038977E}" type="presOf" srcId="{23A0F60E-0B40-4E9B-97AB-8A0174C47D93}" destId="{9C952361-83C8-4987-99EA-7D3D689C3C35}"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EC91D455-0ADD-4584-BE84-207FD900D656}" type="presOf" srcId="{D89BBD2B-BC38-4747-94DD-B8478127A7EF}" destId="{41FE8A42-90E8-4AFF-A25A-5C06FF8F88E6}" srcOrd="0" destOrd="0" presId="urn:microsoft.com/office/officeart/2005/8/layout/hierarchy6"/>
    <dgm:cxn modelId="{ED40ED79-353C-4923-A515-648DE4B1BC5D}" type="presOf" srcId="{DAA641DD-B715-4496-8993-369CFACE9044}" destId="{3624A631-4673-40CD-B234-C466D31C0952}"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43BFD889-2B49-41BC-AD77-C73FBFCD6EE0}" type="presOf" srcId="{15888B1A-8EB5-4D40-9E7E-4E22C5E13DEF}" destId="{64897BA2-C6E6-4860-8231-0D557A64A629}"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95DE9B7-88A1-42E6-8309-14665DF4DBB6}" srcId="{E4077D0A-89B9-48D0-B430-37B0E120FC14}" destId="{DAA641DD-B715-4496-8993-369CFACE9044}" srcOrd="5" destOrd="0" parTransId="{23A0F60E-0B40-4E9B-97AB-8A0174C47D93}" sibTransId="{1D2A87C2-4A5D-4AE7-A6D1-E68B785707C9}"/>
    <dgm:cxn modelId="{47B0A0BE-6101-4ABB-8EE7-FD4B7076D168}" type="presOf" srcId="{452A042B-992E-4732-9778-90BA0C10CB33}" destId="{1160226E-7C89-46D4-8377-8D4F0F53B561}"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184F1DF2-D007-4601-8B1D-4048344CD437}" srcId="{E4077D0A-89B9-48D0-B430-37B0E120FC14}" destId="{E9714A61-153E-4101-91EB-24554C27B915}" srcOrd="8" destOrd="0" parTransId="{D89BBD2B-BC38-4747-94DD-B8478127A7EF}" sibTransId="{893437EA-64F0-45B8-A30B-32DCEDF825C1}"/>
    <dgm:cxn modelId="{B7857DF7-985F-4570-9EBA-C26405F21DC2}" srcId="{E4077D0A-89B9-48D0-B430-37B0E120FC14}" destId="{FE9A6E57-B6CB-470E-BC55-BD11B8A74D60}" srcOrd="7" destOrd="0" parTransId="{B79478FF-BEF0-4CF0-A53F-3519FF6734B9}" sibTransId="{1DC3686D-554E-4AA1-A343-67200A54C14A}"/>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9C5AC8-7AF7-4148-A6D4-030905801966}" type="presParOf" srcId="{7E6E872F-0F59-4FDB-86CD-2952B89CC653}" destId="{9C952361-83C8-4987-99EA-7D3D689C3C35}" srcOrd="10" destOrd="0" presId="urn:microsoft.com/office/officeart/2005/8/layout/hierarchy6"/>
    <dgm:cxn modelId="{36703986-B089-4E8A-B94F-2C4292868121}" type="presParOf" srcId="{7E6E872F-0F59-4FDB-86CD-2952B89CC653}" destId="{47839D47-7F93-4DB4-AFA2-9E41746A9F40}" srcOrd="11" destOrd="0" presId="urn:microsoft.com/office/officeart/2005/8/layout/hierarchy6"/>
    <dgm:cxn modelId="{4B49BFB6-A6D1-4916-866E-AAB40C1E16A8}" type="presParOf" srcId="{47839D47-7F93-4DB4-AFA2-9E41746A9F40}" destId="{3624A631-4673-40CD-B234-C466D31C0952}" srcOrd="0" destOrd="0" presId="urn:microsoft.com/office/officeart/2005/8/layout/hierarchy6"/>
    <dgm:cxn modelId="{48900BE0-E391-46D2-84ED-272F7592AF0D}" type="presParOf" srcId="{47839D47-7F93-4DB4-AFA2-9E41746A9F40}" destId="{4044EDD0-DC1E-494A-A810-34625A4F97BF}" srcOrd="1" destOrd="0" presId="urn:microsoft.com/office/officeart/2005/8/layout/hierarchy6"/>
    <dgm:cxn modelId="{59A24ABA-BAD7-4C36-9F8E-DF39AB87841C}" type="presParOf" srcId="{7E6E872F-0F59-4FDB-86CD-2952B89CC653}" destId="{64897BA2-C6E6-4860-8231-0D557A64A629}" srcOrd="12" destOrd="0" presId="urn:microsoft.com/office/officeart/2005/8/layout/hierarchy6"/>
    <dgm:cxn modelId="{85DE1E6F-9744-4595-B3E0-E25255D48E45}" type="presParOf" srcId="{7E6E872F-0F59-4FDB-86CD-2952B89CC653}" destId="{7677E2FF-AB74-49CE-A9CE-A073FCAE444B}" srcOrd="13" destOrd="0" presId="urn:microsoft.com/office/officeart/2005/8/layout/hierarchy6"/>
    <dgm:cxn modelId="{9300F3C5-C22A-4642-ABDB-91B01BCC14F2}" type="presParOf" srcId="{7677E2FF-AB74-49CE-A9CE-A073FCAE444B}" destId="{1160226E-7C89-46D4-8377-8D4F0F53B561}" srcOrd="0" destOrd="0" presId="urn:microsoft.com/office/officeart/2005/8/layout/hierarchy6"/>
    <dgm:cxn modelId="{3344CB7D-0628-4E7C-B035-64F974630D78}" type="presParOf" srcId="{7677E2FF-AB74-49CE-A9CE-A073FCAE444B}" destId="{31A350E9-0F2A-42C9-AAD2-56EEB1CE54EE}" srcOrd="1" destOrd="0" presId="urn:microsoft.com/office/officeart/2005/8/layout/hierarchy6"/>
    <dgm:cxn modelId="{E5676DD2-D385-4902-A4F0-4032350A7A9B}" type="presParOf" srcId="{7E6E872F-0F59-4FDB-86CD-2952B89CC653}" destId="{FC5E6718-8917-4B3C-ACC9-13EE457D26A1}" srcOrd="14" destOrd="0" presId="urn:microsoft.com/office/officeart/2005/8/layout/hierarchy6"/>
    <dgm:cxn modelId="{881C73AE-BB23-49EA-BD6B-CA2237F44F84}" type="presParOf" srcId="{7E6E872F-0F59-4FDB-86CD-2952B89CC653}" destId="{891FB4D3-EA7D-40D5-AE63-C15C5C4B9D3D}" srcOrd="15" destOrd="0" presId="urn:microsoft.com/office/officeart/2005/8/layout/hierarchy6"/>
    <dgm:cxn modelId="{5EAEC816-4CFA-4A23-8A8F-07BBAE939968}" type="presParOf" srcId="{891FB4D3-EA7D-40D5-AE63-C15C5C4B9D3D}" destId="{1626077B-30A1-4F8E-A85A-C7EE23D2BDBF}" srcOrd="0" destOrd="0" presId="urn:microsoft.com/office/officeart/2005/8/layout/hierarchy6"/>
    <dgm:cxn modelId="{3A1CD243-8093-474B-B0E3-68D193421F9C}" type="presParOf" srcId="{891FB4D3-EA7D-40D5-AE63-C15C5C4B9D3D}" destId="{6B89D460-F967-4673-BCF0-F1E809A7368A}" srcOrd="1" destOrd="0" presId="urn:microsoft.com/office/officeart/2005/8/layout/hierarchy6"/>
    <dgm:cxn modelId="{D6A975C1-DFFF-4F96-A425-005369EE14B4}" type="presParOf" srcId="{7E6E872F-0F59-4FDB-86CD-2952B89CC653}" destId="{41FE8A42-90E8-4AFF-A25A-5C06FF8F88E6}" srcOrd="16" destOrd="0" presId="urn:microsoft.com/office/officeart/2005/8/layout/hierarchy6"/>
    <dgm:cxn modelId="{10EAC245-21AF-4E93-B665-F224298C82AF}" type="presParOf" srcId="{7E6E872F-0F59-4FDB-86CD-2952B89CC653}" destId="{C31F0489-4107-49CC-830D-B4E4E3FC132C}" srcOrd="17" destOrd="0" presId="urn:microsoft.com/office/officeart/2005/8/layout/hierarchy6"/>
    <dgm:cxn modelId="{50FCD01B-40DC-4ACE-AF90-5C9BFCBA644B}" type="presParOf" srcId="{C31F0489-4107-49CC-830D-B4E4E3FC132C}" destId="{2C87E614-FD35-4795-9F10-FF251BF6B229}" srcOrd="0" destOrd="0" presId="urn:microsoft.com/office/officeart/2005/8/layout/hierarchy6"/>
    <dgm:cxn modelId="{0CA62CFB-189D-4C69-BF10-4C7390BCC421}" type="presParOf" srcId="{C31F0489-4107-49CC-830D-B4E4E3FC132C}" destId="{5BECDAC7-0CED-4567-A1B6-D7F33F20324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391100"/>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10906"/>
        <a:ext cx="974709" cy="636602"/>
      </dsp:txXfrm>
    </dsp:sp>
    <dsp:sp modelId="{76649846-3BC9-4AF2-8EFB-EFB494F8B5B0}">
      <dsp:nvSpPr>
        <dsp:cNvPr id="0" name=""/>
        <dsp:cNvSpPr/>
      </dsp:nvSpPr>
      <dsp:spPr>
        <a:xfrm>
          <a:off x="511964" y="1067315"/>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357607"/>
        <a:ext cx="974709" cy="636602"/>
      </dsp:txXfrm>
    </dsp:sp>
    <dsp:sp modelId="{A7E49D6C-8376-4BDE-82B8-9FE98A4C9DCF}">
      <dsp:nvSpPr>
        <dsp:cNvPr id="0" name=""/>
        <dsp:cNvSpPr/>
      </dsp:nvSpPr>
      <dsp:spPr>
        <a:xfrm>
          <a:off x="1830582" y="1067315"/>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357607"/>
        <a:ext cx="974709" cy="636602"/>
      </dsp:txXfrm>
    </dsp:sp>
    <dsp:sp modelId="{558369AB-D576-453C-818D-CCBCA4C440D7}">
      <dsp:nvSpPr>
        <dsp:cNvPr id="0" name=""/>
        <dsp:cNvSpPr/>
      </dsp:nvSpPr>
      <dsp:spPr>
        <a:xfrm>
          <a:off x="3149200" y="1067315"/>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357607"/>
        <a:ext cx="974709" cy="636602"/>
      </dsp:txXfrm>
    </dsp:sp>
    <dsp:sp modelId="{2D6BC137-2FB4-41C4-8CC1-134FB3F4DDCC}">
      <dsp:nvSpPr>
        <dsp:cNvPr id="0" name=""/>
        <dsp:cNvSpPr/>
      </dsp:nvSpPr>
      <dsp:spPr>
        <a:xfrm>
          <a:off x="4467819" y="1067315"/>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37801"/>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357607"/>
        <a:ext cx="974709" cy="636602"/>
      </dsp:txXfrm>
    </dsp:sp>
    <dsp:sp modelId="{48516DB7-29AB-44E9-BC63-3A957560A422}">
      <dsp:nvSpPr>
        <dsp:cNvPr id="0" name=""/>
        <dsp:cNvSpPr/>
      </dsp:nvSpPr>
      <dsp:spPr>
        <a:xfrm>
          <a:off x="2489891" y="2014015"/>
          <a:ext cx="1977927" cy="270485"/>
        </a:xfrm>
        <a:custGeom>
          <a:avLst/>
          <a:gdLst/>
          <a:ahLst/>
          <a:cxnLst/>
          <a:rect l="0" t="0" r="0" b="0"/>
          <a:pathLst>
            <a:path>
              <a:moveTo>
                <a:pt x="1977927" y="0"/>
              </a:moveTo>
              <a:lnTo>
                <a:pt x="1977927"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1982730"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Pauses</a:t>
          </a:r>
        </a:p>
      </dsp:txBody>
      <dsp:txXfrm>
        <a:off x="2002536" y="2304307"/>
        <a:ext cx="974709" cy="636602"/>
      </dsp:txXfrm>
    </dsp:sp>
    <dsp:sp modelId="{ABE48A18-E29C-4FD2-8838-D22BA16854AC}">
      <dsp:nvSpPr>
        <dsp:cNvPr id="0" name=""/>
        <dsp:cNvSpPr/>
      </dsp:nvSpPr>
      <dsp:spPr>
        <a:xfrm>
          <a:off x="3808509" y="2014015"/>
          <a:ext cx="659309" cy="270485"/>
        </a:xfrm>
        <a:custGeom>
          <a:avLst/>
          <a:gdLst/>
          <a:ahLst/>
          <a:cxnLst/>
          <a:rect l="0" t="0" r="0" b="0"/>
          <a:pathLst>
            <a:path>
              <a:moveTo>
                <a:pt x="659309" y="0"/>
              </a:moveTo>
              <a:lnTo>
                <a:pt x="659309"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3301349"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Lists</a:t>
          </a:r>
        </a:p>
      </dsp:txBody>
      <dsp:txXfrm>
        <a:off x="3321155" y="2304307"/>
        <a:ext cx="974709" cy="636602"/>
      </dsp:txXfrm>
    </dsp:sp>
    <dsp:sp modelId="{8308160B-A56D-406A-B3BC-95BCBA279CD4}">
      <dsp:nvSpPr>
        <dsp:cNvPr id="0" name=""/>
        <dsp:cNvSpPr/>
      </dsp:nvSpPr>
      <dsp:spPr>
        <a:xfrm>
          <a:off x="4467819" y="2014015"/>
          <a:ext cx="659309" cy="270485"/>
        </a:xfrm>
        <a:custGeom>
          <a:avLst/>
          <a:gdLst/>
          <a:ahLst/>
          <a:cxnLst/>
          <a:rect l="0" t="0" r="0" b="0"/>
          <a:pathLst>
            <a:path>
              <a:moveTo>
                <a:pt x="0" y="0"/>
              </a:moveTo>
              <a:lnTo>
                <a:pt x="0" y="135242"/>
              </a:lnTo>
              <a:lnTo>
                <a:pt x="659309" y="135242"/>
              </a:lnTo>
              <a:lnTo>
                <a:pt x="659309"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5A9E76-515E-4191-A5E2-8A38CABBBABC}">
      <dsp:nvSpPr>
        <dsp:cNvPr id="0" name=""/>
        <dsp:cNvSpPr/>
      </dsp:nvSpPr>
      <dsp:spPr>
        <a:xfrm>
          <a:off x="4619967"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To avoid ambiguity</a:t>
          </a:r>
        </a:p>
      </dsp:txBody>
      <dsp:txXfrm>
        <a:off x="4639773" y="2304307"/>
        <a:ext cx="974709" cy="636602"/>
      </dsp:txXfrm>
    </dsp:sp>
    <dsp:sp modelId="{2C7820C8-1FD1-43E6-A5F5-5A8FF68C16FC}">
      <dsp:nvSpPr>
        <dsp:cNvPr id="0" name=""/>
        <dsp:cNvSpPr/>
      </dsp:nvSpPr>
      <dsp:spPr>
        <a:xfrm>
          <a:off x="4467819" y="2014015"/>
          <a:ext cx="1977927" cy="270485"/>
        </a:xfrm>
        <a:custGeom>
          <a:avLst/>
          <a:gdLst/>
          <a:ahLst/>
          <a:cxnLst/>
          <a:rect l="0" t="0" r="0" b="0"/>
          <a:pathLst>
            <a:path>
              <a:moveTo>
                <a:pt x="0" y="0"/>
              </a:moveTo>
              <a:lnTo>
                <a:pt x="0" y="135242"/>
              </a:lnTo>
              <a:lnTo>
                <a:pt x="1977927" y="135242"/>
              </a:lnTo>
              <a:lnTo>
                <a:pt x="1977927"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C378B1-EBF8-43E4-8F68-CC66D289BBE2}">
      <dsp:nvSpPr>
        <dsp:cNvPr id="0" name=""/>
        <dsp:cNvSpPr/>
      </dsp:nvSpPr>
      <dsp:spPr>
        <a:xfrm>
          <a:off x="5938585"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As part of parentheses</a:t>
          </a:r>
        </a:p>
      </dsp:txBody>
      <dsp:txXfrm>
        <a:off x="5958391" y="2304307"/>
        <a:ext cx="974709" cy="636602"/>
      </dsp:txXfrm>
    </dsp:sp>
    <dsp:sp modelId="{514893FB-E965-460E-A081-BE694362D9C7}">
      <dsp:nvSpPr>
        <dsp:cNvPr id="0" name=""/>
        <dsp:cNvSpPr/>
      </dsp:nvSpPr>
      <dsp:spPr>
        <a:xfrm>
          <a:off x="5740717" y="1067315"/>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BEA854-AC37-4403-B344-3C44493CF610}">
      <dsp:nvSpPr>
        <dsp:cNvPr id="0" name=""/>
        <dsp:cNvSpPr/>
      </dsp:nvSpPr>
      <dsp:spPr>
        <a:xfrm>
          <a:off x="5279276"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357607"/>
        <a:ext cx="974709" cy="636602"/>
      </dsp:txXfrm>
    </dsp:sp>
    <dsp:sp modelId="{3875CA7B-3C85-4BE6-A775-D9696350D9F9}">
      <dsp:nvSpPr>
        <dsp:cNvPr id="0" name=""/>
        <dsp:cNvSpPr/>
      </dsp:nvSpPr>
      <dsp:spPr>
        <a:xfrm>
          <a:off x="5786437" y="1067315"/>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9EA311-5A1C-41C6-8943-FACCF8DC5FA5}">
      <dsp:nvSpPr>
        <dsp:cNvPr id="0" name=""/>
        <dsp:cNvSpPr/>
      </dsp:nvSpPr>
      <dsp:spPr>
        <a:xfrm>
          <a:off x="6597894"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357607"/>
        <a:ext cx="974709" cy="636602"/>
      </dsp:txXfrm>
    </dsp:sp>
    <dsp:sp modelId="{2639DCE2-B858-4ED7-A85C-0D1215C44484}">
      <dsp:nvSpPr>
        <dsp:cNvPr id="0" name=""/>
        <dsp:cNvSpPr/>
      </dsp:nvSpPr>
      <dsp:spPr>
        <a:xfrm>
          <a:off x="5786437" y="1067315"/>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369E04-F1B4-49C2-9346-C1D12EB74969}">
      <dsp:nvSpPr>
        <dsp:cNvPr id="0" name=""/>
        <dsp:cNvSpPr/>
      </dsp:nvSpPr>
      <dsp:spPr>
        <a:xfrm>
          <a:off x="791651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357607"/>
        <a:ext cx="974709" cy="636602"/>
      </dsp:txXfrm>
    </dsp:sp>
    <dsp:sp modelId="{A7505B48-5EBA-43D7-8640-845EC1A5F099}">
      <dsp:nvSpPr>
        <dsp:cNvPr id="0" name=""/>
        <dsp:cNvSpPr/>
      </dsp:nvSpPr>
      <dsp:spPr>
        <a:xfrm>
          <a:off x="5786437" y="1067315"/>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F2472C-7F58-4E76-A138-3E7D0F43960A}">
      <dsp:nvSpPr>
        <dsp:cNvPr id="0" name=""/>
        <dsp:cNvSpPr/>
      </dsp:nvSpPr>
      <dsp:spPr>
        <a:xfrm>
          <a:off x="923513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357607"/>
        <a:ext cx="974709" cy="636602"/>
      </dsp:txXfrm>
    </dsp:sp>
    <dsp:sp modelId="{E56F0EE5-6127-49FF-BD2D-8C4E13BE2419}">
      <dsp:nvSpPr>
        <dsp:cNvPr id="0" name=""/>
        <dsp:cNvSpPr/>
      </dsp:nvSpPr>
      <dsp:spPr>
        <a:xfrm>
          <a:off x="5786437" y="1067315"/>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F8816F-6AC0-427B-9AC2-D9EE4A7B3C73}">
      <dsp:nvSpPr>
        <dsp:cNvPr id="0" name=""/>
        <dsp:cNvSpPr/>
      </dsp:nvSpPr>
      <dsp:spPr>
        <a:xfrm>
          <a:off x="1055374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357607"/>
        <a:ext cx="974709" cy="6366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92311" y="354590"/>
          <a:ext cx="1016826" cy="6778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312166" y="374445"/>
        <a:ext cx="977116" cy="638174"/>
      </dsp:txXfrm>
    </dsp:sp>
    <dsp:sp modelId="{76649846-3BC9-4AF2-8EFB-EFB494F8B5B0}">
      <dsp:nvSpPr>
        <dsp:cNvPr id="0" name=""/>
        <dsp:cNvSpPr/>
      </dsp:nvSpPr>
      <dsp:spPr>
        <a:xfrm>
          <a:off x="513228" y="1032474"/>
          <a:ext cx="5287496" cy="271153"/>
        </a:xfrm>
        <a:custGeom>
          <a:avLst/>
          <a:gdLst/>
          <a:ahLst/>
          <a:cxnLst/>
          <a:rect l="0" t="0" r="0" b="0"/>
          <a:pathLst>
            <a:path>
              <a:moveTo>
                <a:pt x="5287496" y="0"/>
              </a:moveTo>
              <a:lnTo>
                <a:pt x="5287496"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15"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70" y="1323483"/>
        <a:ext cx="977116" cy="638174"/>
      </dsp:txXfrm>
    </dsp:sp>
    <dsp:sp modelId="{A7E49D6C-8376-4BDE-82B8-9FE98A4C9DCF}">
      <dsp:nvSpPr>
        <dsp:cNvPr id="0" name=""/>
        <dsp:cNvSpPr/>
      </dsp:nvSpPr>
      <dsp:spPr>
        <a:xfrm>
          <a:off x="1835102" y="1032474"/>
          <a:ext cx="3965622" cy="271153"/>
        </a:xfrm>
        <a:custGeom>
          <a:avLst/>
          <a:gdLst/>
          <a:ahLst/>
          <a:cxnLst/>
          <a:rect l="0" t="0" r="0" b="0"/>
          <a:pathLst>
            <a:path>
              <a:moveTo>
                <a:pt x="3965622" y="0"/>
              </a:moveTo>
              <a:lnTo>
                <a:pt x="3965622"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6689"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6544" y="1323483"/>
        <a:ext cx="977116" cy="638174"/>
      </dsp:txXfrm>
    </dsp:sp>
    <dsp:sp modelId="{558369AB-D576-453C-818D-CCBCA4C440D7}">
      <dsp:nvSpPr>
        <dsp:cNvPr id="0" name=""/>
        <dsp:cNvSpPr/>
      </dsp:nvSpPr>
      <dsp:spPr>
        <a:xfrm>
          <a:off x="3156976" y="1032474"/>
          <a:ext cx="2643748" cy="271153"/>
        </a:xfrm>
        <a:custGeom>
          <a:avLst/>
          <a:gdLst/>
          <a:ahLst/>
          <a:cxnLst/>
          <a:rect l="0" t="0" r="0" b="0"/>
          <a:pathLst>
            <a:path>
              <a:moveTo>
                <a:pt x="2643748" y="0"/>
              </a:moveTo>
              <a:lnTo>
                <a:pt x="2643748"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8563"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8418" y="1323483"/>
        <a:ext cx="977116" cy="638174"/>
      </dsp:txXfrm>
    </dsp:sp>
    <dsp:sp modelId="{2D6BC137-2FB4-41C4-8CC1-134FB3F4DDCC}">
      <dsp:nvSpPr>
        <dsp:cNvPr id="0" name=""/>
        <dsp:cNvSpPr/>
      </dsp:nvSpPr>
      <dsp:spPr>
        <a:xfrm>
          <a:off x="4478850" y="1032474"/>
          <a:ext cx="1321874" cy="271153"/>
        </a:xfrm>
        <a:custGeom>
          <a:avLst/>
          <a:gdLst/>
          <a:ahLst/>
          <a:cxnLst/>
          <a:rect l="0" t="0" r="0" b="0"/>
          <a:pathLst>
            <a:path>
              <a:moveTo>
                <a:pt x="1321874" y="0"/>
              </a:moveTo>
              <a:lnTo>
                <a:pt x="1321874"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70437"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90292" y="1323483"/>
        <a:ext cx="977116" cy="638174"/>
      </dsp:txXfrm>
    </dsp:sp>
    <dsp:sp modelId="{10DBA64D-3956-41B1-B013-E9FBA131F749}">
      <dsp:nvSpPr>
        <dsp:cNvPr id="0" name=""/>
        <dsp:cNvSpPr/>
      </dsp:nvSpPr>
      <dsp:spPr>
        <a:xfrm>
          <a:off x="5755004" y="1032474"/>
          <a:ext cx="91440" cy="271153"/>
        </a:xfrm>
        <a:custGeom>
          <a:avLst/>
          <a:gdLst/>
          <a:ahLst/>
          <a:cxnLst/>
          <a:rect l="0" t="0" r="0" b="0"/>
          <a:pathLst>
            <a:path>
              <a:moveTo>
                <a:pt x="45720" y="0"/>
              </a:moveTo>
              <a:lnTo>
                <a:pt x="4572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92311" y="1303628"/>
          <a:ext cx="1016826" cy="67788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312166" y="1323483"/>
        <a:ext cx="977116" cy="638174"/>
      </dsp:txXfrm>
    </dsp:sp>
    <dsp:sp modelId="{0AAEE8A1-81E5-4D18-B950-A0AD39220E91}">
      <dsp:nvSpPr>
        <dsp:cNvPr id="0" name=""/>
        <dsp:cNvSpPr/>
      </dsp:nvSpPr>
      <dsp:spPr>
        <a:xfrm>
          <a:off x="5755005" y="1981512"/>
          <a:ext cx="91440" cy="271153"/>
        </a:xfrm>
        <a:custGeom>
          <a:avLst/>
          <a:gdLst/>
          <a:ahLst/>
          <a:cxnLst/>
          <a:rect l="0" t="0" r="0" b="0"/>
          <a:pathLst>
            <a:path>
              <a:moveTo>
                <a:pt x="45720" y="0"/>
              </a:moveTo>
              <a:lnTo>
                <a:pt x="45720" y="27115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5292311" y="2252666"/>
          <a:ext cx="1016826" cy="67788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Just for speech!</a:t>
          </a:r>
        </a:p>
      </dsp:txBody>
      <dsp:txXfrm>
        <a:off x="5312166" y="2272521"/>
        <a:ext cx="977116" cy="638174"/>
      </dsp:txXfrm>
    </dsp:sp>
    <dsp:sp modelId="{101FF381-9351-493F-A9D1-E421325509E9}">
      <dsp:nvSpPr>
        <dsp:cNvPr id="0" name=""/>
        <dsp:cNvSpPr/>
      </dsp:nvSpPr>
      <dsp:spPr>
        <a:xfrm>
          <a:off x="5800725" y="1032474"/>
          <a:ext cx="1321874" cy="271153"/>
        </a:xfrm>
        <a:custGeom>
          <a:avLst/>
          <a:gdLst/>
          <a:ahLst/>
          <a:cxnLst/>
          <a:rect l="0" t="0" r="0" b="0"/>
          <a:pathLst>
            <a:path>
              <a:moveTo>
                <a:pt x="0" y="0"/>
              </a:moveTo>
              <a:lnTo>
                <a:pt x="0" y="135576"/>
              </a:lnTo>
              <a:lnTo>
                <a:pt x="1321874" y="135576"/>
              </a:lnTo>
              <a:lnTo>
                <a:pt x="1321874"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3F5585-9E4A-4197-8197-3FBB44890269}">
      <dsp:nvSpPr>
        <dsp:cNvPr id="0" name=""/>
        <dsp:cNvSpPr/>
      </dsp:nvSpPr>
      <dsp:spPr>
        <a:xfrm>
          <a:off x="6614186"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34041" y="1323483"/>
        <a:ext cx="977116" cy="638174"/>
      </dsp:txXfrm>
    </dsp:sp>
    <dsp:sp modelId="{A20CD86E-5CB9-4649-9E02-2B72CA4901A1}">
      <dsp:nvSpPr>
        <dsp:cNvPr id="0" name=""/>
        <dsp:cNvSpPr/>
      </dsp:nvSpPr>
      <dsp:spPr>
        <a:xfrm>
          <a:off x="5800725" y="1032474"/>
          <a:ext cx="2643748" cy="271153"/>
        </a:xfrm>
        <a:custGeom>
          <a:avLst/>
          <a:gdLst/>
          <a:ahLst/>
          <a:cxnLst/>
          <a:rect l="0" t="0" r="0" b="0"/>
          <a:pathLst>
            <a:path>
              <a:moveTo>
                <a:pt x="0" y="0"/>
              </a:moveTo>
              <a:lnTo>
                <a:pt x="0" y="135576"/>
              </a:lnTo>
              <a:lnTo>
                <a:pt x="2643748" y="135576"/>
              </a:lnTo>
              <a:lnTo>
                <a:pt x="2643748"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850924-0528-49C4-AB41-7E9D9BCDC0E4}">
      <dsp:nvSpPr>
        <dsp:cNvPr id="0" name=""/>
        <dsp:cNvSpPr/>
      </dsp:nvSpPr>
      <dsp:spPr>
        <a:xfrm>
          <a:off x="7936060"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55915" y="1323483"/>
        <a:ext cx="977116" cy="638174"/>
      </dsp:txXfrm>
    </dsp:sp>
    <dsp:sp modelId="{D4A57900-84A8-4F3A-A95E-6101CC3D4ACE}">
      <dsp:nvSpPr>
        <dsp:cNvPr id="0" name=""/>
        <dsp:cNvSpPr/>
      </dsp:nvSpPr>
      <dsp:spPr>
        <a:xfrm>
          <a:off x="5800725" y="1032474"/>
          <a:ext cx="3965622" cy="271153"/>
        </a:xfrm>
        <a:custGeom>
          <a:avLst/>
          <a:gdLst/>
          <a:ahLst/>
          <a:cxnLst/>
          <a:rect l="0" t="0" r="0" b="0"/>
          <a:pathLst>
            <a:path>
              <a:moveTo>
                <a:pt x="0" y="0"/>
              </a:moveTo>
              <a:lnTo>
                <a:pt x="0" y="135576"/>
              </a:lnTo>
              <a:lnTo>
                <a:pt x="3965622" y="135576"/>
              </a:lnTo>
              <a:lnTo>
                <a:pt x="3965622"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127691-AED4-4941-A45F-5F19259F210D}">
      <dsp:nvSpPr>
        <dsp:cNvPr id="0" name=""/>
        <dsp:cNvSpPr/>
      </dsp:nvSpPr>
      <dsp:spPr>
        <a:xfrm>
          <a:off x="9257934"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77789" y="1323483"/>
        <a:ext cx="977116" cy="638174"/>
      </dsp:txXfrm>
    </dsp:sp>
    <dsp:sp modelId="{251D8994-8D0C-465A-99F9-E86425218F22}">
      <dsp:nvSpPr>
        <dsp:cNvPr id="0" name=""/>
        <dsp:cNvSpPr/>
      </dsp:nvSpPr>
      <dsp:spPr>
        <a:xfrm>
          <a:off x="5800725" y="1032474"/>
          <a:ext cx="5287496" cy="271153"/>
        </a:xfrm>
        <a:custGeom>
          <a:avLst/>
          <a:gdLst/>
          <a:ahLst/>
          <a:cxnLst/>
          <a:rect l="0" t="0" r="0" b="0"/>
          <a:pathLst>
            <a:path>
              <a:moveTo>
                <a:pt x="0" y="0"/>
              </a:moveTo>
              <a:lnTo>
                <a:pt x="0" y="135576"/>
              </a:lnTo>
              <a:lnTo>
                <a:pt x="5287496" y="135576"/>
              </a:lnTo>
              <a:lnTo>
                <a:pt x="5287496"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6B5767-C751-431E-9EB5-690D18CEA62B}">
      <dsp:nvSpPr>
        <dsp:cNvPr id="0" name=""/>
        <dsp:cNvSpPr/>
      </dsp:nvSpPr>
      <dsp:spPr>
        <a:xfrm>
          <a:off x="10579808"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99663" y="1323483"/>
        <a:ext cx="977116" cy="6381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453013"/>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72819"/>
        <a:ext cx="974709" cy="636602"/>
      </dsp:txXfrm>
    </dsp:sp>
    <dsp:sp modelId="{76649846-3BC9-4AF2-8EFB-EFB494F8B5B0}">
      <dsp:nvSpPr>
        <dsp:cNvPr id="0" name=""/>
        <dsp:cNvSpPr/>
      </dsp:nvSpPr>
      <dsp:spPr>
        <a:xfrm>
          <a:off x="511964" y="1129227"/>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419519"/>
        <a:ext cx="974709" cy="636602"/>
      </dsp:txXfrm>
    </dsp:sp>
    <dsp:sp modelId="{A7E49D6C-8376-4BDE-82B8-9FE98A4C9DCF}">
      <dsp:nvSpPr>
        <dsp:cNvPr id="0" name=""/>
        <dsp:cNvSpPr/>
      </dsp:nvSpPr>
      <dsp:spPr>
        <a:xfrm>
          <a:off x="1830582" y="1129227"/>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419519"/>
        <a:ext cx="974709" cy="636602"/>
      </dsp:txXfrm>
    </dsp:sp>
    <dsp:sp modelId="{558369AB-D576-453C-818D-CCBCA4C440D7}">
      <dsp:nvSpPr>
        <dsp:cNvPr id="0" name=""/>
        <dsp:cNvSpPr/>
      </dsp:nvSpPr>
      <dsp:spPr>
        <a:xfrm>
          <a:off x="3149200" y="1129227"/>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419519"/>
        <a:ext cx="974709" cy="636602"/>
      </dsp:txXfrm>
    </dsp:sp>
    <dsp:sp modelId="{2D6BC137-2FB4-41C4-8CC1-134FB3F4DDCC}">
      <dsp:nvSpPr>
        <dsp:cNvPr id="0" name=""/>
        <dsp:cNvSpPr/>
      </dsp:nvSpPr>
      <dsp:spPr>
        <a:xfrm>
          <a:off x="4467819" y="1129227"/>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419519"/>
        <a:ext cx="974709" cy="636602"/>
      </dsp:txXfrm>
    </dsp:sp>
    <dsp:sp modelId="{10DBA64D-3956-41B1-B013-E9FBA131F749}">
      <dsp:nvSpPr>
        <dsp:cNvPr id="0" name=""/>
        <dsp:cNvSpPr/>
      </dsp:nvSpPr>
      <dsp:spPr>
        <a:xfrm>
          <a:off x="5740717" y="1129227"/>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79276"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419519"/>
        <a:ext cx="974709" cy="636602"/>
      </dsp:txXfrm>
    </dsp:sp>
    <dsp:sp modelId="{F54BE747-CB2A-406E-A4E3-D0F82754B34A}">
      <dsp:nvSpPr>
        <dsp:cNvPr id="0" name=""/>
        <dsp:cNvSpPr/>
      </dsp:nvSpPr>
      <dsp:spPr>
        <a:xfrm>
          <a:off x="5786437" y="1129227"/>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597894" y="1399713"/>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419519"/>
        <a:ext cx="974709" cy="636602"/>
      </dsp:txXfrm>
    </dsp:sp>
    <dsp:sp modelId="{BF811283-BA90-4B71-8A53-D89928F96DBA}">
      <dsp:nvSpPr>
        <dsp:cNvPr id="0" name=""/>
        <dsp:cNvSpPr/>
      </dsp:nvSpPr>
      <dsp:spPr>
        <a:xfrm>
          <a:off x="7059335" y="2075928"/>
          <a:ext cx="91440" cy="270485"/>
        </a:xfrm>
        <a:custGeom>
          <a:avLst/>
          <a:gdLst/>
          <a:ahLst/>
          <a:cxnLst/>
          <a:rect l="0" t="0" r="0" b="0"/>
          <a:pathLst>
            <a:path>
              <a:moveTo>
                <a:pt x="45720" y="0"/>
              </a:moveTo>
              <a:lnTo>
                <a:pt x="4572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147F6F-B95E-4793-B14B-314CFECCE648}">
      <dsp:nvSpPr>
        <dsp:cNvPr id="0" name=""/>
        <dsp:cNvSpPr/>
      </dsp:nvSpPr>
      <dsp:spPr>
        <a:xfrm>
          <a:off x="6597894" y="2346414"/>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Extra information</a:t>
          </a:r>
        </a:p>
      </dsp:txBody>
      <dsp:txXfrm>
        <a:off x="6617700" y="2366220"/>
        <a:ext cx="974709" cy="636602"/>
      </dsp:txXfrm>
    </dsp:sp>
    <dsp:sp modelId="{D25B9861-18A2-450E-AB77-797F980AA958}">
      <dsp:nvSpPr>
        <dsp:cNvPr id="0" name=""/>
        <dsp:cNvSpPr/>
      </dsp:nvSpPr>
      <dsp:spPr>
        <a:xfrm>
          <a:off x="5786437" y="1129227"/>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91651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419519"/>
        <a:ext cx="974709" cy="636602"/>
      </dsp:txXfrm>
    </dsp:sp>
    <dsp:sp modelId="{7A5F230C-72AD-4DF6-AE7C-475977307C54}">
      <dsp:nvSpPr>
        <dsp:cNvPr id="0" name=""/>
        <dsp:cNvSpPr/>
      </dsp:nvSpPr>
      <dsp:spPr>
        <a:xfrm>
          <a:off x="5786437" y="1129227"/>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54BAA-BF0B-431B-960E-E366E96011D9}">
      <dsp:nvSpPr>
        <dsp:cNvPr id="0" name=""/>
        <dsp:cNvSpPr/>
      </dsp:nvSpPr>
      <dsp:spPr>
        <a:xfrm>
          <a:off x="923513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419519"/>
        <a:ext cx="974709" cy="636602"/>
      </dsp:txXfrm>
    </dsp:sp>
    <dsp:sp modelId="{B0225382-FF03-488F-B55B-0948B7869D82}">
      <dsp:nvSpPr>
        <dsp:cNvPr id="0" name=""/>
        <dsp:cNvSpPr/>
      </dsp:nvSpPr>
      <dsp:spPr>
        <a:xfrm>
          <a:off x="5786437" y="1129227"/>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81C36B-C14E-45E2-96B7-D919D35C0852}">
      <dsp:nvSpPr>
        <dsp:cNvPr id="0" name=""/>
        <dsp:cNvSpPr/>
      </dsp:nvSpPr>
      <dsp:spPr>
        <a:xfrm>
          <a:off x="1055374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419519"/>
        <a:ext cx="974709" cy="6366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390905"/>
        <a:ext cx="904917" cy="591020"/>
      </dsp:txXfrm>
    </dsp:sp>
    <dsp:sp modelId="{CB9CF96A-77C2-4CEB-8E53-D950CF3BF5F2}">
      <dsp:nvSpPr>
        <dsp:cNvPr id="0" name=""/>
        <dsp:cNvSpPr/>
      </dsp:nvSpPr>
      <dsp:spPr>
        <a:xfrm>
          <a:off x="7774777" y="2000313"/>
          <a:ext cx="91440" cy="251117"/>
        </a:xfrm>
        <a:custGeom>
          <a:avLst/>
          <a:gdLst/>
          <a:ahLst/>
          <a:cxnLst/>
          <a:rect l="0" t="0" r="0" b="0"/>
          <a:pathLst>
            <a:path>
              <a:moveTo>
                <a:pt x="45720" y="0"/>
              </a:moveTo>
              <a:lnTo>
                <a:pt x="4572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1533A8-7B5F-4D10-A510-09E25C0DC6B2}">
      <dsp:nvSpPr>
        <dsp:cNvPr id="0" name=""/>
        <dsp:cNvSpPr/>
      </dsp:nvSpPr>
      <dsp:spPr>
        <a:xfrm>
          <a:off x="73496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Used in big lists</a:t>
          </a:r>
        </a:p>
      </dsp:txBody>
      <dsp:txXfrm>
        <a:off x="7368038" y="2269817"/>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390905"/>
        <a:ext cx="904917" cy="591020"/>
      </dsp:txXfrm>
    </dsp:sp>
    <dsp:sp modelId="{6818FE8B-DDA1-427F-8D89-A8C00BA855FB}">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9F4A49-088F-40B0-8429-EF8AA636FF5E}">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390905"/>
        <a:ext cx="904917" cy="5910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Bullet points</a:t>
          </a:r>
        </a:p>
      </dsp:txBody>
      <dsp:txXfrm>
        <a:off x="7368038" y="1390905"/>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Hyphens</a:t>
          </a:r>
        </a:p>
      </dsp:txBody>
      <dsp:txXfrm>
        <a:off x="8592237" y="1390905"/>
        <a:ext cx="904917" cy="591020"/>
      </dsp:txXfrm>
    </dsp:sp>
    <dsp:sp modelId="{41E0EF59-6561-479B-AB14-12E8AA05611B}">
      <dsp:nvSpPr>
        <dsp:cNvPr id="0" name=""/>
        <dsp:cNvSpPr/>
      </dsp:nvSpPr>
      <dsp:spPr>
        <a:xfrm>
          <a:off x="8432596" y="2000313"/>
          <a:ext cx="612099" cy="251117"/>
        </a:xfrm>
        <a:custGeom>
          <a:avLst/>
          <a:gdLst/>
          <a:ahLst/>
          <a:cxnLst/>
          <a:rect l="0" t="0" r="0" b="0"/>
          <a:pathLst>
            <a:path>
              <a:moveTo>
                <a:pt x="612099" y="0"/>
              </a:moveTo>
              <a:lnTo>
                <a:pt x="612099" y="125558"/>
              </a:lnTo>
              <a:lnTo>
                <a:pt x="0" y="125558"/>
              </a:lnTo>
              <a:lnTo>
                <a:pt x="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C5CF22-A315-4BD8-9FB4-E748331026DF}">
      <dsp:nvSpPr>
        <dsp:cNvPr id="0" name=""/>
        <dsp:cNvSpPr/>
      </dsp:nvSpPr>
      <dsp:spPr>
        <a:xfrm>
          <a:off x="79617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join prefix &amp; suffix vowels</a:t>
          </a:r>
        </a:p>
      </dsp:txBody>
      <dsp:txXfrm>
        <a:off x="7980138" y="2269817"/>
        <a:ext cx="904917" cy="591020"/>
      </dsp:txXfrm>
    </dsp:sp>
    <dsp:sp modelId="{B311967F-3F6C-4AE8-A415-5BA10A2ECF92}">
      <dsp:nvSpPr>
        <dsp:cNvPr id="0" name=""/>
        <dsp:cNvSpPr/>
      </dsp:nvSpPr>
      <dsp:spPr>
        <a:xfrm>
          <a:off x="9044696" y="2000313"/>
          <a:ext cx="612099" cy="251117"/>
        </a:xfrm>
        <a:custGeom>
          <a:avLst/>
          <a:gdLst/>
          <a:ahLst/>
          <a:cxnLst/>
          <a:rect l="0" t="0" r="0" b="0"/>
          <a:pathLst>
            <a:path>
              <a:moveTo>
                <a:pt x="0" y="0"/>
              </a:moveTo>
              <a:lnTo>
                <a:pt x="0" y="125558"/>
              </a:lnTo>
              <a:lnTo>
                <a:pt x="612099" y="125558"/>
              </a:lnTo>
              <a:lnTo>
                <a:pt x="612099"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0A663D-ABDA-4961-9E59-1F0552338903}">
      <dsp:nvSpPr>
        <dsp:cNvPr id="0" name=""/>
        <dsp:cNvSpPr/>
      </dsp:nvSpPr>
      <dsp:spPr>
        <a:xfrm>
          <a:off x="9185949"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avoid ambiguity</a:t>
          </a:r>
        </a:p>
      </dsp:txBody>
      <dsp:txXfrm>
        <a:off x="9204336" y="2269817"/>
        <a:ext cx="904917" cy="591020"/>
      </dsp:txXfrm>
    </dsp:sp>
    <dsp:sp modelId="{72FFF0CF-BA15-490B-A22C-A336A75FDEC2}">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Ellipses</a:t>
          </a:r>
          <a:endParaRPr lang="en-GB" sz="900" kern="1200" dirty="0"/>
        </a:p>
      </dsp:txBody>
      <dsp:txXfrm>
        <a:off x="9816436" y="1390905"/>
        <a:ext cx="904917" cy="5910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933062"/>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951449"/>
        <a:ext cx="904917" cy="591020"/>
      </dsp:txXfrm>
    </dsp:sp>
    <dsp:sp modelId="{76649846-3BC9-4AF2-8EFB-EFB494F8B5B0}">
      <dsp:nvSpPr>
        <dsp:cNvPr id="0" name=""/>
        <dsp:cNvSpPr/>
      </dsp:nvSpPr>
      <dsp:spPr>
        <a:xfrm>
          <a:off x="475304" y="1560857"/>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830361"/>
        <a:ext cx="904917" cy="591020"/>
      </dsp:txXfrm>
    </dsp:sp>
    <dsp:sp modelId="{A7E49D6C-8376-4BDE-82B8-9FE98A4C9DCF}">
      <dsp:nvSpPr>
        <dsp:cNvPr id="0" name=""/>
        <dsp:cNvSpPr/>
      </dsp:nvSpPr>
      <dsp:spPr>
        <a:xfrm>
          <a:off x="1699503" y="1560857"/>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830361"/>
        <a:ext cx="904917" cy="591020"/>
      </dsp:txXfrm>
    </dsp:sp>
    <dsp:sp modelId="{558369AB-D576-453C-818D-CCBCA4C440D7}">
      <dsp:nvSpPr>
        <dsp:cNvPr id="0" name=""/>
        <dsp:cNvSpPr/>
      </dsp:nvSpPr>
      <dsp:spPr>
        <a:xfrm>
          <a:off x="2923702" y="1560857"/>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830361"/>
        <a:ext cx="904917" cy="591020"/>
      </dsp:txXfrm>
    </dsp:sp>
    <dsp:sp modelId="{2D6BC137-2FB4-41C4-8CC1-134FB3F4DDCC}">
      <dsp:nvSpPr>
        <dsp:cNvPr id="0" name=""/>
        <dsp:cNvSpPr/>
      </dsp:nvSpPr>
      <dsp:spPr>
        <a:xfrm>
          <a:off x="4147901" y="1560857"/>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830361"/>
        <a:ext cx="904917" cy="591020"/>
      </dsp:txXfrm>
    </dsp:sp>
    <dsp:sp modelId="{10DBA64D-3956-41B1-B013-E9FBA131F749}">
      <dsp:nvSpPr>
        <dsp:cNvPr id="0" name=""/>
        <dsp:cNvSpPr/>
      </dsp:nvSpPr>
      <dsp:spPr>
        <a:xfrm>
          <a:off x="5326379" y="1560857"/>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830361"/>
        <a:ext cx="904917" cy="591020"/>
      </dsp:txXfrm>
    </dsp:sp>
    <dsp:sp modelId="{F54BE747-CB2A-406E-A4E3-D0F82754B34A}">
      <dsp:nvSpPr>
        <dsp:cNvPr id="0" name=""/>
        <dsp:cNvSpPr/>
      </dsp:nvSpPr>
      <dsp:spPr>
        <a:xfrm>
          <a:off x="5372100" y="1560857"/>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830361"/>
        <a:ext cx="904917" cy="591020"/>
      </dsp:txXfrm>
    </dsp:sp>
    <dsp:sp modelId="{D25B9861-18A2-450E-AB77-797F980AA958}">
      <dsp:nvSpPr>
        <dsp:cNvPr id="0" name=""/>
        <dsp:cNvSpPr/>
      </dsp:nvSpPr>
      <dsp:spPr>
        <a:xfrm>
          <a:off x="5372100" y="1560857"/>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830361"/>
        <a:ext cx="904917" cy="591020"/>
      </dsp:txXfrm>
    </dsp:sp>
    <dsp:sp modelId="{664A4EAE-B87D-4940-8EBA-C1799DB812C8}">
      <dsp:nvSpPr>
        <dsp:cNvPr id="0" name=""/>
        <dsp:cNvSpPr/>
      </dsp:nvSpPr>
      <dsp:spPr>
        <a:xfrm>
          <a:off x="5372100" y="1560857"/>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830361"/>
        <a:ext cx="904917" cy="591020"/>
      </dsp:txXfrm>
    </dsp:sp>
    <dsp:sp modelId="{72FFF0CF-BA15-490B-A22C-A336A75FDEC2}">
      <dsp:nvSpPr>
        <dsp:cNvPr id="0" name=""/>
        <dsp:cNvSpPr/>
      </dsp:nvSpPr>
      <dsp:spPr>
        <a:xfrm>
          <a:off x="5372100" y="1560857"/>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811974"/>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830361"/>
        <a:ext cx="904917" cy="591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658940" y="2208632"/>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53000" y="1005811"/>
          <a:ext cx="1838324" cy="6862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973099" y="1025910"/>
        <a:ext cx="1798126" cy="646034"/>
      </dsp:txXfrm>
    </dsp:sp>
    <dsp:sp modelId="{76649846-3BC9-4AF2-8EFB-EFB494F8B5B0}">
      <dsp:nvSpPr>
        <dsp:cNvPr id="0" name=""/>
        <dsp:cNvSpPr/>
      </dsp:nvSpPr>
      <dsp:spPr>
        <a:xfrm>
          <a:off x="519548" y="1692043"/>
          <a:ext cx="5352613" cy="274493"/>
        </a:xfrm>
        <a:custGeom>
          <a:avLst/>
          <a:gdLst/>
          <a:ahLst/>
          <a:cxnLst/>
          <a:rect l="0" t="0" r="0" b="0"/>
          <a:pathLst>
            <a:path>
              <a:moveTo>
                <a:pt x="5352613" y="0"/>
              </a:moveTo>
              <a:lnTo>
                <a:pt x="535261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74" y="1966537"/>
          <a:ext cx="1029348" cy="68623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24973" y="1986636"/>
        <a:ext cx="989150" cy="646034"/>
      </dsp:txXfrm>
    </dsp:sp>
    <dsp:sp modelId="{A7E49D6C-8376-4BDE-82B8-9FE98A4C9DCF}">
      <dsp:nvSpPr>
        <dsp:cNvPr id="0" name=""/>
        <dsp:cNvSpPr/>
      </dsp:nvSpPr>
      <dsp:spPr>
        <a:xfrm>
          <a:off x="1857702" y="1692043"/>
          <a:ext cx="4014460" cy="274493"/>
        </a:xfrm>
        <a:custGeom>
          <a:avLst/>
          <a:gdLst/>
          <a:ahLst/>
          <a:cxnLst/>
          <a:rect l="0" t="0" r="0" b="0"/>
          <a:pathLst>
            <a:path>
              <a:moveTo>
                <a:pt x="4014460" y="0"/>
              </a:moveTo>
              <a:lnTo>
                <a:pt x="4014460"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43027"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1363126" y="1986636"/>
        <a:ext cx="989150" cy="646034"/>
      </dsp:txXfrm>
    </dsp:sp>
    <dsp:sp modelId="{D36C7C8D-7076-4EE3-A6EB-D9AFDACFC097}">
      <dsp:nvSpPr>
        <dsp:cNvPr id="0" name=""/>
        <dsp:cNvSpPr/>
      </dsp:nvSpPr>
      <dsp:spPr>
        <a:xfrm>
          <a:off x="3195855" y="1692043"/>
          <a:ext cx="2676306" cy="274493"/>
        </a:xfrm>
        <a:custGeom>
          <a:avLst/>
          <a:gdLst/>
          <a:ahLst/>
          <a:cxnLst/>
          <a:rect l="0" t="0" r="0" b="0"/>
          <a:pathLst>
            <a:path>
              <a:moveTo>
                <a:pt x="2676306" y="0"/>
              </a:moveTo>
              <a:lnTo>
                <a:pt x="2676306"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268118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2701280" y="1986636"/>
        <a:ext cx="989150" cy="646034"/>
      </dsp:txXfrm>
    </dsp:sp>
    <dsp:sp modelId="{63F438D0-A326-4EF9-85CF-14316A65445F}">
      <dsp:nvSpPr>
        <dsp:cNvPr id="0" name=""/>
        <dsp:cNvSpPr/>
      </dsp:nvSpPr>
      <dsp:spPr>
        <a:xfrm>
          <a:off x="4534009" y="1692043"/>
          <a:ext cx="1338153" cy="274493"/>
        </a:xfrm>
        <a:custGeom>
          <a:avLst/>
          <a:gdLst/>
          <a:ahLst/>
          <a:cxnLst/>
          <a:rect l="0" t="0" r="0" b="0"/>
          <a:pathLst>
            <a:path>
              <a:moveTo>
                <a:pt x="1338153" y="0"/>
              </a:moveTo>
              <a:lnTo>
                <a:pt x="133815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401933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039433" y="1986636"/>
        <a:ext cx="989150" cy="646034"/>
      </dsp:txXfrm>
    </dsp:sp>
    <dsp:sp modelId="{EFDCDFAB-B67C-400E-AF8C-AF531BC471BC}">
      <dsp:nvSpPr>
        <dsp:cNvPr id="0" name=""/>
        <dsp:cNvSpPr/>
      </dsp:nvSpPr>
      <dsp:spPr>
        <a:xfrm>
          <a:off x="5826442" y="1692043"/>
          <a:ext cx="91440" cy="274493"/>
        </a:xfrm>
        <a:custGeom>
          <a:avLst/>
          <a:gdLst/>
          <a:ahLst/>
          <a:cxnLst/>
          <a:rect l="0" t="0" r="0" b="0"/>
          <a:pathLst>
            <a:path>
              <a:moveTo>
                <a:pt x="45720" y="0"/>
              </a:moveTo>
              <a:lnTo>
                <a:pt x="4572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535748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 (speech marks)</a:t>
          </a:r>
        </a:p>
      </dsp:txBody>
      <dsp:txXfrm>
        <a:off x="5377587" y="1986636"/>
        <a:ext cx="989150" cy="646034"/>
      </dsp:txXfrm>
    </dsp:sp>
    <dsp:sp modelId="{F226407F-991C-4704-BCC3-5115BD3EB2BC}">
      <dsp:nvSpPr>
        <dsp:cNvPr id="0" name=""/>
        <dsp:cNvSpPr/>
      </dsp:nvSpPr>
      <dsp:spPr>
        <a:xfrm>
          <a:off x="5872162" y="1692043"/>
          <a:ext cx="1338153" cy="274493"/>
        </a:xfrm>
        <a:custGeom>
          <a:avLst/>
          <a:gdLst/>
          <a:ahLst/>
          <a:cxnLst/>
          <a:rect l="0" t="0" r="0" b="0"/>
          <a:pathLst>
            <a:path>
              <a:moveTo>
                <a:pt x="0" y="0"/>
              </a:moveTo>
              <a:lnTo>
                <a:pt x="0" y="137246"/>
              </a:lnTo>
              <a:lnTo>
                <a:pt x="1338153" y="137246"/>
              </a:lnTo>
              <a:lnTo>
                <a:pt x="133815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49BA7-600B-4571-9531-1616882BD933}">
      <dsp:nvSpPr>
        <dsp:cNvPr id="0" name=""/>
        <dsp:cNvSpPr/>
      </dsp:nvSpPr>
      <dsp:spPr>
        <a:xfrm>
          <a:off x="669564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6715740" y="1986636"/>
        <a:ext cx="989150" cy="646034"/>
      </dsp:txXfrm>
    </dsp:sp>
    <dsp:sp modelId="{CE5FCCDA-7690-41FB-B3B8-6326A430F925}">
      <dsp:nvSpPr>
        <dsp:cNvPr id="0" name=""/>
        <dsp:cNvSpPr/>
      </dsp:nvSpPr>
      <dsp:spPr>
        <a:xfrm>
          <a:off x="5872162" y="1692043"/>
          <a:ext cx="2676306" cy="274493"/>
        </a:xfrm>
        <a:custGeom>
          <a:avLst/>
          <a:gdLst/>
          <a:ahLst/>
          <a:cxnLst/>
          <a:rect l="0" t="0" r="0" b="0"/>
          <a:pathLst>
            <a:path>
              <a:moveTo>
                <a:pt x="0" y="0"/>
              </a:moveTo>
              <a:lnTo>
                <a:pt x="0" y="137246"/>
              </a:lnTo>
              <a:lnTo>
                <a:pt x="2676306" y="137246"/>
              </a:lnTo>
              <a:lnTo>
                <a:pt x="2676306"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C9270E-FBC8-4511-B880-2DB35072BBBE}">
      <dsp:nvSpPr>
        <dsp:cNvPr id="0" name=""/>
        <dsp:cNvSpPr/>
      </dsp:nvSpPr>
      <dsp:spPr>
        <a:xfrm>
          <a:off x="803379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053893" y="1986636"/>
        <a:ext cx="989150" cy="646034"/>
      </dsp:txXfrm>
    </dsp:sp>
    <dsp:sp modelId="{10E1A924-8714-4303-A5C7-6A97C1D00388}">
      <dsp:nvSpPr>
        <dsp:cNvPr id="0" name=""/>
        <dsp:cNvSpPr/>
      </dsp:nvSpPr>
      <dsp:spPr>
        <a:xfrm>
          <a:off x="5872162" y="1692043"/>
          <a:ext cx="4014460" cy="274493"/>
        </a:xfrm>
        <a:custGeom>
          <a:avLst/>
          <a:gdLst/>
          <a:ahLst/>
          <a:cxnLst/>
          <a:rect l="0" t="0" r="0" b="0"/>
          <a:pathLst>
            <a:path>
              <a:moveTo>
                <a:pt x="0" y="0"/>
              </a:moveTo>
              <a:lnTo>
                <a:pt x="0" y="137246"/>
              </a:lnTo>
              <a:lnTo>
                <a:pt x="4014460" y="137246"/>
              </a:lnTo>
              <a:lnTo>
                <a:pt x="401446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E0E6C7-B0BC-4E58-AA61-D28A4103525D}">
      <dsp:nvSpPr>
        <dsp:cNvPr id="0" name=""/>
        <dsp:cNvSpPr/>
      </dsp:nvSpPr>
      <dsp:spPr>
        <a:xfrm>
          <a:off x="937194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392047" y="1986636"/>
        <a:ext cx="989150" cy="646034"/>
      </dsp:txXfrm>
    </dsp:sp>
    <dsp:sp modelId="{E859FA50-43F9-487A-9257-20C03536736C}">
      <dsp:nvSpPr>
        <dsp:cNvPr id="0" name=""/>
        <dsp:cNvSpPr/>
      </dsp:nvSpPr>
      <dsp:spPr>
        <a:xfrm>
          <a:off x="5872162" y="1692043"/>
          <a:ext cx="5352613" cy="274493"/>
        </a:xfrm>
        <a:custGeom>
          <a:avLst/>
          <a:gdLst/>
          <a:ahLst/>
          <a:cxnLst/>
          <a:rect l="0" t="0" r="0" b="0"/>
          <a:pathLst>
            <a:path>
              <a:moveTo>
                <a:pt x="0" y="0"/>
              </a:moveTo>
              <a:lnTo>
                <a:pt x="0" y="137246"/>
              </a:lnTo>
              <a:lnTo>
                <a:pt x="5352613" y="137246"/>
              </a:lnTo>
              <a:lnTo>
                <a:pt x="535261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20522A-2556-4EDB-8CEE-6203BEE52CF6}">
      <dsp:nvSpPr>
        <dsp:cNvPr id="0" name=""/>
        <dsp:cNvSpPr/>
      </dsp:nvSpPr>
      <dsp:spPr>
        <a:xfrm>
          <a:off x="1071010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0200" y="1986636"/>
        <a:ext cx="989150" cy="64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952366" y="568416"/>
          <a:ext cx="915694" cy="6104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Punctuation </a:t>
          </a:r>
        </a:p>
      </dsp:txBody>
      <dsp:txXfrm>
        <a:off x="5970246" y="586296"/>
        <a:ext cx="879934" cy="574702"/>
      </dsp:txXfrm>
    </dsp:sp>
    <dsp:sp modelId="{76649846-3BC9-4AF2-8EFB-EFB494F8B5B0}">
      <dsp:nvSpPr>
        <dsp:cNvPr id="0" name=""/>
        <dsp:cNvSpPr/>
      </dsp:nvSpPr>
      <dsp:spPr>
        <a:xfrm>
          <a:off x="1648604" y="1178879"/>
          <a:ext cx="4761609" cy="244185"/>
        </a:xfrm>
        <a:custGeom>
          <a:avLst/>
          <a:gdLst/>
          <a:ahLst/>
          <a:cxnLst/>
          <a:rect l="0" t="0" r="0" b="0"/>
          <a:pathLst>
            <a:path>
              <a:moveTo>
                <a:pt x="4761609" y="0"/>
              </a:moveTo>
              <a:lnTo>
                <a:pt x="4761609"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190757" y="1423064"/>
          <a:ext cx="915694" cy="61046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Capital letters </a:t>
          </a:r>
        </a:p>
      </dsp:txBody>
      <dsp:txXfrm>
        <a:off x="1208637" y="1440944"/>
        <a:ext cx="879934" cy="574702"/>
      </dsp:txXfrm>
    </dsp:sp>
    <dsp:sp modelId="{D36B859B-AC7C-42A8-8CF0-D4FB726F640B}">
      <dsp:nvSpPr>
        <dsp:cNvPr id="0" name=""/>
        <dsp:cNvSpPr/>
      </dsp:nvSpPr>
      <dsp:spPr>
        <a:xfrm>
          <a:off x="458201" y="2033527"/>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354"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Proper nouns</a:t>
          </a:r>
        </a:p>
      </dsp:txBody>
      <dsp:txXfrm>
        <a:off x="18234" y="2295592"/>
        <a:ext cx="879934" cy="574702"/>
      </dsp:txXfrm>
    </dsp:sp>
    <dsp:sp modelId="{E3DF7CFD-D769-4DF5-BCB4-4DF4842B8191}">
      <dsp:nvSpPr>
        <dsp:cNvPr id="0" name=""/>
        <dsp:cNvSpPr/>
      </dsp:nvSpPr>
      <dsp:spPr>
        <a:xfrm>
          <a:off x="1602884" y="2033527"/>
          <a:ext cx="91440" cy="244185"/>
        </a:xfrm>
        <a:custGeom>
          <a:avLst/>
          <a:gdLst/>
          <a:ahLst/>
          <a:cxnLst/>
          <a:rect l="0" t="0" r="0" b="0"/>
          <a:pathLst>
            <a:path>
              <a:moveTo>
                <a:pt x="45720" y="0"/>
              </a:moveTo>
              <a:lnTo>
                <a:pt x="4572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1190757"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Personal Pronoun I</a:t>
          </a:r>
        </a:p>
      </dsp:txBody>
      <dsp:txXfrm>
        <a:off x="1208637" y="2295592"/>
        <a:ext cx="879934" cy="574702"/>
      </dsp:txXfrm>
    </dsp:sp>
    <dsp:sp modelId="{2166EF52-ABC4-484B-9863-5246B7D69BBE}">
      <dsp:nvSpPr>
        <dsp:cNvPr id="0" name=""/>
        <dsp:cNvSpPr/>
      </dsp:nvSpPr>
      <dsp:spPr>
        <a:xfrm>
          <a:off x="1648604" y="2033527"/>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2381159"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Start of sentences</a:t>
          </a:r>
        </a:p>
      </dsp:txBody>
      <dsp:txXfrm>
        <a:off x="2399039" y="2295592"/>
        <a:ext cx="879934" cy="574702"/>
      </dsp:txXfrm>
    </dsp:sp>
    <dsp:sp modelId="{A7E49D6C-8376-4BDE-82B8-9FE98A4C9DCF}">
      <dsp:nvSpPr>
        <dsp:cNvPr id="0" name=""/>
        <dsp:cNvSpPr/>
      </dsp:nvSpPr>
      <dsp:spPr>
        <a:xfrm>
          <a:off x="2839006" y="1178879"/>
          <a:ext cx="3571207" cy="244185"/>
        </a:xfrm>
        <a:custGeom>
          <a:avLst/>
          <a:gdLst/>
          <a:ahLst/>
          <a:cxnLst/>
          <a:rect l="0" t="0" r="0" b="0"/>
          <a:pathLst>
            <a:path>
              <a:moveTo>
                <a:pt x="3571207" y="0"/>
              </a:moveTo>
              <a:lnTo>
                <a:pt x="3571207"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381159"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2399039" y="1440944"/>
        <a:ext cx="879934" cy="574702"/>
      </dsp:txXfrm>
    </dsp:sp>
    <dsp:sp modelId="{558369AB-D576-453C-818D-CCBCA4C440D7}">
      <dsp:nvSpPr>
        <dsp:cNvPr id="0" name=""/>
        <dsp:cNvSpPr/>
      </dsp:nvSpPr>
      <dsp:spPr>
        <a:xfrm>
          <a:off x="4029408" y="1178879"/>
          <a:ext cx="2380804" cy="244185"/>
        </a:xfrm>
        <a:custGeom>
          <a:avLst/>
          <a:gdLst/>
          <a:ahLst/>
          <a:cxnLst/>
          <a:rect l="0" t="0" r="0" b="0"/>
          <a:pathLst>
            <a:path>
              <a:moveTo>
                <a:pt x="2380804" y="0"/>
              </a:moveTo>
              <a:lnTo>
                <a:pt x="2380804"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357156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3589441" y="1440944"/>
        <a:ext cx="879934" cy="574702"/>
      </dsp:txXfrm>
    </dsp:sp>
    <dsp:sp modelId="{2D6BC137-2FB4-41C4-8CC1-134FB3F4DDCC}">
      <dsp:nvSpPr>
        <dsp:cNvPr id="0" name=""/>
        <dsp:cNvSpPr/>
      </dsp:nvSpPr>
      <dsp:spPr>
        <a:xfrm>
          <a:off x="5219811" y="1178879"/>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4761964"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779844" y="1440944"/>
        <a:ext cx="879934" cy="574702"/>
      </dsp:txXfrm>
    </dsp:sp>
    <dsp:sp modelId="{10DBA64D-3956-41B1-B013-E9FBA131F749}">
      <dsp:nvSpPr>
        <dsp:cNvPr id="0" name=""/>
        <dsp:cNvSpPr/>
      </dsp:nvSpPr>
      <dsp:spPr>
        <a:xfrm>
          <a:off x="6364493" y="1178879"/>
          <a:ext cx="91440" cy="244185"/>
        </a:xfrm>
        <a:custGeom>
          <a:avLst/>
          <a:gdLst/>
          <a:ahLst/>
          <a:cxnLst/>
          <a:rect l="0" t="0" r="0" b="0"/>
          <a:pathLst>
            <a:path>
              <a:moveTo>
                <a:pt x="45720" y="0"/>
              </a:moveTo>
              <a:lnTo>
                <a:pt x="4572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952366"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a:t>
          </a:r>
        </a:p>
      </dsp:txBody>
      <dsp:txXfrm>
        <a:off x="5970246" y="1440944"/>
        <a:ext cx="879934" cy="574702"/>
      </dsp:txXfrm>
    </dsp:sp>
    <dsp:sp modelId="{EA039C0D-1283-40D3-AF04-F5A74DB1B2C8}">
      <dsp:nvSpPr>
        <dsp:cNvPr id="0" name=""/>
        <dsp:cNvSpPr/>
      </dsp:nvSpPr>
      <dsp:spPr>
        <a:xfrm>
          <a:off x="6410213" y="1178879"/>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D22568-2224-4340-A9FE-8A7A86D3ECD3}">
      <dsp:nvSpPr>
        <dsp:cNvPr id="0" name=""/>
        <dsp:cNvSpPr/>
      </dsp:nvSpPr>
      <dsp:spPr>
        <a:xfrm>
          <a:off x="7142768"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7160648" y="1440944"/>
        <a:ext cx="879934" cy="574702"/>
      </dsp:txXfrm>
    </dsp:sp>
    <dsp:sp modelId="{45AC7715-CBAB-488B-8115-EE76B15D1FE1}">
      <dsp:nvSpPr>
        <dsp:cNvPr id="0" name=""/>
        <dsp:cNvSpPr/>
      </dsp:nvSpPr>
      <dsp:spPr>
        <a:xfrm>
          <a:off x="6410213" y="1178879"/>
          <a:ext cx="2380804" cy="244185"/>
        </a:xfrm>
        <a:custGeom>
          <a:avLst/>
          <a:gdLst/>
          <a:ahLst/>
          <a:cxnLst/>
          <a:rect l="0" t="0" r="0" b="0"/>
          <a:pathLst>
            <a:path>
              <a:moveTo>
                <a:pt x="0" y="0"/>
              </a:moveTo>
              <a:lnTo>
                <a:pt x="0" y="122092"/>
              </a:lnTo>
              <a:lnTo>
                <a:pt x="2380804" y="122092"/>
              </a:lnTo>
              <a:lnTo>
                <a:pt x="2380804"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737C7F-D3BF-4DBE-9A78-4F5DFF69D6DA}">
      <dsp:nvSpPr>
        <dsp:cNvPr id="0" name=""/>
        <dsp:cNvSpPr/>
      </dsp:nvSpPr>
      <dsp:spPr>
        <a:xfrm>
          <a:off x="833317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351051" y="1440944"/>
        <a:ext cx="879934" cy="574702"/>
      </dsp:txXfrm>
    </dsp:sp>
    <dsp:sp modelId="{79742B90-EBA0-4B1F-990D-4C05BB722547}">
      <dsp:nvSpPr>
        <dsp:cNvPr id="0" name=""/>
        <dsp:cNvSpPr/>
      </dsp:nvSpPr>
      <dsp:spPr>
        <a:xfrm>
          <a:off x="6410213" y="1178879"/>
          <a:ext cx="3571207" cy="244185"/>
        </a:xfrm>
        <a:custGeom>
          <a:avLst/>
          <a:gdLst/>
          <a:ahLst/>
          <a:cxnLst/>
          <a:rect l="0" t="0" r="0" b="0"/>
          <a:pathLst>
            <a:path>
              <a:moveTo>
                <a:pt x="0" y="0"/>
              </a:moveTo>
              <a:lnTo>
                <a:pt x="0" y="122092"/>
              </a:lnTo>
              <a:lnTo>
                <a:pt x="3571207" y="122092"/>
              </a:lnTo>
              <a:lnTo>
                <a:pt x="3571207"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3F217A-E694-41A6-A953-917FE04ED9E8}">
      <dsp:nvSpPr>
        <dsp:cNvPr id="0" name=""/>
        <dsp:cNvSpPr/>
      </dsp:nvSpPr>
      <dsp:spPr>
        <a:xfrm>
          <a:off x="9523573"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541453" y="1440944"/>
        <a:ext cx="879934" cy="574702"/>
      </dsp:txXfrm>
    </dsp:sp>
    <dsp:sp modelId="{D0D0DF9F-6F54-4171-9495-D270F04A18ED}">
      <dsp:nvSpPr>
        <dsp:cNvPr id="0" name=""/>
        <dsp:cNvSpPr/>
      </dsp:nvSpPr>
      <dsp:spPr>
        <a:xfrm>
          <a:off x="6410213" y="1178879"/>
          <a:ext cx="4761609" cy="244185"/>
        </a:xfrm>
        <a:custGeom>
          <a:avLst/>
          <a:gdLst/>
          <a:ahLst/>
          <a:cxnLst/>
          <a:rect l="0" t="0" r="0" b="0"/>
          <a:pathLst>
            <a:path>
              <a:moveTo>
                <a:pt x="0" y="0"/>
              </a:moveTo>
              <a:lnTo>
                <a:pt x="0" y="122092"/>
              </a:lnTo>
              <a:lnTo>
                <a:pt x="4761609" y="122092"/>
              </a:lnTo>
              <a:lnTo>
                <a:pt x="4761609"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FE759E-4E2C-4AED-A929-6B5AF92DFAFC}">
      <dsp:nvSpPr>
        <dsp:cNvPr id="0" name=""/>
        <dsp:cNvSpPr/>
      </dsp:nvSpPr>
      <dsp:spPr>
        <a:xfrm>
          <a:off x="10713975"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1855" y="1440944"/>
        <a:ext cx="879934" cy="5747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135888" y="436504"/>
          <a:ext cx="986772" cy="6578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155156" y="455772"/>
        <a:ext cx="948236" cy="619312"/>
      </dsp:txXfrm>
    </dsp:sp>
    <dsp:sp modelId="{76649846-3BC9-4AF2-8EFB-EFB494F8B5B0}">
      <dsp:nvSpPr>
        <dsp:cNvPr id="0" name=""/>
        <dsp:cNvSpPr/>
      </dsp:nvSpPr>
      <dsp:spPr>
        <a:xfrm>
          <a:off x="498058" y="1094352"/>
          <a:ext cx="5131216" cy="263139"/>
        </a:xfrm>
        <a:custGeom>
          <a:avLst/>
          <a:gdLst/>
          <a:ahLst/>
          <a:cxnLst/>
          <a:rect l="0" t="0" r="0" b="0"/>
          <a:pathLst>
            <a:path>
              <a:moveTo>
                <a:pt x="5131216" y="0"/>
              </a:moveTo>
              <a:lnTo>
                <a:pt x="5131216"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67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3940" y="1376759"/>
        <a:ext cx="948236" cy="619312"/>
      </dsp:txXfrm>
    </dsp:sp>
    <dsp:sp modelId="{A7E49D6C-8376-4BDE-82B8-9FE98A4C9DCF}">
      <dsp:nvSpPr>
        <dsp:cNvPr id="0" name=""/>
        <dsp:cNvSpPr/>
      </dsp:nvSpPr>
      <dsp:spPr>
        <a:xfrm>
          <a:off x="1780862" y="1094352"/>
          <a:ext cx="3848412" cy="263139"/>
        </a:xfrm>
        <a:custGeom>
          <a:avLst/>
          <a:gdLst/>
          <a:ahLst/>
          <a:cxnLst/>
          <a:rect l="0" t="0" r="0" b="0"/>
          <a:pathLst>
            <a:path>
              <a:moveTo>
                <a:pt x="3848412" y="0"/>
              </a:moveTo>
              <a:lnTo>
                <a:pt x="3848412"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87476" y="1357491"/>
          <a:ext cx="986772" cy="657848"/>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06744" y="1376759"/>
        <a:ext cx="948236" cy="619312"/>
      </dsp:txXfrm>
    </dsp:sp>
    <dsp:sp modelId="{8D2A210D-B787-4E18-AF81-EE1A09E40EDB}">
      <dsp:nvSpPr>
        <dsp:cNvPr id="0" name=""/>
        <dsp:cNvSpPr/>
      </dsp:nvSpPr>
      <dsp:spPr>
        <a:xfrm>
          <a:off x="498058" y="2015340"/>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4672"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Full stop</a:t>
          </a:r>
        </a:p>
      </dsp:txBody>
      <dsp:txXfrm>
        <a:off x="23940" y="2297747"/>
        <a:ext cx="948236" cy="619312"/>
      </dsp:txXfrm>
    </dsp:sp>
    <dsp:sp modelId="{44F440A3-803F-46DB-9CAD-A8BE88C88617}">
      <dsp:nvSpPr>
        <dsp:cNvPr id="0" name=""/>
        <dsp:cNvSpPr/>
      </dsp:nvSpPr>
      <dsp:spPr>
        <a:xfrm>
          <a:off x="1735142" y="2015340"/>
          <a:ext cx="91440" cy="263139"/>
        </a:xfrm>
        <a:custGeom>
          <a:avLst/>
          <a:gdLst/>
          <a:ahLst/>
          <a:cxnLst/>
          <a:rect l="0" t="0" r="0" b="0"/>
          <a:pathLst>
            <a:path>
              <a:moveTo>
                <a:pt x="45720" y="0"/>
              </a:moveTo>
              <a:lnTo>
                <a:pt x="4572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1287476"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Question mark</a:t>
          </a:r>
        </a:p>
      </dsp:txBody>
      <dsp:txXfrm>
        <a:off x="1306744" y="2297747"/>
        <a:ext cx="948236" cy="619312"/>
      </dsp:txXfrm>
    </dsp:sp>
    <dsp:sp modelId="{72C46A7C-61F5-4EFF-860D-69C05568FB48}">
      <dsp:nvSpPr>
        <dsp:cNvPr id="0" name=""/>
        <dsp:cNvSpPr/>
      </dsp:nvSpPr>
      <dsp:spPr>
        <a:xfrm>
          <a:off x="1780862" y="2015340"/>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2570280"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Exclamation mark</a:t>
          </a:r>
        </a:p>
      </dsp:txBody>
      <dsp:txXfrm>
        <a:off x="2589548" y="2297747"/>
        <a:ext cx="948236" cy="619312"/>
      </dsp:txXfrm>
    </dsp:sp>
    <dsp:sp modelId="{558369AB-D576-453C-818D-CCBCA4C440D7}">
      <dsp:nvSpPr>
        <dsp:cNvPr id="0" name=""/>
        <dsp:cNvSpPr/>
      </dsp:nvSpPr>
      <dsp:spPr>
        <a:xfrm>
          <a:off x="3063666" y="1094352"/>
          <a:ext cx="2565608" cy="263139"/>
        </a:xfrm>
        <a:custGeom>
          <a:avLst/>
          <a:gdLst/>
          <a:ahLst/>
          <a:cxnLst/>
          <a:rect l="0" t="0" r="0" b="0"/>
          <a:pathLst>
            <a:path>
              <a:moveTo>
                <a:pt x="2565608" y="0"/>
              </a:moveTo>
              <a:lnTo>
                <a:pt x="2565608"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57028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589548" y="1376759"/>
        <a:ext cx="948236" cy="619312"/>
      </dsp:txXfrm>
    </dsp:sp>
    <dsp:sp modelId="{2D6BC137-2FB4-41C4-8CC1-134FB3F4DDCC}">
      <dsp:nvSpPr>
        <dsp:cNvPr id="0" name=""/>
        <dsp:cNvSpPr/>
      </dsp:nvSpPr>
      <dsp:spPr>
        <a:xfrm>
          <a:off x="4346470" y="1094352"/>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85308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872352" y="1376759"/>
        <a:ext cx="948236" cy="619312"/>
      </dsp:txXfrm>
    </dsp:sp>
    <dsp:sp modelId="{10DBA64D-3956-41B1-B013-E9FBA131F749}">
      <dsp:nvSpPr>
        <dsp:cNvPr id="0" name=""/>
        <dsp:cNvSpPr/>
      </dsp:nvSpPr>
      <dsp:spPr>
        <a:xfrm>
          <a:off x="5583555" y="1094352"/>
          <a:ext cx="91440" cy="263139"/>
        </a:xfrm>
        <a:custGeom>
          <a:avLst/>
          <a:gdLst/>
          <a:ahLst/>
          <a:cxnLst/>
          <a:rect l="0" t="0" r="0" b="0"/>
          <a:pathLst>
            <a:path>
              <a:moveTo>
                <a:pt x="45720" y="0"/>
              </a:moveTo>
              <a:lnTo>
                <a:pt x="4572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135888"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155156" y="1376759"/>
        <a:ext cx="948236" cy="619312"/>
      </dsp:txXfrm>
    </dsp:sp>
    <dsp:sp modelId="{32F3D557-075E-447A-B88D-79A9D274829D}">
      <dsp:nvSpPr>
        <dsp:cNvPr id="0" name=""/>
        <dsp:cNvSpPr/>
      </dsp:nvSpPr>
      <dsp:spPr>
        <a:xfrm>
          <a:off x="5629275" y="1094352"/>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D4B3AB-8417-4BE7-9A4D-F6124E9969E0}">
      <dsp:nvSpPr>
        <dsp:cNvPr id="0" name=""/>
        <dsp:cNvSpPr/>
      </dsp:nvSpPr>
      <dsp:spPr>
        <a:xfrm>
          <a:off x="641869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437960" y="1376759"/>
        <a:ext cx="948236" cy="619312"/>
      </dsp:txXfrm>
    </dsp:sp>
    <dsp:sp modelId="{48F67C62-C4AE-4D47-ABBB-4F9AC862E389}">
      <dsp:nvSpPr>
        <dsp:cNvPr id="0" name=""/>
        <dsp:cNvSpPr/>
      </dsp:nvSpPr>
      <dsp:spPr>
        <a:xfrm>
          <a:off x="5629275" y="1094352"/>
          <a:ext cx="2565608" cy="263139"/>
        </a:xfrm>
        <a:custGeom>
          <a:avLst/>
          <a:gdLst/>
          <a:ahLst/>
          <a:cxnLst/>
          <a:rect l="0" t="0" r="0" b="0"/>
          <a:pathLst>
            <a:path>
              <a:moveTo>
                <a:pt x="0" y="0"/>
              </a:moveTo>
              <a:lnTo>
                <a:pt x="0" y="131569"/>
              </a:lnTo>
              <a:lnTo>
                <a:pt x="2565608" y="131569"/>
              </a:lnTo>
              <a:lnTo>
                <a:pt x="2565608"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5CF329-A3A8-4A9C-84D8-6B0C7FBE288A}">
      <dsp:nvSpPr>
        <dsp:cNvPr id="0" name=""/>
        <dsp:cNvSpPr/>
      </dsp:nvSpPr>
      <dsp:spPr>
        <a:xfrm>
          <a:off x="7701496"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720764" y="1376759"/>
        <a:ext cx="948236" cy="619312"/>
      </dsp:txXfrm>
    </dsp:sp>
    <dsp:sp modelId="{100DC245-BB99-420A-9D43-40013E367E1F}">
      <dsp:nvSpPr>
        <dsp:cNvPr id="0" name=""/>
        <dsp:cNvSpPr/>
      </dsp:nvSpPr>
      <dsp:spPr>
        <a:xfrm>
          <a:off x="5629275" y="1094352"/>
          <a:ext cx="3848412" cy="263139"/>
        </a:xfrm>
        <a:custGeom>
          <a:avLst/>
          <a:gdLst/>
          <a:ahLst/>
          <a:cxnLst/>
          <a:rect l="0" t="0" r="0" b="0"/>
          <a:pathLst>
            <a:path>
              <a:moveTo>
                <a:pt x="0" y="0"/>
              </a:moveTo>
              <a:lnTo>
                <a:pt x="0" y="131569"/>
              </a:lnTo>
              <a:lnTo>
                <a:pt x="3848412" y="131569"/>
              </a:lnTo>
              <a:lnTo>
                <a:pt x="3848412"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C0F47-485D-4BF8-AC63-C06F08A983BF}">
      <dsp:nvSpPr>
        <dsp:cNvPr id="0" name=""/>
        <dsp:cNvSpPr/>
      </dsp:nvSpPr>
      <dsp:spPr>
        <a:xfrm>
          <a:off x="898430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003568" y="1376759"/>
        <a:ext cx="948236" cy="619312"/>
      </dsp:txXfrm>
    </dsp:sp>
    <dsp:sp modelId="{8C3D7F53-CD2B-48EE-A5A8-6C4B8BF54235}">
      <dsp:nvSpPr>
        <dsp:cNvPr id="0" name=""/>
        <dsp:cNvSpPr/>
      </dsp:nvSpPr>
      <dsp:spPr>
        <a:xfrm>
          <a:off x="5629275" y="1094352"/>
          <a:ext cx="5131216" cy="263139"/>
        </a:xfrm>
        <a:custGeom>
          <a:avLst/>
          <a:gdLst/>
          <a:ahLst/>
          <a:cxnLst/>
          <a:rect l="0" t="0" r="0" b="0"/>
          <a:pathLst>
            <a:path>
              <a:moveTo>
                <a:pt x="0" y="0"/>
              </a:moveTo>
              <a:lnTo>
                <a:pt x="0" y="131569"/>
              </a:lnTo>
              <a:lnTo>
                <a:pt x="5131216" y="131569"/>
              </a:lnTo>
              <a:lnTo>
                <a:pt x="5131216"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3F8165-6BD3-4944-9F8E-C04F601052DE}">
      <dsp:nvSpPr>
        <dsp:cNvPr id="0" name=""/>
        <dsp:cNvSpPr/>
      </dsp:nvSpPr>
      <dsp:spPr>
        <a:xfrm>
          <a:off x="1026710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286372" y="1376759"/>
        <a:ext cx="948236" cy="6193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22790" y="414372"/>
          <a:ext cx="1003468" cy="6689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42384" y="433966"/>
        <a:ext cx="964280" cy="629791"/>
      </dsp:txXfrm>
    </dsp:sp>
    <dsp:sp modelId="{76649846-3BC9-4AF2-8EFB-EFB494F8B5B0}">
      <dsp:nvSpPr>
        <dsp:cNvPr id="0" name=""/>
        <dsp:cNvSpPr/>
      </dsp:nvSpPr>
      <dsp:spPr>
        <a:xfrm>
          <a:off x="506486" y="1083352"/>
          <a:ext cx="5218038" cy="267591"/>
        </a:xfrm>
        <a:custGeom>
          <a:avLst/>
          <a:gdLst/>
          <a:ahLst/>
          <a:cxnLst/>
          <a:rect l="0" t="0" r="0" b="0"/>
          <a:pathLst>
            <a:path>
              <a:moveTo>
                <a:pt x="5218038" y="0"/>
              </a:moveTo>
              <a:lnTo>
                <a:pt x="5218038"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75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345" y="1370537"/>
        <a:ext cx="964280" cy="629791"/>
      </dsp:txXfrm>
    </dsp:sp>
    <dsp:sp modelId="{A7E49D6C-8376-4BDE-82B8-9FE98A4C9DCF}">
      <dsp:nvSpPr>
        <dsp:cNvPr id="0" name=""/>
        <dsp:cNvSpPr/>
      </dsp:nvSpPr>
      <dsp:spPr>
        <a:xfrm>
          <a:off x="1810995" y="1083352"/>
          <a:ext cx="3913529" cy="267591"/>
        </a:xfrm>
        <a:custGeom>
          <a:avLst/>
          <a:gdLst/>
          <a:ahLst/>
          <a:cxnLst/>
          <a:rect l="0" t="0" r="0" b="0"/>
          <a:pathLst>
            <a:path>
              <a:moveTo>
                <a:pt x="3913529" y="0"/>
              </a:moveTo>
              <a:lnTo>
                <a:pt x="391352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0926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28855" y="1370537"/>
        <a:ext cx="964280" cy="629791"/>
      </dsp:txXfrm>
    </dsp:sp>
    <dsp:sp modelId="{558369AB-D576-453C-818D-CCBCA4C440D7}">
      <dsp:nvSpPr>
        <dsp:cNvPr id="0" name=""/>
        <dsp:cNvSpPr/>
      </dsp:nvSpPr>
      <dsp:spPr>
        <a:xfrm>
          <a:off x="3115505" y="1083352"/>
          <a:ext cx="2609019" cy="267591"/>
        </a:xfrm>
        <a:custGeom>
          <a:avLst/>
          <a:gdLst/>
          <a:ahLst/>
          <a:cxnLst/>
          <a:rect l="0" t="0" r="0" b="0"/>
          <a:pathLst>
            <a:path>
              <a:moveTo>
                <a:pt x="2609019" y="0"/>
              </a:moveTo>
              <a:lnTo>
                <a:pt x="260901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13771" y="1350943"/>
          <a:ext cx="1003468" cy="668979"/>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33365" y="1370537"/>
        <a:ext cx="964280" cy="629791"/>
      </dsp:txXfrm>
    </dsp:sp>
    <dsp:sp modelId="{FAB4F1E0-63BD-4CE6-923B-13BC1EB83D03}">
      <dsp:nvSpPr>
        <dsp:cNvPr id="0" name=""/>
        <dsp:cNvSpPr/>
      </dsp:nvSpPr>
      <dsp:spPr>
        <a:xfrm>
          <a:off x="2463250" y="2019923"/>
          <a:ext cx="652254" cy="267591"/>
        </a:xfrm>
        <a:custGeom>
          <a:avLst/>
          <a:gdLst/>
          <a:ahLst/>
          <a:cxnLst/>
          <a:rect l="0" t="0" r="0" b="0"/>
          <a:pathLst>
            <a:path>
              <a:moveTo>
                <a:pt x="652254" y="0"/>
              </a:moveTo>
              <a:lnTo>
                <a:pt x="652254" y="133795"/>
              </a:lnTo>
              <a:lnTo>
                <a:pt x="0" y="133795"/>
              </a:lnTo>
              <a:lnTo>
                <a:pt x="0"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1961516"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Omission</a:t>
          </a:r>
          <a:endParaRPr lang="en-GB" sz="1100" kern="1200" dirty="0"/>
        </a:p>
      </dsp:txBody>
      <dsp:txXfrm>
        <a:off x="1981110" y="2307108"/>
        <a:ext cx="964280" cy="629791"/>
      </dsp:txXfrm>
    </dsp:sp>
    <dsp:sp modelId="{41EA41F8-6593-4A50-8287-574A67BD9D33}">
      <dsp:nvSpPr>
        <dsp:cNvPr id="0" name=""/>
        <dsp:cNvSpPr/>
      </dsp:nvSpPr>
      <dsp:spPr>
        <a:xfrm>
          <a:off x="3115505" y="2019923"/>
          <a:ext cx="652254" cy="267591"/>
        </a:xfrm>
        <a:custGeom>
          <a:avLst/>
          <a:gdLst/>
          <a:ahLst/>
          <a:cxnLst/>
          <a:rect l="0" t="0" r="0" b="0"/>
          <a:pathLst>
            <a:path>
              <a:moveTo>
                <a:pt x="0" y="0"/>
              </a:moveTo>
              <a:lnTo>
                <a:pt x="0" y="133795"/>
              </a:lnTo>
              <a:lnTo>
                <a:pt x="652254" y="133795"/>
              </a:lnTo>
              <a:lnTo>
                <a:pt x="652254"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3266025"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Possession</a:t>
          </a:r>
        </a:p>
      </dsp:txBody>
      <dsp:txXfrm>
        <a:off x="3285619" y="2307108"/>
        <a:ext cx="964280" cy="629791"/>
      </dsp:txXfrm>
    </dsp:sp>
    <dsp:sp modelId="{2D6BC137-2FB4-41C4-8CC1-134FB3F4DDCC}">
      <dsp:nvSpPr>
        <dsp:cNvPr id="0" name=""/>
        <dsp:cNvSpPr/>
      </dsp:nvSpPr>
      <dsp:spPr>
        <a:xfrm>
          <a:off x="4420015" y="1083352"/>
          <a:ext cx="1304509" cy="267591"/>
        </a:xfrm>
        <a:custGeom>
          <a:avLst/>
          <a:gdLst/>
          <a:ahLst/>
          <a:cxnLst/>
          <a:rect l="0" t="0" r="0" b="0"/>
          <a:pathLst>
            <a:path>
              <a:moveTo>
                <a:pt x="1304509" y="0"/>
              </a:moveTo>
              <a:lnTo>
                <a:pt x="130450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1828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37874" y="1370537"/>
        <a:ext cx="964280" cy="629791"/>
      </dsp:txXfrm>
    </dsp:sp>
    <dsp:sp modelId="{10DBA64D-3956-41B1-B013-E9FBA131F749}">
      <dsp:nvSpPr>
        <dsp:cNvPr id="0" name=""/>
        <dsp:cNvSpPr/>
      </dsp:nvSpPr>
      <dsp:spPr>
        <a:xfrm>
          <a:off x="5678804" y="1083352"/>
          <a:ext cx="91440" cy="267591"/>
        </a:xfrm>
        <a:custGeom>
          <a:avLst/>
          <a:gdLst/>
          <a:ahLst/>
          <a:cxnLst/>
          <a:rect l="0" t="0" r="0" b="0"/>
          <a:pathLst>
            <a:path>
              <a:moveTo>
                <a:pt x="45720" y="0"/>
              </a:moveTo>
              <a:lnTo>
                <a:pt x="4572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2279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42384" y="1370537"/>
        <a:ext cx="964280" cy="629791"/>
      </dsp:txXfrm>
    </dsp:sp>
    <dsp:sp modelId="{9C952361-83C8-4987-99EA-7D3D689C3C35}">
      <dsp:nvSpPr>
        <dsp:cNvPr id="0" name=""/>
        <dsp:cNvSpPr/>
      </dsp:nvSpPr>
      <dsp:spPr>
        <a:xfrm>
          <a:off x="5724524" y="1083352"/>
          <a:ext cx="1304509" cy="267591"/>
        </a:xfrm>
        <a:custGeom>
          <a:avLst/>
          <a:gdLst/>
          <a:ahLst/>
          <a:cxnLst/>
          <a:rect l="0" t="0" r="0" b="0"/>
          <a:pathLst>
            <a:path>
              <a:moveTo>
                <a:pt x="0" y="0"/>
              </a:moveTo>
              <a:lnTo>
                <a:pt x="0" y="133795"/>
              </a:lnTo>
              <a:lnTo>
                <a:pt x="1304509" y="133795"/>
              </a:lnTo>
              <a:lnTo>
                <a:pt x="130450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4A631-4673-40CD-B234-C466D31C0952}">
      <dsp:nvSpPr>
        <dsp:cNvPr id="0" name=""/>
        <dsp:cNvSpPr/>
      </dsp:nvSpPr>
      <dsp:spPr>
        <a:xfrm>
          <a:off x="652730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546894" y="1370537"/>
        <a:ext cx="964280" cy="629791"/>
      </dsp:txXfrm>
    </dsp:sp>
    <dsp:sp modelId="{64897BA2-C6E6-4860-8231-0D557A64A629}">
      <dsp:nvSpPr>
        <dsp:cNvPr id="0" name=""/>
        <dsp:cNvSpPr/>
      </dsp:nvSpPr>
      <dsp:spPr>
        <a:xfrm>
          <a:off x="5724524" y="1083352"/>
          <a:ext cx="2609019" cy="267591"/>
        </a:xfrm>
        <a:custGeom>
          <a:avLst/>
          <a:gdLst/>
          <a:ahLst/>
          <a:cxnLst/>
          <a:rect l="0" t="0" r="0" b="0"/>
          <a:pathLst>
            <a:path>
              <a:moveTo>
                <a:pt x="0" y="0"/>
              </a:moveTo>
              <a:lnTo>
                <a:pt x="0" y="133795"/>
              </a:lnTo>
              <a:lnTo>
                <a:pt x="2609019" y="133795"/>
              </a:lnTo>
              <a:lnTo>
                <a:pt x="260901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0226E-7C89-46D4-8377-8D4F0F53B561}">
      <dsp:nvSpPr>
        <dsp:cNvPr id="0" name=""/>
        <dsp:cNvSpPr/>
      </dsp:nvSpPr>
      <dsp:spPr>
        <a:xfrm>
          <a:off x="783180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851403" y="1370537"/>
        <a:ext cx="964280" cy="629791"/>
      </dsp:txXfrm>
    </dsp:sp>
    <dsp:sp modelId="{FC5E6718-8917-4B3C-ACC9-13EE457D26A1}">
      <dsp:nvSpPr>
        <dsp:cNvPr id="0" name=""/>
        <dsp:cNvSpPr/>
      </dsp:nvSpPr>
      <dsp:spPr>
        <a:xfrm>
          <a:off x="5724524" y="1083352"/>
          <a:ext cx="3913529" cy="267591"/>
        </a:xfrm>
        <a:custGeom>
          <a:avLst/>
          <a:gdLst/>
          <a:ahLst/>
          <a:cxnLst/>
          <a:rect l="0" t="0" r="0" b="0"/>
          <a:pathLst>
            <a:path>
              <a:moveTo>
                <a:pt x="0" y="0"/>
              </a:moveTo>
              <a:lnTo>
                <a:pt x="0" y="133795"/>
              </a:lnTo>
              <a:lnTo>
                <a:pt x="3913529" y="133795"/>
              </a:lnTo>
              <a:lnTo>
                <a:pt x="391352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26077B-30A1-4F8E-A85A-C7EE23D2BDBF}">
      <dsp:nvSpPr>
        <dsp:cNvPr id="0" name=""/>
        <dsp:cNvSpPr/>
      </dsp:nvSpPr>
      <dsp:spPr>
        <a:xfrm>
          <a:off x="913631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155913" y="1370537"/>
        <a:ext cx="964280" cy="629791"/>
      </dsp:txXfrm>
    </dsp:sp>
    <dsp:sp modelId="{41FE8A42-90E8-4AFF-A25A-5C06FF8F88E6}">
      <dsp:nvSpPr>
        <dsp:cNvPr id="0" name=""/>
        <dsp:cNvSpPr/>
      </dsp:nvSpPr>
      <dsp:spPr>
        <a:xfrm>
          <a:off x="5724524" y="1083352"/>
          <a:ext cx="5218038" cy="267591"/>
        </a:xfrm>
        <a:custGeom>
          <a:avLst/>
          <a:gdLst/>
          <a:ahLst/>
          <a:cxnLst/>
          <a:rect l="0" t="0" r="0" b="0"/>
          <a:pathLst>
            <a:path>
              <a:moveTo>
                <a:pt x="0" y="0"/>
              </a:moveTo>
              <a:lnTo>
                <a:pt x="0" y="133795"/>
              </a:lnTo>
              <a:lnTo>
                <a:pt x="5218038" y="133795"/>
              </a:lnTo>
              <a:lnTo>
                <a:pt x="5218038"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7E614-FD35-4795-9F10-FF251BF6B229}">
      <dsp:nvSpPr>
        <dsp:cNvPr id="0" name=""/>
        <dsp:cNvSpPr/>
      </dsp:nvSpPr>
      <dsp:spPr>
        <a:xfrm>
          <a:off x="1044082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460423" y="1370537"/>
        <a:ext cx="964280" cy="6297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53</a:t>
            </a:fld>
            <a:endParaRPr lang="en-GB"/>
          </a:p>
        </p:txBody>
      </p:sp>
    </p:spTree>
    <p:extLst>
      <p:ext uri="{BB962C8B-B14F-4D97-AF65-F5344CB8AC3E}">
        <p14:creationId xmlns:p14="http://schemas.microsoft.com/office/powerpoint/2010/main" val="360019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1271701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3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3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41.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6.png"/></Relationships>
</file>

<file path=ppt/slides/_rels/slide43.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6.png"/></Relationships>
</file>

<file path=ppt/slides/_rels/slide44.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png"/><Relationship Id="rId7" Type="http://schemas.openxmlformats.org/officeDocument/2006/relationships/diagramColors" Target="../diagrams/colors1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png"/><Relationship Id="rId7" Type="http://schemas.openxmlformats.org/officeDocument/2006/relationships/diagramColors" Target="../diagrams/colors1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7252B-ED37-5F7C-A5F4-6A445E8A416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932D791-9892-2E76-B467-91376F2637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7B8776B-9416-FF16-09D1-DD71F1B1076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6B79FBC-1F57-5F44-020C-11948CC0CBD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Some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BBCEAD8-6E94-7414-D756-5E213AC71B6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37B7B63-D4C1-7B96-1254-2F8F1AC97D9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5BBCABAF-BF38-04F8-BE7A-457D4E2035B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4CF58E44-1B6E-CD8A-90DB-965F93DCAF83}"/>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29593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6D130-8D98-2025-168D-B2FA144DBA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FA266CD-4C11-FB5C-C57E-251AB6271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DE142CF-0341-8182-1C82-67384B60AD5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CE386F-3411-E53A-5123-FC4473E743F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3D506F0-A2EC-7C81-69DA-F7442D4A46C9}"/>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090F77B8-2D54-4D91-FB54-4177D144A0C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EB95E411-C59C-A3D3-ED5B-8D1E9A4982F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93A94D0B-FBB6-C996-9534-177EA44B7FA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16966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1B583-D017-FCE5-767C-E9E78393E9A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C88DD8A-0C6C-17B2-8DD0-10BB22569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0759A04-199F-313B-B413-18EDEFC37BC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A60D104-0B0F-EAC4-FE40-2E70BF71722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AE2F009-28FA-0337-E994-6A0D745266D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65091BB-B25E-CFD6-4A64-69B4802B74D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b="1" i="1" dirty="0">
              <a:solidFill>
                <a:srgbClr val="92D050"/>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6092C621-DA8E-E147-7831-41B09A083DB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A38DDE27-5F33-970F-E136-E8D64348C08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6893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F7EB4-A0F1-4B0E-63A8-35DFEEDE302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0CB1CB-1FB4-1E5D-ED06-FB660AF4F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1F6966-2BE0-6C6A-7818-205307D5845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028E06-C6F2-21EE-F9A8-4FD8826FBF3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94AD773-1316-718A-D4B2-054B607FCCC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55256BA6-9635-F88B-C61D-72A0F4BBB5B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E0ED9675-407E-7C39-75FB-39230FA93E0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FB285E11-0967-C983-12BF-2EE1BFD258D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28895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A9981-189E-E96C-CF55-5FEF15186D8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0E92E97-123D-A1AE-94D7-C8D47E84F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9EBEDF-3BB6-66B1-E6EE-2EE40DD0E2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879B03F-27D1-6201-2CE4-84AB299692C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12A2C05-DF65-7548-25E3-4168CBA424F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F062DC7-3F2D-A543-320E-C39945DF2E9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B1779967-F43C-B3EE-8D55-7A804DBBEF0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F36A2688-41BE-D7B5-C70F-D3FDEBDD64F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2675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A3CE-B7A7-94A4-0E7D-E62BA506C22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CC41FD4-B572-502A-0CD4-3D51F9298A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6849CC6-366F-7A0B-B96B-A6F7640AF827}"/>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A3278DD-23EF-4D66-821A-BF4EC709A5C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063CE451-C161-2B67-4D3E-5EEAFA892C7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E17F67E1-16D1-118E-1E83-29B4D3BDF6C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2BA62687-2AB2-ABA3-7DEA-DF14198F6F8C}"/>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8AF19FD9-B90D-0955-29C0-47909FD8AC6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1811416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48817-7A0F-3FC0-B742-3546BB1B385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7465B75-CD25-BD47-93C9-F58FC893FE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01CE328-16C9-5A35-663D-447F7B0A88D2}"/>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E463D4B-AD73-D742-13DB-B268393AACA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E356F658-813F-94AF-C515-6968B2FBF3E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A26E9071-5055-AAD0-0990-ED78B6CAC3F7}"/>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C97D1C0B-9C2E-874B-2B91-570C8F26DA61}"/>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C28EE0D-36D9-A53C-1B5A-15B7169A80E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84908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10299-C02A-3FA3-BEBA-E36B40E6349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253F131-92CA-4A47-FCBF-C66D257A92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6C99B1E-5D26-C069-089C-228C43231A58}"/>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9E1284E-3554-78EA-40DD-285B4774356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D4FF5CC-D188-969E-A4BF-8FA74E48C924}"/>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3463CC2D-7A11-D788-9F06-5C01E2273B9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001E52D9-53CB-EA76-74C4-65176618742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E2689F92-BF36-BB6C-B809-87480E1AE7E2}"/>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03288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95A06-46B6-200A-6D3F-BD544C3CCFE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69F63DB-B609-80F4-5884-9842F61709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C0EA105-47DD-A9EF-225E-0B41BA90C09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D8032FF-2EAC-4A48-128C-223867057E0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579C408-7956-0847-AF3F-42F8997B3E7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2CDA1452-ABC8-1BA3-4DCE-533A5761A07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B577B79A-6C66-1EE7-9F31-264C22AEA928}"/>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a:solidFill>
                  <a:srgbClr val="FFFF00"/>
                </a:solidFill>
                <a:latin typeface="Andika" panose="02000000000000000000" pitchFamily="2" charset="0"/>
                <a:ea typeface="Andika"/>
                <a:cs typeface="Andika"/>
              </a:rPr>
              <a:t>E</a:t>
            </a:r>
            <a:r>
              <a:rPr lang="en-GB" sz="2000" b="1" i="1" dirty="0">
                <a:solidFill>
                  <a:schemeClr val="bg1"/>
                </a:solidFill>
                <a:latin typeface="Andika" panose="02000000000000000000" pitchFamily="2" charset="0"/>
                <a:ea typeface="Andika"/>
                <a:cs typeface="Andika"/>
              </a:rPr>
              <a:t>mile</a:t>
            </a:r>
          </a:p>
        </p:txBody>
      </p:sp>
      <p:sp>
        <p:nvSpPr>
          <p:cNvPr id="8" name="Title 1">
            <a:extLst>
              <a:ext uri="{FF2B5EF4-FFF2-40B4-BE49-F238E27FC236}">
                <a16:creationId xmlns:a16="http://schemas.microsoft.com/office/drawing/2014/main" id="{9314D370-796A-F635-0556-1CEC44862D58}"/>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75273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0587-D31C-6DBA-8B17-CC8DEB96E0C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2CB4945-355B-B94F-CD38-099E9CBDC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4A5DF6E-C090-4DE5-4B72-CA94BE447C4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7B75E9E-E390-86E5-50D1-3138F20ECA6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01E1ADC2-E2E4-D364-3A53-85C2CD163D7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7D32B544-237A-1D5D-C634-B50FAE11297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7197F388-A1A2-AD02-0471-1B5861D869D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a:solidFill>
                  <a:srgbClr val="FFFF00"/>
                </a:solidFill>
                <a:latin typeface="Andika" panose="02000000000000000000" pitchFamily="2" charset="0"/>
                <a:ea typeface="Andika"/>
                <a:cs typeface="Andika"/>
              </a:rPr>
              <a:t>E</a:t>
            </a:r>
            <a:r>
              <a:rPr lang="en-GB" sz="2000" b="1" i="1" dirty="0">
                <a:solidFill>
                  <a:schemeClr val="bg1"/>
                </a:solidFill>
                <a:latin typeface="Andika" panose="02000000000000000000" pitchFamily="2" charset="0"/>
                <a:ea typeface="Andika"/>
                <a:cs typeface="Andika"/>
              </a:rPr>
              <a:t>mile</a:t>
            </a:r>
            <a:r>
              <a:rPr lang="en-GB" sz="2000" b="1" i="1" dirty="0">
                <a:solidFill>
                  <a:srgbClr val="FFFF00"/>
                </a:solidFill>
                <a:latin typeface="Andika" panose="02000000000000000000" pitchFamily="2" charset="0"/>
                <a:ea typeface="Andika"/>
                <a:cs typeface="Andika"/>
              </a:rPr>
              <a:t>.</a:t>
            </a:r>
          </a:p>
        </p:txBody>
      </p:sp>
      <p:sp>
        <p:nvSpPr>
          <p:cNvPr id="8" name="Title 1">
            <a:extLst>
              <a:ext uri="{FF2B5EF4-FFF2-40B4-BE49-F238E27FC236}">
                <a16:creationId xmlns:a16="http://schemas.microsoft.com/office/drawing/2014/main" id="{C9708B66-6C57-F7C3-514B-DA1B7CAB405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540055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nouns?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7" name="Title 1">
            <a:extLst>
              <a:ext uri="{FF2B5EF4-FFF2-40B4-BE49-F238E27FC236}">
                <a16:creationId xmlns:a16="http://schemas.microsoft.com/office/drawing/2014/main" id="{CBAA5C22-506E-E6EA-6429-50A5405F573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BF110914-FD3D-5B84-7D50-BFF50056045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6316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beautiful sunny day ended because a storm arrived.</a:t>
            </a:r>
            <a:endParaRPr lang="en-GB" sz="4800" dirty="0">
              <a:solidFill>
                <a:schemeClr val="bg1"/>
              </a:solidFill>
              <a:latin typeface="+mn-lt"/>
              <a:ea typeface="Andika"/>
              <a:cs typeface="Andika"/>
            </a:endParaRP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5004796" y="4837895"/>
            <a:ext cx="448543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6816F5DB-E4AC-3770-3BD3-1CB398A7D839}"/>
              </a:ext>
            </a:extLst>
          </p:cNvPr>
          <p:cNvSpPr/>
          <p:nvPr/>
        </p:nvSpPr>
        <p:spPr>
          <a:xfrm>
            <a:off x="4793625" y="3774065"/>
            <a:ext cx="654675"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31F1AABE-929F-C1D6-5869-390427546314}"/>
              </a:ext>
            </a:extLst>
          </p:cNvPr>
          <p:cNvSpPr/>
          <p:nvPr/>
        </p:nvSpPr>
        <p:spPr>
          <a:xfrm>
            <a:off x="8867225" y="3717870"/>
            <a:ext cx="1013682"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8869857" y="4228480"/>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D159A88F-8400-BEA2-402D-4B8AA7741A2F}"/>
              </a:ext>
            </a:extLst>
          </p:cNvPr>
          <p:cNvSpPr txBox="1">
            <a:spLocks/>
          </p:cNvSpPr>
          <p:nvPr/>
        </p:nvSpPr>
        <p:spPr>
          <a:xfrm>
            <a:off x="697057" y="1192361"/>
            <a:ext cx="649908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an expanded noun phrase?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791020D-7DCA-2C86-17BF-CA87CB1DD224}"/>
              </a:ext>
            </a:extLst>
          </p:cNvPr>
          <p:cNvSpPr txBox="1">
            <a:spLocks/>
          </p:cNvSpPr>
          <p:nvPr/>
        </p:nvSpPr>
        <p:spPr>
          <a:xfrm>
            <a:off x="910503" y="2657214"/>
            <a:ext cx="4604472" cy="522301"/>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endParaRPr lang="en-GB" sz="3200" dirty="0">
              <a:solidFill>
                <a:schemeClr val="bg1"/>
              </a:solidFill>
              <a:latin typeface="+mn-lt"/>
              <a:ea typeface="Andika"/>
              <a:cs typeface="Andika"/>
            </a:endParaRPr>
          </a:p>
        </p:txBody>
      </p:sp>
      <p:sp>
        <p:nvSpPr>
          <p:cNvPr id="6" name="Arrow: Right 5">
            <a:extLst>
              <a:ext uri="{FF2B5EF4-FFF2-40B4-BE49-F238E27FC236}">
                <a16:creationId xmlns:a16="http://schemas.microsoft.com/office/drawing/2014/main" id="{4E27BE74-AB06-8A1E-2C69-6164B3368FC0}"/>
              </a:ext>
            </a:extLst>
          </p:cNvPr>
          <p:cNvSpPr/>
          <p:nvPr/>
        </p:nvSpPr>
        <p:spPr>
          <a:xfrm rot="16200000">
            <a:off x="4616753" y="4302316"/>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852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2" grpId="0" animBg="1"/>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6" name="Title 1">
            <a:extLst>
              <a:ext uri="{FF2B5EF4-FFF2-40B4-BE49-F238E27FC236}">
                <a16:creationId xmlns:a16="http://schemas.microsoft.com/office/drawing/2014/main" id="{ED8EC910-DF34-9A9E-1756-52319D53377F}"/>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703CDF16-FABB-8166-7D47-8F6485D70115}"/>
              </a:ext>
            </a:extLst>
          </p:cNvPr>
          <p:cNvSpPr txBox="1">
            <a:spLocks/>
          </p:cNvSpPr>
          <p:nvPr/>
        </p:nvSpPr>
        <p:spPr>
          <a:xfrm>
            <a:off x="4863823" y="4790270"/>
            <a:ext cx="4664511"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nouns</a:t>
            </a:r>
            <a:endParaRPr lang="en-GB" sz="3200" dirty="0">
              <a:solidFill>
                <a:schemeClr val="bg1"/>
              </a:solidFill>
              <a:latin typeface="+mn-lt"/>
              <a:ea typeface="Andika"/>
              <a:cs typeface="Andika"/>
            </a:endParaRPr>
          </a:p>
        </p:txBody>
      </p:sp>
      <p:sp>
        <p:nvSpPr>
          <p:cNvPr id="5" name="Rectangle 4">
            <a:extLst>
              <a:ext uri="{FF2B5EF4-FFF2-40B4-BE49-F238E27FC236}">
                <a16:creationId xmlns:a16="http://schemas.microsoft.com/office/drawing/2014/main" id="{4D991400-CEAF-1FFF-4508-22BA1C86F0E9}"/>
              </a:ext>
            </a:extLst>
          </p:cNvPr>
          <p:cNvSpPr/>
          <p:nvPr/>
        </p:nvSpPr>
        <p:spPr>
          <a:xfrm>
            <a:off x="4611604" y="3726438"/>
            <a:ext cx="663625"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Rectangle 7">
            <a:extLst>
              <a:ext uri="{FF2B5EF4-FFF2-40B4-BE49-F238E27FC236}">
                <a16:creationId xmlns:a16="http://schemas.microsoft.com/office/drawing/2014/main" id="{F94C5E74-5B3E-1B9A-D22C-DF3C00A11854}"/>
              </a:ext>
            </a:extLst>
          </p:cNvPr>
          <p:cNvSpPr/>
          <p:nvPr/>
        </p:nvSpPr>
        <p:spPr>
          <a:xfrm>
            <a:off x="8891467" y="3670245"/>
            <a:ext cx="1027540"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Arrow: Right 8">
            <a:extLst>
              <a:ext uri="{FF2B5EF4-FFF2-40B4-BE49-F238E27FC236}">
                <a16:creationId xmlns:a16="http://schemas.microsoft.com/office/drawing/2014/main" id="{B563E338-72C5-7B05-E623-B093BFB8760E}"/>
              </a:ext>
            </a:extLst>
          </p:cNvPr>
          <p:cNvSpPr/>
          <p:nvPr/>
        </p:nvSpPr>
        <p:spPr>
          <a:xfrm rot="16200000">
            <a:off x="8906370" y="4179268"/>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2" name="Arrow: Right 11">
            <a:extLst>
              <a:ext uri="{FF2B5EF4-FFF2-40B4-BE49-F238E27FC236}">
                <a16:creationId xmlns:a16="http://schemas.microsoft.com/office/drawing/2014/main" id="{F744A4A6-7AFD-CC2F-D311-3E13D479D762}"/>
              </a:ext>
            </a:extLst>
          </p:cNvPr>
          <p:cNvSpPr/>
          <p:nvPr/>
        </p:nvSpPr>
        <p:spPr>
          <a:xfrm rot="16200000">
            <a:off x="4477367" y="4221096"/>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Common noun, proper noun, abstract noun or collective noun?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EE4C650-8FDF-E446-3A5C-D4F2D4EA789B}"/>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DC537C8E-6B94-6832-9C22-AC1D1F666B4E}"/>
              </a:ext>
            </a:extLst>
          </p:cNvPr>
          <p:cNvSpPr txBox="1">
            <a:spLocks/>
          </p:cNvSpPr>
          <p:nvPr/>
        </p:nvSpPr>
        <p:spPr>
          <a:xfrm>
            <a:off x="4863823" y="4790270"/>
            <a:ext cx="4664511"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nouns</a:t>
            </a:r>
            <a:endParaRPr lang="en-GB" sz="32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81EF5DAF-1811-DE3B-843F-EAC067A74130}"/>
              </a:ext>
            </a:extLst>
          </p:cNvPr>
          <p:cNvSpPr/>
          <p:nvPr/>
        </p:nvSpPr>
        <p:spPr>
          <a:xfrm>
            <a:off x="4611604" y="3726438"/>
            <a:ext cx="663625" cy="66373"/>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5" name="Rectangle 14">
            <a:extLst>
              <a:ext uri="{FF2B5EF4-FFF2-40B4-BE49-F238E27FC236}">
                <a16:creationId xmlns:a16="http://schemas.microsoft.com/office/drawing/2014/main" id="{F7A49E5C-890A-8868-BF90-A04B78CA0EFF}"/>
              </a:ext>
            </a:extLst>
          </p:cNvPr>
          <p:cNvSpPr/>
          <p:nvPr/>
        </p:nvSpPr>
        <p:spPr>
          <a:xfrm>
            <a:off x="8891467" y="3670245"/>
            <a:ext cx="1027540" cy="66373"/>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7" name="Arrow: Right 16">
            <a:extLst>
              <a:ext uri="{FF2B5EF4-FFF2-40B4-BE49-F238E27FC236}">
                <a16:creationId xmlns:a16="http://schemas.microsoft.com/office/drawing/2014/main" id="{B0373A51-3DDD-B8F1-B519-1C81D6CB447D}"/>
              </a:ext>
            </a:extLst>
          </p:cNvPr>
          <p:cNvSpPr/>
          <p:nvPr/>
        </p:nvSpPr>
        <p:spPr>
          <a:xfrm rot="16200000">
            <a:off x="8906370" y="4179268"/>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8" name="Arrow: Right 17">
            <a:extLst>
              <a:ext uri="{FF2B5EF4-FFF2-40B4-BE49-F238E27FC236}">
                <a16:creationId xmlns:a16="http://schemas.microsoft.com/office/drawing/2014/main" id="{608E9020-EF12-FA3A-83F4-DD961931BEEF}"/>
              </a:ext>
            </a:extLst>
          </p:cNvPr>
          <p:cNvSpPr/>
          <p:nvPr/>
        </p:nvSpPr>
        <p:spPr>
          <a:xfrm rot="16200000">
            <a:off x="4477367" y="4221096"/>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23091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AD880296-ABCD-D56A-A14B-57922F3756A8}"/>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A8DE48D0-E464-9AD3-815C-7384F9AC2FB4}"/>
              </a:ext>
            </a:extLst>
          </p:cNvPr>
          <p:cNvSpPr/>
          <p:nvPr/>
        </p:nvSpPr>
        <p:spPr>
          <a:xfrm>
            <a:off x="10099411" y="3725251"/>
            <a:ext cx="1340114"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5210176" y="5105400"/>
            <a:ext cx="6057900"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94DC39C4-3BFF-F325-4A9A-2C14784DB16F}"/>
              </a:ext>
            </a:extLst>
          </p:cNvPr>
          <p:cNvSpPr/>
          <p:nvPr/>
        </p:nvSpPr>
        <p:spPr>
          <a:xfrm>
            <a:off x="5376862" y="3725707"/>
            <a:ext cx="1256561"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300339" y="4421863"/>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CA6A2D1D-488C-80D2-715E-2EC9F656C994}"/>
              </a:ext>
            </a:extLst>
          </p:cNvPr>
          <p:cNvSpPr/>
          <p:nvPr/>
        </p:nvSpPr>
        <p:spPr>
          <a:xfrm rot="16200000">
            <a:off x="10016670" y="4400144"/>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2" grpId="0" animBg="1"/>
      <p:bldP spid="1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F33C-A984-F570-DDB8-4718C97139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BDB8D4A-7592-EFA0-A57E-F8D995ECB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05949B0-3903-0A01-09C2-B78A3BD3C3C5}"/>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723C93D-EFEE-43D8-5F2D-F0D5DBF215FF}"/>
              </a:ext>
            </a:extLst>
          </p:cNvPr>
          <p:cNvSpPr txBox="1">
            <a:spLocks/>
          </p:cNvSpPr>
          <p:nvPr/>
        </p:nvSpPr>
        <p:spPr>
          <a:xfrm>
            <a:off x="697058" y="1265131"/>
            <a:ext cx="89517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In what tense are the verbs – past, present or future - ?</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4A419559-1F2E-C891-BF13-726BA3F2D299}"/>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2AF2DA9B-6FE9-151C-E94B-AA76DB490F50}"/>
              </a:ext>
            </a:extLst>
          </p:cNvPr>
          <p:cNvSpPr/>
          <p:nvPr/>
        </p:nvSpPr>
        <p:spPr>
          <a:xfrm>
            <a:off x="10099411" y="3725251"/>
            <a:ext cx="1340114"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573C6F6B-6448-4C4F-13DB-C3DFDB0A06FE}"/>
              </a:ext>
            </a:extLst>
          </p:cNvPr>
          <p:cNvSpPr txBox="1">
            <a:spLocks/>
          </p:cNvSpPr>
          <p:nvPr/>
        </p:nvSpPr>
        <p:spPr>
          <a:xfrm>
            <a:off x="4812019" y="2609861"/>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simple tense</a:t>
            </a:r>
            <a:endParaRPr lang="en-GB" sz="32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81E8B9C2-15CB-CEC0-D79D-29030873966C}"/>
              </a:ext>
            </a:extLst>
          </p:cNvPr>
          <p:cNvSpPr txBox="1">
            <a:spLocks/>
          </p:cNvSpPr>
          <p:nvPr/>
        </p:nvSpPr>
        <p:spPr>
          <a:xfrm>
            <a:off x="9508970" y="2585659"/>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simple tense</a:t>
            </a:r>
            <a:endParaRPr lang="en-GB" sz="3200" dirty="0">
              <a:solidFill>
                <a:schemeClr val="bg1"/>
              </a:solidFill>
              <a:latin typeface="+mn-lt"/>
              <a:ea typeface="Andika"/>
              <a:cs typeface="Andika"/>
            </a:endParaRPr>
          </a:p>
        </p:txBody>
      </p:sp>
      <p:sp>
        <p:nvSpPr>
          <p:cNvPr id="15" name="Title 1">
            <a:extLst>
              <a:ext uri="{FF2B5EF4-FFF2-40B4-BE49-F238E27FC236}">
                <a16:creationId xmlns:a16="http://schemas.microsoft.com/office/drawing/2014/main" id="{305F28FD-B36D-1E06-2FD5-A94916D869DB}"/>
              </a:ext>
            </a:extLst>
          </p:cNvPr>
          <p:cNvSpPr txBox="1">
            <a:spLocks/>
          </p:cNvSpPr>
          <p:nvPr/>
        </p:nvSpPr>
        <p:spPr>
          <a:xfrm>
            <a:off x="5210176" y="5105400"/>
            <a:ext cx="6057900"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6" name="Rectangle 15">
            <a:extLst>
              <a:ext uri="{FF2B5EF4-FFF2-40B4-BE49-F238E27FC236}">
                <a16:creationId xmlns:a16="http://schemas.microsoft.com/office/drawing/2014/main" id="{D6682D0F-F1A6-2E8D-6381-C750D4B96CF1}"/>
              </a:ext>
            </a:extLst>
          </p:cNvPr>
          <p:cNvSpPr/>
          <p:nvPr/>
        </p:nvSpPr>
        <p:spPr>
          <a:xfrm>
            <a:off x="5376862" y="3725707"/>
            <a:ext cx="1256561"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21770417-8A57-BFA6-7E30-FC4EBE57899D}"/>
              </a:ext>
            </a:extLst>
          </p:cNvPr>
          <p:cNvSpPr/>
          <p:nvPr/>
        </p:nvSpPr>
        <p:spPr>
          <a:xfrm rot="16200000">
            <a:off x="5300339" y="4421863"/>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BDC0EB8C-2C4E-66BE-87C0-B47D46D535F9}"/>
              </a:ext>
            </a:extLst>
          </p:cNvPr>
          <p:cNvSpPr/>
          <p:nvPr/>
        </p:nvSpPr>
        <p:spPr>
          <a:xfrm rot="16200000">
            <a:off x="10016670" y="4400144"/>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435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D356-EF8E-0915-536B-4B1163DF3D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D8182D8-22ED-6A8D-1421-41AED29D84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EF8E9AB8-5CF9-744A-A2CB-D101B478B3D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“because”?</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7E07356-917F-401E-4868-9DF2FB6E498A}"/>
              </a:ext>
            </a:extLst>
          </p:cNvPr>
          <p:cNvSpPr txBox="1">
            <a:spLocks/>
          </p:cNvSpPr>
          <p:nvPr/>
        </p:nvSpPr>
        <p:spPr>
          <a:xfrm>
            <a:off x="6382121" y="491602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B7016DF-79A0-2922-9373-5E84C5A56268}"/>
              </a:ext>
            </a:extLst>
          </p:cNvPr>
          <p:cNvSpPr txBox="1">
            <a:spLocks/>
          </p:cNvSpPr>
          <p:nvPr/>
        </p:nvSpPr>
        <p:spPr>
          <a:xfrm>
            <a:off x="381000" y="3065356"/>
            <a:ext cx="1140142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495531E-CEAA-467D-254D-243528D38D62}"/>
              </a:ext>
            </a:extLst>
          </p:cNvPr>
          <p:cNvSpPr/>
          <p:nvPr/>
        </p:nvSpPr>
        <p:spPr>
          <a:xfrm rot="16200000">
            <a:off x="6881875" y="420923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08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B9BB5-3949-9B3D-E002-44A6E59592F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59AC9-9E96-7A1E-E6FF-190F74B02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6842E97F-9B7E-C600-8EA6-C7EADA4310F1}"/>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“because”?</a:t>
            </a:r>
            <a:endParaRPr lang="en-GB" sz="3200" dirty="0">
              <a:solidFill>
                <a:schemeClr val="bg1"/>
              </a:solidFill>
              <a:latin typeface="+mn-lt"/>
              <a:ea typeface="Andika"/>
              <a:cs typeface="Andika"/>
            </a:endParaRPr>
          </a:p>
        </p:txBody>
      </p:sp>
      <p:sp>
        <p:nvSpPr>
          <p:cNvPr id="12" name="Title 1">
            <a:extLst>
              <a:ext uri="{FF2B5EF4-FFF2-40B4-BE49-F238E27FC236}">
                <a16:creationId xmlns:a16="http://schemas.microsoft.com/office/drawing/2014/main" id="{E96065A1-29FB-81F3-BF22-7F9E80F3173C}"/>
              </a:ext>
            </a:extLst>
          </p:cNvPr>
          <p:cNvSpPr txBox="1">
            <a:spLocks/>
          </p:cNvSpPr>
          <p:nvPr/>
        </p:nvSpPr>
        <p:spPr>
          <a:xfrm>
            <a:off x="381000" y="3065356"/>
            <a:ext cx="1140142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0031CA9-6834-4C41-34B6-E0BBA7C681E9}"/>
              </a:ext>
            </a:extLst>
          </p:cNvPr>
          <p:cNvSpPr txBox="1">
            <a:spLocks/>
          </p:cNvSpPr>
          <p:nvPr/>
        </p:nvSpPr>
        <p:spPr>
          <a:xfrm>
            <a:off x="6409655" y="4991659"/>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FE11DEE-51DA-D40D-199C-950523DE4A09}"/>
              </a:ext>
            </a:extLst>
          </p:cNvPr>
          <p:cNvSpPr/>
          <p:nvPr/>
        </p:nvSpPr>
        <p:spPr>
          <a:xfrm rot="16200000">
            <a:off x="6803002" y="4257163"/>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A3489E0-0846-D94A-0503-A0DFEA312CDB}"/>
              </a:ext>
            </a:extLst>
          </p:cNvPr>
          <p:cNvSpPr txBox="1">
            <a:spLocks/>
          </p:cNvSpPr>
          <p:nvPr/>
        </p:nvSpPr>
        <p:spPr>
          <a:xfrm>
            <a:off x="697058" y="1219760"/>
            <a:ext cx="92089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clauses is the conjunction “</a:t>
            </a:r>
            <a:r>
              <a:rPr lang="en-GB" sz="2400" dirty="0">
                <a:solidFill>
                  <a:schemeClr val="bg1"/>
                </a:solidFill>
                <a:ea typeface="Andika"/>
                <a:cs typeface="Andika"/>
              </a:rPr>
              <a:t>because</a:t>
            </a:r>
            <a:r>
              <a:rPr lang="en-GB" sz="2400" dirty="0">
                <a:solidFill>
                  <a:schemeClr val="bg1"/>
                </a:solidFill>
                <a:latin typeface="+mn-lt"/>
                <a:ea typeface="Andika"/>
                <a:cs typeface="Andika"/>
              </a:rPr>
              <a:t>” joining?</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F5BB9F0C-9537-245C-C996-5CD1E9E27474}"/>
              </a:ext>
            </a:extLst>
          </p:cNvPr>
          <p:cNvSpPr txBox="1">
            <a:spLocks/>
          </p:cNvSpPr>
          <p:nvPr/>
        </p:nvSpPr>
        <p:spPr>
          <a:xfrm>
            <a:off x="560748" y="3744445"/>
            <a:ext cx="6057786"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Main clause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84CA959-B21A-69E3-EA11-2DD0F7611809}"/>
              </a:ext>
            </a:extLst>
          </p:cNvPr>
          <p:cNvSpPr txBox="1">
            <a:spLocks/>
          </p:cNvSpPr>
          <p:nvPr/>
        </p:nvSpPr>
        <p:spPr>
          <a:xfrm>
            <a:off x="8401050" y="3716990"/>
            <a:ext cx="3230202"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clause</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95CF864-C60A-2214-5D2C-F9D6C2020A68}"/>
              </a:ext>
            </a:extLst>
          </p:cNvPr>
          <p:cNvSpPr txBox="1">
            <a:spLocks/>
          </p:cNvSpPr>
          <p:nvPr/>
        </p:nvSpPr>
        <p:spPr>
          <a:xfrm>
            <a:off x="697059" y="1991845"/>
            <a:ext cx="659992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conjunction is “</a:t>
            </a:r>
            <a:r>
              <a:rPr lang="en-GB" sz="2400" dirty="0">
                <a:solidFill>
                  <a:schemeClr val="bg1"/>
                </a:solidFill>
                <a:ea typeface="Andika"/>
                <a:cs typeface="Andika"/>
              </a:rPr>
              <a:t>because</a:t>
            </a:r>
            <a:r>
              <a:rPr lang="en-GB" sz="24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DE89CB4C-8D55-9252-3825-F4D00E7CD47B}"/>
              </a:ext>
            </a:extLst>
          </p:cNvPr>
          <p:cNvSpPr txBox="1">
            <a:spLocks/>
          </p:cNvSpPr>
          <p:nvPr/>
        </p:nvSpPr>
        <p:spPr>
          <a:xfrm>
            <a:off x="6406069" y="4987749"/>
            <a:ext cx="2200275" cy="800240"/>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conjunction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46678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B520-A586-6591-96A8-14740CBEEC2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A2E696A-F490-5C62-1F17-7E70F4A6B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19D2FD9D-4572-3825-6DC7-95FFB965E2DA}"/>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types of words are “beautiful” and “sunny”?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EC0C921F-49D8-6B1B-AD01-AC1CF3A5CAB9}"/>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2" name="Title 1">
            <a:extLst>
              <a:ext uri="{FF2B5EF4-FFF2-40B4-BE49-F238E27FC236}">
                <a16:creationId xmlns:a16="http://schemas.microsoft.com/office/drawing/2014/main" id="{A122F93C-DE42-BF90-87AB-2432469D2DC0}"/>
              </a:ext>
            </a:extLst>
          </p:cNvPr>
          <p:cNvSpPr txBox="1">
            <a:spLocks/>
          </p:cNvSpPr>
          <p:nvPr/>
        </p:nvSpPr>
        <p:spPr>
          <a:xfrm>
            <a:off x="1457325" y="4748213"/>
            <a:ext cx="2945027"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Adjectives</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E190A58C-990F-0453-15EB-89E8A3661F5F}"/>
              </a:ext>
            </a:extLst>
          </p:cNvPr>
          <p:cNvSpPr/>
          <p:nvPr/>
        </p:nvSpPr>
        <p:spPr>
          <a:xfrm rot="16200000">
            <a:off x="1223851" y="4362303"/>
            <a:ext cx="1623078"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rrow: Right 4">
            <a:extLst>
              <a:ext uri="{FF2B5EF4-FFF2-40B4-BE49-F238E27FC236}">
                <a16:creationId xmlns:a16="http://schemas.microsoft.com/office/drawing/2014/main" id="{C23EA58D-94C2-ECAE-0B95-6418E86F3168}"/>
              </a:ext>
            </a:extLst>
          </p:cNvPr>
          <p:cNvSpPr/>
          <p:nvPr/>
        </p:nvSpPr>
        <p:spPr>
          <a:xfrm rot="16200000">
            <a:off x="3080261" y="4228300"/>
            <a:ext cx="1332630"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331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80B78-D3A0-F03F-D490-9C97CEB859B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611E338-113C-9694-3594-1891763AA9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F4B1A34-2F91-2896-8856-F65562FA6C87}"/>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words are “the” and “a”?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49883525-1DC1-6C8D-BFFA-CAFA27AF2BAA}"/>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6" name="Title 1">
            <a:extLst>
              <a:ext uri="{FF2B5EF4-FFF2-40B4-BE49-F238E27FC236}">
                <a16:creationId xmlns:a16="http://schemas.microsoft.com/office/drawing/2014/main" id="{4BA24534-2151-3A1B-9A9E-CCC55A00C993}"/>
              </a:ext>
            </a:extLst>
          </p:cNvPr>
          <p:cNvSpPr txBox="1">
            <a:spLocks/>
          </p:cNvSpPr>
          <p:nvPr/>
        </p:nvSpPr>
        <p:spPr>
          <a:xfrm>
            <a:off x="447675" y="4943000"/>
            <a:ext cx="846772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B0D528B3-B0B7-3A3C-CD4F-58B542FC0022}"/>
              </a:ext>
            </a:extLst>
          </p:cNvPr>
          <p:cNvSpPr/>
          <p:nvPr/>
        </p:nvSpPr>
        <p:spPr>
          <a:xfrm rot="16200000">
            <a:off x="218907" y="4204792"/>
            <a:ext cx="1216359"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
        <p:nvSpPr>
          <p:cNvPr id="10" name="Arrow: Right 9">
            <a:extLst>
              <a:ext uri="{FF2B5EF4-FFF2-40B4-BE49-F238E27FC236}">
                <a16:creationId xmlns:a16="http://schemas.microsoft.com/office/drawing/2014/main" id="{38F1EADB-7A5F-4A26-133B-8F5DA0692C16}"/>
              </a:ext>
            </a:extLst>
          </p:cNvPr>
          <p:cNvSpPr/>
          <p:nvPr/>
        </p:nvSpPr>
        <p:spPr>
          <a:xfrm rot="16200000">
            <a:off x="7915107" y="4204792"/>
            <a:ext cx="1216359"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271005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CDDF-AC79-8F79-50C4-047D5FAA7B9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140D626-2E97-40F8-9764-0379FE26F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6B8004C1-18CA-A527-7982-19D4AF827B6A}"/>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7" name="Title 1">
            <a:extLst>
              <a:ext uri="{FF2B5EF4-FFF2-40B4-BE49-F238E27FC236}">
                <a16:creationId xmlns:a16="http://schemas.microsoft.com/office/drawing/2014/main" id="{048BE332-8BCE-0B90-D777-0D66C9D408E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every word in this sentence?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0B9B302-C560-E699-7233-877E49151734}"/>
              </a:ext>
            </a:extLst>
          </p:cNvPr>
          <p:cNvSpPr txBox="1">
            <a:spLocks/>
          </p:cNvSpPr>
          <p:nvPr/>
        </p:nvSpPr>
        <p:spPr>
          <a:xfrm>
            <a:off x="5100321" y="4737236"/>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0" name="Arrow: Right 9">
            <a:extLst>
              <a:ext uri="{FF2B5EF4-FFF2-40B4-BE49-F238E27FC236}">
                <a16:creationId xmlns:a16="http://schemas.microsoft.com/office/drawing/2014/main" id="{EC9E7690-AF01-8639-F84C-C84CB6680247}"/>
              </a:ext>
            </a:extLst>
          </p:cNvPr>
          <p:cNvSpPr/>
          <p:nvPr/>
        </p:nvSpPr>
        <p:spPr>
          <a:xfrm rot="16200000">
            <a:off x="5412459" y="4107576"/>
            <a:ext cx="1021248" cy="23807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B2B8D3BE-D505-D6EF-67FD-EB3FDDB60543}"/>
              </a:ext>
            </a:extLst>
          </p:cNvPr>
          <p:cNvSpPr txBox="1">
            <a:spLocks/>
          </p:cNvSpPr>
          <p:nvPr/>
        </p:nvSpPr>
        <p:spPr>
          <a:xfrm>
            <a:off x="4017739" y="1831494"/>
            <a:ext cx="172950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6" name="Arrow: Right 15">
            <a:extLst>
              <a:ext uri="{FF2B5EF4-FFF2-40B4-BE49-F238E27FC236}">
                <a16:creationId xmlns:a16="http://schemas.microsoft.com/office/drawing/2014/main" id="{091C1B38-FC10-8FFD-6E6B-3329FE8570F6}"/>
              </a:ext>
            </a:extLst>
          </p:cNvPr>
          <p:cNvSpPr/>
          <p:nvPr/>
        </p:nvSpPr>
        <p:spPr>
          <a:xfrm rot="5400000">
            <a:off x="4522312" y="2722652"/>
            <a:ext cx="720362" cy="238254"/>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3991CAF7-89AA-680A-D941-897112F7798F}"/>
              </a:ext>
            </a:extLst>
          </p:cNvPr>
          <p:cNvSpPr/>
          <p:nvPr/>
        </p:nvSpPr>
        <p:spPr>
          <a:xfrm rot="5400000">
            <a:off x="8947532" y="2718848"/>
            <a:ext cx="906569" cy="23625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2C60577F-B3C2-F329-4AA4-8F7B7EFA88D4}"/>
              </a:ext>
            </a:extLst>
          </p:cNvPr>
          <p:cNvSpPr txBox="1">
            <a:spLocks/>
          </p:cNvSpPr>
          <p:nvPr/>
        </p:nvSpPr>
        <p:spPr>
          <a:xfrm>
            <a:off x="6336823" y="1833478"/>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22" name="Arrow: Right 21">
            <a:extLst>
              <a:ext uri="{FF2B5EF4-FFF2-40B4-BE49-F238E27FC236}">
                <a16:creationId xmlns:a16="http://schemas.microsoft.com/office/drawing/2014/main" id="{3141E489-10ED-0682-382C-49F228C56F8C}"/>
              </a:ext>
            </a:extLst>
          </p:cNvPr>
          <p:cNvSpPr/>
          <p:nvPr/>
        </p:nvSpPr>
        <p:spPr>
          <a:xfrm rot="5400000">
            <a:off x="6931151" y="2767802"/>
            <a:ext cx="808660" cy="236255"/>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AFDBACAC-792C-27B4-4412-0A4D566BDF26}"/>
              </a:ext>
            </a:extLst>
          </p:cNvPr>
          <p:cNvSpPr/>
          <p:nvPr/>
        </p:nvSpPr>
        <p:spPr>
          <a:xfrm rot="16200000">
            <a:off x="10351969" y="4080317"/>
            <a:ext cx="1075583" cy="238253"/>
          </a:xfrm>
          <a:prstGeom prst="rightArrow">
            <a:avLst>
              <a:gd name="adj1" fmla="val 46691"/>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DF988E7B-9DE3-D0B1-D064-DF18DFB94ECF}"/>
              </a:ext>
            </a:extLst>
          </p:cNvPr>
          <p:cNvSpPr txBox="1">
            <a:spLocks/>
          </p:cNvSpPr>
          <p:nvPr/>
        </p:nvSpPr>
        <p:spPr>
          <a:xfrm>
            <a:off x="330297" y="1768913"/>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25" name="Arrow: Right 24">
            <a:extLst>
              <a:ext uri="{FF2B5EF4-FFF2-40B4-BE49-F238E27FC236}">
                <a16:creationId xmlns:a16="http://schemas.microsoft.com/office/drawing/2014/main" id="{35B09733-B233-51AE-05FB-F972A6936D0F}"/>
              </a:ext>
            </a:extLst>
          </p:cNvPr>
          <p:cNvSpPr/>
          <p:nvPr/>
        </p:nvSpPr>
        <p:spPr>
          <a:xfrm rot="5400000">
            <a:off x="393378" y="2639395"/>
            <a:ext cx="867416"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
        <p:nvSpPr>
          <p:cNvPr id="29" name="Title 1">
            <a:extLst>
              <a:ext uri="{FF2B5EF4-FFF2-40B4-BE49-F238E27FC236}">
                <a16:creationId xmlns:a16="http://schemas.microsoft.com/office/drawing/2014/main" id="{473F2C84-8F08-FACB-334E-FBA5780040E4}"/>
              </a:ext>
            </a:extLst>
          </p:cNvPr>
          <p:cNvSpPr txBox="1">
            <a:spLocks/>
          </p:cNvSpPr>
          <p:nvPr/>
        </p:nvSpPr>
        <p:spPr>
          <a:xfrm>
            <a:off x="9041127" y="1814613"/>
            <a:ext cx="172950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30" name="Title 1">
            <a:extLst>
              <a:ext uri="{FF2B5EF4-FFF2-40B4-BE49-F238E27FC236}">
                <a16:creationId xmlns:a16="http://schemas.microsoft.com/office/drawing/2014/main" id="{94AEBE2C-38DD-7054-6514-7EE149A96F38}"/>
              </a:ext>
            </a:extLst>
          </p:cNvPr>
          <p:cNvSpPr txBox="1">
            <a:spLocks/>
          </p:cNvSpPr>
          <p:nvPr/>
        </p:nvSpPr>
        <p:spPr>
          <a:xfrm>
            <a:off x="10159846" y="4703871"/>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9632CEE7-D7B0-ADDE-FE5C-F3999D35AFB4}"/>
              </a:ext>
            </a:extLst>
          </p:cNvPr>
          <p:cNvSpPr txBox="1">
            <a:spLocks/>
          </p:cNvSpPr>
          <p:nvPr/>
        </p:nvSpPr>
        <p:spPr>
          <a:xfrm>
            <a:off x="1424087" y="4706942"/>
            <a:ext cx="2945027"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Adjectives</a:t>
            </a:r>
            <a:endParaRPr lang="en-GB" sz="3200" dirty="0">
              <a:solidFill>
                <a:schemeClr val="bg1"/>
              </a:solidFill>
              <a:latin typeface="+mn-lt"/>
              <a:ea typeface="Andika"/>
              <a:cs typeface="Andika"/>
            </a:endParaRPr>
          </a:p>
        </p:txBody>
      </p:sp>
      <p:sp>
        <p:nvSpPr>
          <p:cNvPr id="12" name="Arrow: Right 11">
            <a:extLst>
              <a:ext uri="{FF2B5EF4-FFF2-40B4-BE49-F238E27FC236}">
                <a16:creationId xmlns:a16="http://schemas.microsoft.com/office/drawing/2014/main" id="{4D80C8F0-5B8D-8963-1666-5D36529D0816}"/>
              </a:ext>
            </a:extLst>
          </p:cNvPr>
          <p:cNvSpPr/>
          <p:nvPr/>
        </p:nvSpPr>
        <p:spPr>
          <a:xfrm rot="16200000">
            <a:off x="1190613" y="4321032"/>
            <a:ext cx="1623078"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5FFC44FD-EBA8-A139-1CD9-9F6DD7E5C4CF}"/>
              </a:ext>
            </a:extLst>
          </p:cNvPr>
          <p:cNvSpPr/>
          <p:nvPr/>
        </p:nvSpPr>
        <p:spPr>
          <a:xfrm rot="16200000">
            <a:off x="3080261" y="4228300"/>
            <a:ext cx="1332630"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itle 1">
            <a:extLst>
              <a:ext uri="{FF2B5EF4-FFF2-40B4-BE49-F238E27FC236}">
                <a16:creationId xmlns:a16="http://schemas.microsoft.com/office/drawing/2014/main" id="{59DB274F-C9B7-15B8-2585-4526B4C8631E}"/>
              </a:ext>
            </a:extLst>
          </p:cNvPr>
          <p:cNvSpPr txBox="1">
            <a:spLocks/>
          </p:cNvSpPr>
          <p:nvPr/>
        </p:nvSpPr>
        <p:spPr>
          <a:xfrm>
            <a:off x="7419692" y="4737236"/>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32" name="Arrow: Right 31">
            <a:extLst>
              <a:ext uri="{FF2B5EF4-FFF2-40B4-BE49-F238E27FC236}">
                <a16:creationId xmlns:a16="http://schemas.microsoft.com/office/drawing/2014/main" id="{D8C467DF-6995-9C08-34D9-84DD33C5E27F}"/>
              </a:ext>
            </a:extLst>
          </p:cNvPr>
          <p:cNvSpPr/>
          <p:nvPr/>
        </p:nvSpPr>
        <p:spPr>
          <a:xfrm rot="16200000">
            <a:off x="8027112" y="4097220"/>
            <a:ext cx="1019974"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85930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P spid="16" grpId="0" animBg="1"/>
      <p:bldP spid="17" grpId="0" animBg="1"/>
      <p:bldP spid="21" grpId="0" animBg="1"/>
      <p:bldP spid="22" grpId="0" animBg="1"/>
      <p:bldP spid="23" grpId="0" animBg="1"/>
      <p:bldP spid="24" grpId="0" animBg="1"/>
      <p:bldP spid="25" grpId="0" animBg="1"/>
      <p:bldP spid="29" grpId="0" animBg="1"/>
      <p:bldP spid="30" grpId="0" animBg="1"/>
      <p:bldP spid="11" grpId="0" animBg="1"/>
      <p:bldP spid="12" grpId="0" animBg="1"/>
      <p:bldP spid="18" grpId="0" animBg="1"/>
      <p:bldP spid="19"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CA2C1-2B6E-BDC0-2B29-AF0E097ED1D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B32686-AD91-1927-AAE0-A459F7FA8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B3667A8-54FC-55D7-F92A-DBC76BA6056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F6C54A9-E942-510F-8BAC-9D3F4FE3314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6E8BD19-DFFE-BFBC-429F-2DA938E9FAF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9C082F4F-AFB3-5FAB-9C88-8425E92EBB2B}"/>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Scrambler</a:t>
            </a:r>
            <a:r>
              <a:rPr lang="en-GB" sz="2000" b="1" i="1" dirty="0">
                <a:solidFill>
                  <a:schemeClr val="bg1"/>
                </a:solidFill>
                <a:latin typeface="Andika" panose="02000000000000000000" pitchFamily="2" charset="0"/>
                <a:ea typeface="Andika"/>
                <a:cs typeface="Andika"/>
              </a:rPr>
              <a:t> thrived on </a:t>
            </a:r>
            <a:r>
              <a:rPr lang="en-GB" sz="2000" b="1" i="1" dirty="0">
                <a:solidFill>
                  <a:srgbClr val="FFFF00"/>
                </a:solidFill>
                <a:latin typeface="Andika" panose="02000000000000000000" pitchFamily="2" charset="0"/>
                <a:ea typeface="Andika"/>
                <a:cs typeface="Andika"/>
              </a:rPr>
              <a:t>chaos</a:t>
            </a:r>
            <a:r>
              <a:rPr lang="en-GB" sz="2000" b="1" i="1" dirty="0">
                <a:solidFill>
                  <a:schemeClr val="bg1"/>
                </a:solidFill>
                <a:latin typeface="Andika" panose="02000000000000000000" pitchFamily="2" charset="0"/>
                <a:ea typeface="Andika"/>
                <a:cs typeface="Andika"/>
              </a:rPr>
              <a:t> and </a:t>
            </a:r>
            <a:r>
              <a:rPr lang="en-GB" sz="2000" b="1" i="1" dirty="0">
                <a:solidFill>
                  <a:srgbClr val="FFFF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42B3EBDF-E91E-A9F7-8CB9-3895420D7F0A}"/>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AAFA27B3-87E2-22B6-F385-E5E6B03E9DD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30366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794374" y="1847234"/>
            <a:ext cx="6603249" cy="1419841"/>
          </a:xfrm>
          <a:prstGeom prst="roundRect">
            <a:avLst>
              <a:gd name="adj" fmla="val 17087"/>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Ellipses </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C132D-4558-68E2-6EAC-1CCA8038753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4ED5C5C-A492-0860-0DA5-464DE388E4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899CA87-B34A-4082-2C09-FBA9AD00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EF49F0C-580D-0ED7-9275-1268AD553C9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3247729-8465-7A07-3024-B1E20E08FBE8}"/>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EC4C79E-0586-812C-E6EA-4562FDB484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9549F-2CDB-F10A-F221-DAD2F2247853}"/>
              </a:ext>
            </a:extLst>
          </p:cNvPr>
          <p:cNvSpPr txBox="1"/>
          <p:nvPr/>
        </p:nvSpPr>
        <p:spPr>
          <a:xfrm>
            <a:off x="2829559" y="4993629"/>
            <a:ext cx="7800341" cy="461665"/>
          </a:xfrm>
          <a:prstGeom prst="rect">
            <a:avLst/>
          </a:prstGeom>
          <a:noFill/>
        </p:spPr>
        <p:txBody>
          <a:bodyPr wrap="square" rtlCol="0">
            <a:spAutoFit/>
          </a:bodyPr>
          <a:lstStyle/>
          <a:p>
            <a:pPr algn="ctr"/>
            <a:r>
              <a:rPr lang="en-GB" sz="2400" dirty="0"/>
              <a:t>We’re going to look at some new punctuation today.</a:t>
            </a:r>
          </a:p>
        </p:txBody>
      </p:sp>
    </p:spTree>
    <p:extLst>
      <p:ext uri="{BB962C8B-B14F-4D97-AF65-F5344CB8AC3E}">
        <p14:creationId xmlns:p14="http://schemas.microsoft.com/office/powerpoint/2010/main" val="2819981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1905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577450358"/>
              </p:ext>
            </p:extLst>
          </p:nvPr>
        </p:nvGraphicFramePr>
        <p:xfrm>
          <a:off x="257175" y="781051"/>
          <a:ext cx="11744325" cy="3658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200024"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3988836446"/>
              </p:ext>
            </p:extLst>
          </p:nvPr>
        </p:nvGraphicFramePr>
        <p:xfrm>
          <a:off x="266700" y="848708"/>
          <a:ext cx="11630025" cy="34565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8609966" cy="1938992"/>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punctuation is used to show a </a:t>
            </a:r>
            <a:r>
              <a:rPr lang="en-GB" sz="2400" u="sng" dirty="0"/>
              <a:t>sentence has ended</a:t>
            </a:r>
            <a:r>
              <a:rPr lang="en-GB" sz="2400" dirty="0"/>
              <a:t>? </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209550" y="590550"/>
            <a:ext cx="1182052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2477805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we use </a:t>
            </a:r>
            <a:r>
              <a:rPr lang="en-GB" sz="2400" u="sng" dirty="0"/>
              <a:t>apostrophes to show</a:t>
            </a:r>
            <a:r>
              <a:rPr lang="en-GB" sz="2400" dirty="0"/>
              <a:t>?</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2286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1374265578"/>
              </p:ext>
            </p:extLst>
          </p:nvPr>
        </p:nvGraphicFramePr>
        <p:xfrm>
          <a:off x="447675" y="848708"/>
          <a:ext cx="11449050" cy="33708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commas</a:t>
            </a:r>
            <a:r>
              <a:rPr lang="en-GB" sz="2400" dirty="0"/>
              <a:t> do?</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AC3F7-7D97-C729-94D2-C97FE7F0B49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7A57115-46FB-DCC7-46B8-E9809AF33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DD28B81-1FF4-24D8-1D14-7399C99CBE7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5DD6B90-6A07-C803-27DD-3B7F5DE5B73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B55F9D9-A75B-D264-EA05-CDD855845C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6EEF2435-413A-0618-AC75-1DD10B7AF30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00B0F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00B0F0"/>
                </a:solidFill>
                <a:latin typeface="Andika" panose="02000000000000000000" pitchFamily="2" charset="0"/>
                <a:ea typeface="Andika"/>
                <a:cs typeface="Andika"/>
              </a:rPr>
              <a:t>chaos </a:t>
            </a:r>
            <a:r>
              <a:rPr lang="en-GB" sz="2000" b="1" i="1" dirty="0">
                <a:solidFill>
                  <a:schemeClr val="bg1"/>
                </a:solidFill>
                <a:latin typeface="Andika" panose="02000000000000000000" pitchFamily="2" charset="0"/>
                <a:ea typeface="Andika"/>
                <a:cs typeface="Andika"/>
              </a:rPr>
              <a:t>and</a:t>
            </a:r>
            <a:r>
              <a:rPr lang="en-GB" sz="2000" b="1" i="1" dirty="0">
                <a:solidFill>
                  <a:srgbClr val="00B0F0"/>
                </a:solidFill>
                <a:latin typeface="Andika" panose="02000000000000000000" pitchFamily="2" charset="0"/>
                <a:ea typeface="Andika"/>
                <a:cs typeface="Andika"/>
              </a:rPr>
              <a:t> confusion.</a:t>
            </a:r>
            <a:endParaRPr lang="en-GB" sz="2000" b="1" i="1" dirty="0">
              <a:solidFill>
                <a:schemeClr val="bg1"/>
              </a:solidFill>
              <a:latin typeface="Andika" panose="02000000000000000000" pitchFamily="2" charset="0"/>
              <a:ea typeface="Andika"/>
              <a:cs typeface="Andika"/>
            </a:endParaRPr>
          </a:p>
        </p:txBody>
      </p:sp>
      <p:sp>
        <p:nvSpPr>
          <p:cNvPr id="7" name="Title 1">
            <a:extLst>
              <a:ext uri="{FF2B5EF4-FFF2-40B4-BE49-F238E27FC236}">
                <a16:creationId xmlns:a16="http://schemas.microsoft.com/office/drawing/2014/main" id="{13B5DB5A-66EF-2292-773E-71CDA0BDA59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24C1AA8A-F5A3-0C27-1A74-549FA3A2DCC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4729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190500"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extLst>
              <p:ext uri="{D42A27DB-BD31-4B8C-83A1-F6EECF244321}">
                <p14:modId xmlns:p14="http://schemas.microsoft.com/office/powerpoint/2010/main" val="3623856196"/>
              </p:ext>
            </p:extLst>
          </p:nvPr>
        </p:nvGraphicFramePr>
        <p:xfrm>
          <a:off x="323850" y="848708"/>
          <a:ext cx="11572875" cy="3351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inverted commas</a:t>
            </a:r>
            <a:r>
              <a:rPr lang="en-GB" sz="2400" dirty="0"/>
              <a:t> are used for?</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71450" y="590550"/>
            <a:ext cx="119062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378149655"/>
              </p:ext>
            </p:extLst>
          </p:nvPr>
        </p:nvGraphicFramePr>
        <p:xfrm>
          <a:off x="295275" y="848708"/>
          <a:ext cx="11601450" cy="32851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18248700-7E17-4660-51D3-208BE6A1CBD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parentheses</a:t>
            </a:r>
            <a:r>
              <a:rPr lang="en-GB" sz="2400" dirty="0"/>
              <a:t> are used for?</a:t>
            </a:r>
          </a:p>
        </p:txBody>
      </p:sp>
    </p:spTree>
    <p:extLst>
      <p:ext uri="{BB962C8B-B14F-4D97-AF65-F5344CB8AC3E}">
        <p14:creationId xmlns:p14="http://schemas.microsoft.com/office/powerpoint/2010/main" val="85259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80975"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1033078661"/>
              </p:ext>
            </p:extLst>
          </p:nvPr>
        </p:nvGraphicFramePr>
        <p:xfrm>
          <a:off x="352425" y="848708"/>
          <a:ext cx="11572875" cy="34756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3ADF583C-48F0-5348-56FB-7E65D2F02D1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bullet points</a:t>
            </a:r>
            <a:r>
              <a:rPr lang="en-GB" sz="2400" dirty="0"/>
              <a:t> are used for?</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F8E37-96C7-24F0-97F9-EEDC50FD37B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E66FC16-A84C-3AF4-CF2C-CF6B400FA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3934552-5E56-91EC-C6EE-82651F3F8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E31AAB6-5808-41B3-D6A8-5B4426E7228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843FF4D-53C7-07FC-EDD7-D1F282C09499}"/>
              </a:ext>
            </a:extLst>
          </p:cNvPr>
          <p:cNvGraphicFramePr/>
          <p:nvPr>
            <p:extLst>
              <p:ext uri="{D42A27DB-BD31-4B8C-83A1-F6EECF244321}">
                <p14:modId xmlns:p14="http://schemas.microsoft.com/office/powerpoint/2010/main" val="3053516531"/>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FD538B7-9C3B-8E80-0C1F-0A32C524FD3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58AE7-E615-B83D-EC2F-14E4C31DB61F}"/>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833964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67AB0-61B5-3298-56A3-3829ED99E4F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71E921C-F8DE-B104-A125-55F70DF2B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D1D02E1-C4DE-22FE-BD9A-0DE607720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036DF6B-E04A-B5AC-8B31-99F98D6EC6C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4CA789C-3D0C-FBCB-D639-D69784537356}"/>
              </a:ext>
            </a:extLst>
          </p:cNvPr>
          <p:cNvGraphicFramePr/>
          <p:nvPr>
            <p:extLst>
              <p:ext uri="{D42A27DB-BD31-4B8C-83A1-F6EECF244321}">
                <p14:modId xmlns:p14="http://schemas.microsoft.com/office/powerpoint/2010/main" val="770950644"/>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46B8F68E-6919-FE35-B396-19B073CF0D6F}"/>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758CC35-EB31-8D08-FC46-AC7AF68DD13A}"/>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979260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FDC1A-68AB-E72B-F932-C51F7B66849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F26FDE-66CA-E582-F307-FAA22B987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65F7FB-990C-7CD2-BD78-A864BBB47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415DA08-2F30-BFDB-9E1B-972DDF426FC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7F818F-48E6-54A3-E2EE-A2E3F5C0222A}"/>
              </a:ext>
            </a:extLst>
          </p:cNvPr>
          <p:cNvGraphicFramePr/>
          <p:nvPr>
            <p:extLst>
              <p:ext uri="{D42A27DB-BD31-4B8C-83A1-F6EECF244321}">
                <p14:modId xmlns:p14="http://schemas.microsoft.com/office/powerpoint/2010/main" val="4068703687"/>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3AAC884-B400-A725-DFD5-C3E0F84CA79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ACBE2E99-0926-1280-345D-AC43BD81D113}"/>
              </a:ext>
            </a:extLst>
          </p:cNvPr>
          <p:cNvSpPr txBox="1"/>
          <p:nvPr/>
        </p:nvSpPr>
        <p:spPr>
          <a:xfrm>
            <a:off x="2943859" y="4439632"/>
            <a:ext cx="8609966" cy="461665"/>
          </a:xfrm>
          <a:prstGeom prst="rect">
            <a:avLst/>
          </a:prstGeom>
          <a:noFill/>
        </p:spPr>
        <p:txBody>
          <a:bodyPr wrap="square" rtlCol="0">
            <a:spAutoFit/>
          </a:bodyPr>
          <a:lstStyle/>
          <a:p>
            <a:pPr algn="ctr"/>
            <a:r>
              <a:rPr lang="en-GB" sz="2400" dirty="0"/>
              <a:t>Today, we’re going to meet </a:t>
            </a:r>
            <a:r>
              <a:rPr lang="en-GB" sz="2400" u="sng" dirty="0"/>
              <a:t>ellipses</a:t>
            </a:r>
            <a:r>
              <a:rPr lang="en-GB" sz="2400" dirty="0"/>
              <a:t>.</a:t>
            </a:r>
          </a:p>
        </p:txBody>
      </p:sp>
    </p:spTree>
    <p:extLst>
      <p:ext uri="{BB962C8B-B14F-4D97-AF65-F5344CB8AC3E}">
        <p14:creationId xmlns:p14="http://schemas.microsoft.com/office/powerpoint/2010/main" val="2067852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Ellipses are three dots </a:t>
            </a:r>
            <a:r>
              <a:rPr lang="en-GB" sz="72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631472"/>
            <a:ext cx="11231420" cy="455319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solidFill>
                  <a:schemeClr val="bg1"/>
                </a:solidFill>
                <a:latin typeface="+mn-lt"/>
                <a:ea typeface="Andika"/>
                <a:cs typeface="Andika"/>
              </a:rPr>
              <a:t>Ellipses have a few different purposes.</a:t>
            </a:r>
          </a:p>
          <a:p>
            <a:pPr marL="742950"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a word or words have been removed (usually from a quote).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create suspense by adding a pause before the end of the sentence.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the trailing off of a thought.</a:t>
            </a:r>
            <a:endParaRPr lang="en-GB" sz="2800" dirty="0">
              <a:solidFill>
                <a:schemeClr val="bg1"/>
              </a:solidFill>
              <a:latin typeface="+mn-lt"/>
              <a:ea typeface="Andika"/>
              <a:cs typeface="Andika"/>
            </a:endParaRPr>
          </a:p>
        </p:txBody>
      </p:sp>
    </p:spTree>
    <p:extLst>
      <p:ext uri="{BB962C8B-B14F-4D97-AF65-F5344CB8AC3E}">
        <p14:creationId xmlns:p14="http://schemas.microsoft.com/office/powerpoint/2010/main" val="19466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A7C6E9C-6006-49D5-ACAA-40D000473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193962" y="158924"/>
            <a:ext cx="11804073"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1. To show a word or words have been removed from a quote.</a:t>
            </a:r>
          </a:p>
        </p:txBody>
      </p:sp>
      <p:sp>
        <p:nvSpPr>
          <p:cNvPr id="11" name="Title 1">
            <a:extLst>
              <a:ext uri="{FF2B5EF4-FFF2-40B4-BE49-F238E27FC236}">
                <a16:creationId xmlns:a16="http://schemas.microsoft.com/office/drawing/2014/main" id="{24727F69-B186-EF8E-4117-1D677AA5B3A8}"/>
              </a:ext>
            </a:extLst>
          </p:cNvPr>
          <p:cNvSpPr txBox="1">
            <a:spLocks/>
          </p:cNvSpPr>
          <p:nvPr/>
        </p:nvSpPr>
        <p:spPr>
          <a:xfrm>
            <a:off x="184436" y="1049814"/>
            <a:ext cx="11804073" cy="2379186"/>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In a famous speech in America, </a:t>
            </a:r>
            <a:r>
              <a:rPr lang="en-GB" sz="2800" dirty="0" err="1">
                <a:solidFill>
                  <a:schemeClr val="bg1"/>
                </a:solidFill>
                <a:latin typeface="+mn-lt"/>
                <a:ea typeface="Andika"/>
                <a:cs typeface="Andika"/>
              </a:rPr>
              <a:t>Dr.</a:t>
            </a:r>
            <a:r>
              <a:rPr lang="en-GB" sz="2800" dirty="0">
                <a:solidFill>
                  <a:schemeClr val="bg1"/>
                </a:solidFill>
                <a:latin typeface="+mn-lt"/>
                <a:ea typeface="Andika"/>
                <a:cs typeface="Andika"/>
              </a:rPr>
              <a:t> Martin Luther King proclaimed, "I have a dream that my four little children will one day live in a nation where they will not be judged by the colour of their skin but by the content of their ... character."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This powerful statement encapsulates his vision for a future of equality and justice.</a:t>
            </a:r>
          </a:p>
        </p:txBody>
      </p:sp>
      <p:sp>
        <p:nvSpPr>
          <p:cNvPr id="12" name="Title 1">
            <a:extLst>
              <a:ext uri="{FF2B5EF4-FFF2-40B4-BE49-F238E27FC236}">
                <a16:creationId xmlns:a16="http://schemas.microsoft.com/office/drawing/2014/main" id="{8017570C-2B3D-F0D4-EBBD-89763E0903C1}"/>
              </a:ext>
            </a:extLst>
          </p:cNvPr>
          <p:cNvSpPr txBox="1">
            <a:spLocks/>
          </p:cNvSpPr>
          <p:nvPr/>
        </p:nvSpPr>
        <p:spPr>
          <a:xfrm>
            <a:off x="184436" y="3571690"/>
            <a:ext cx="11804072"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ellipses help the author? </a:t>
            </a:r>
          </a:p>
        </p:txBody>
      </p:sp>
      <p:sp>
        <p:nvSpPr>
          <p:cNvPr id="13" name="Title 1">
            <a:extLst>
              <a:ext uri="{FF2B5EF4-FFF2-40B4-BE49-F238E27FC236}">
                <a16:creationId xmlns:a16="http://schemas.microsoft.com/office/drawing/2014/main" id="{7F5F3E7B-CA4B-9B46-F8DB-0E550BAC55AB}"/>
              </a:ext>
            </a:extLst>
          </p:cNvPr>
          <p:cNvSpPr txBox="1">
            <a:spLocks/>
          </p:cNvSpPr>
          <p:nvPr/>
        </p:nvSpPr>
        <p:spPr>
          <a:xfrm>
            <a:off x="184436" y="4510458"/>
            <a:ext cx="11804071" cy="63922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What sort/genre of writing commonly uses ellipses like this? </a:t>
            </a:r>
          </a:p>
        </p:txBody>
      </p:sp>
      <p:sp>
        <p:nvSpPr>
          <p:cNvPr id="14" name="Title 1">
            <a:extLst>
              <a:ext uri="{FF2B5EF4-FFF2-40B4-BE49-F238E27FC236}">
                <a16:creationId xmlns:a16="http://schemas.microsoft.com/office/drawing/2014/main" id="{7FF9F440-DCFD-B122-30A0-6132E0B9AB55}"/>
              </a:ext>
            </a:extLst>
          </p:cNvPr>
          <p:cNvSpPr txBox="1">
            <a:spLocks/>
          </p:cNvSpPr>
          <p:nvPr/>
        </p:nvSpPr>
        <p:spPr>
          <a:xfrm>
            <a:off x="193961" y="5344388"/>
            <a:ext cx="11804072" cy="122365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Ellipses like this are used a lot by journalists so they can report only the most important parts of a speech.</a:t>
            </a:r>
          </a:p>
        </p:txBody>
      </p:sp>
    </p:spTree>
    <p:extLst>
      <p:ext uri="{BB962C8B-B14F-4D97-AF65-F5344CB8AC3E}">
        <p14:creationId xmlns:p14="http://schemas.microsoft.com/office/powerpoint/2010/main" val="365758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different objects&#10;&#10;Description automatically generated">
            <a:extLst>
              <a:ext uri="{FF2B5EF4-FFF2-40B4-BE49-F238E27FC236}">
                <a16:creationId xmlns:a16="http://schemas.microsoft.com/office/drawing/2014/main" id="{BFB9BC22-088A-F468-7E69-B09E4214E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215710"/>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2. To create suspense by adding a pause before the end of the sentence.</a:t>
            </a:r>
          </a:p>
        </p:txBody>
      </p:sp>
      <p:sp>
        <p:nvSpPr>
          <p:cNvPr id="5" name="Title 1">
            <a:extLst>
              <a:ext uri="{FF2B5EF4-FFF2-40B4-BE49-F238E27FC236}">
                <a16:creationId xmlns:a16="http://schemas.microsoft.com/office/drawing/2014/main" id="{CA7944D8-E31A-3C47-1737-4FF9509D4F65}"/>
              </a:ext>
            </a:extLst>
          </p:cNvPr>
          <p:cNvSpPr txBox="1">
            <a:spLocks/>
          </p:cNvSpPr>
          <p:nvPr/>
        </p:nvSpPr>
        <p:spPr>
          <a:xfrm>
            <a:off x="572653" y="589822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Scary stories usually have ellipses to help create tension.</a:t>
            </a:r>
          </a:p>
        </p:txBody>
      </p:sp>
      <p:sp>
        <p:nvSpPr>
          <p:cNvPr id="10" name="Title 1">
            <a:extLst>
              <a:ext uri="{FF2B5EF4-FFF2-40B4-BE49-F238E27FC236}">
                <a16:creationId xmlns:a16="http://schemas.microsoft.com/office/drawing/2014/main" id="{CDEE16C1-8515-140C-8DB2-A007AAB90F96}"/>
              </a:ext>
            </a:extLst>
          </p:cNvPr>
          <p:cNvSpPr txBox="1">
            <a:spLocks/>
          </p:cNvSpPr>
          <p:nvPr/>
        </p:nvSpPr>
        <p:spPr>
          <a:xfrm>
            <a:off x="572653" y="1347927"/>
            <a:ext cx="11231420" cy="2608455"/>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The night was silent, the only sound being the rustling of leaves in the gentle breeze... Suddenly, a faint, eerie whisper echoed from the darkness, sending shivers down their spines... They strained their eyes, trying to pierce through the blackness, heartbeats quickening... What could be lurking out there, just beyond the edge of their vision...?</a:t>
            </a:r>
          </a:p>
        </p:txBody>
      </p:sp>
      <p:sp>
        <p:nvSpPr>
          <p:cNvPr id="11" name="Title 1">
            <a:extLst>
              <a:ext uri="{FF2B5EF4-FFF2-40B4-BE49-F238E27FC236}">
                <a16:creationId xmlns:a16="http://schemas.microsoft.com/office/drawing/2014/main" id="{52483DBF-21BE-DC67-AE30-9AAE0A52825B}"/>
              </a:ext>
            </a:extLst>
          </p:cNvPr>
          <p:cNvSpPr txBox="1">
            <a:spLocks/>
          </p:cNvSpPr>
          <p:nvPr/>
        </p:nvSpPr>
        <p:spPr>
          <a:xfrm>
            <a:off x="572653" y="4107622"/>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do the pauses help the author? </a:t>
            </a:r>
          </a:p>
        </p:txBody>
      </p:sp>
      <p:sp>
        <p:nvSpPr>
          <p:cNvPr id="12" name="Title 1">
            <a:extLst>
              <a:ext uri="{FF2B5EF4-FFF2-40B4-BE49-F238E27FC236}">
                <a16:creationId xmlns:a16="http://schemas.microsoft.com/office/drawing/2014/main" id="{7064325E-F627-694F-1A2B-779C40017D4E}"/>
              </a:ext>
            </a:extLst>
          </p:cNvPr>
          <p:cNvSpPr txBox="1">
            <a:spLocks/>
          </p:cNvSpPr>
          <p:nvPr/>
        </p:nvSpPr>
        <p:spPr>
          <a:xfrm>
            <a:off x="572653" y="500292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What sort/genre of writing commonly uses ellipses like this? </a:t>
            </a:r>
          </a:p>
        </p:txBody>
      </p:sp>
    </p:spTree>
    <p:extLst>
      <p:ext uri="{BB962C8B-B14F-4D97-AF65-F5344CB8AC3E}">
        <p14:creationId xmlns:p14="http://schemas.microsoft.com/office/powerpoint/2010/main" val="33913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65106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3. To show the trailing off of a thought.</a:t>
            </a: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189958"/>
            <a:ext cx="11231420" cy="22390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The streets below were alive with the hurried footsteps of strangers, each one carrying a story... a story that I would never know, but that was interwoven with mine for this fleeting moment. And as the night deepened, a sense of introspection washed over me, making me ponder the paths untaken, the choices unmade...</a:t>
            </a:r>
          </a:p>
        </p:txBody>
      </p:sp>
      <p:sp>
        <p:nvSpPr>
          <p:cNvPr id="3" name="Title 1">
            <a:extLst>
              <a:ext uri="{FF2B5EF4-FFF2-40B4-BE49-F238E27FC236}">
                <a16:creationId xmlns:a16="http://schemas.microsoft.com/office/drawing/2014/main" id="{4078E25A-B59D-6061-4E33-C3E8E622FEBF}"/>
              </a:ext>
            </a:extLst>
          </p:cNvPr>
          <p:cNvSpPr txBox="1">
            <a:spLocks/>
          </p:cNvSpPr>
          <p:nvPr/>
        </p:nvSpPr>
        <p:spPr>
          <a:xfrm>
            <a:off x="572653" y="366645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pauses help the author? </a:t>
            </a:r>
          </a:p>
        </p:txBody>
      </p:sp>
      <p:sp>
        <p:nvSpPr>
          <p:cNvPr id="7" name="Title 1">
            <a:extLst>
              <a:ext uri="{FF2B5EF4-FFF2-40B4-BE49-F238E27FC236}">
                <a16:creationId xmlns:a16="http://schemas.microsoft.com/office/drawing/2014/main" id="{D74F36AC-6951-6850-DF7B-B75E24865EA0}"/>
              </a:ext>
            </a:extLst>
          </p:cNvPr>
          <p:cNvSpPr txBox="1">
            <a:spLocks/>
          </p:cNvSpPr>
          <p:nvPr/>
        </p:nvSpPr>
        <p:spPr>
          <a:xfrm>
            <a:off x="572653" y="581928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Point of view stories usually have ellipses to help convey introspection.</a:t>
            </a:r>
          </a:p>
        </p:txBody>
      </p:sp>
      <p:sp>
        <p:nvSpPr>
          <p:cNvPr id="9" name="Title 1">
            <a:extLst>
              <a:ext uri="{FF2B5EF4-FFF2-40B4-BE49-F238E27FC236}">
                <a16:creationId xmlns:a16="http://schemas.microsoft.com/office/drawing/2014/main" id="{8C322661-0A8B-80DF-24F2-CFD498DEB3FA}"/>
              </a:ext>
            </a:extLst>
          </p:cNvPr>
          <p:cNvSpPr txBox="1">
            <a:spLocks/>
          </p:cNvSpPr>
          <p:nvPr/>
        </p:nvSpPr>
        <p:spPr>
          <a:xfrm>
            <a:off x="572653" y="4569034"/>
            <a:ext cx="11231420" cy="109900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They allow an author to change focus without giving a complete picture of what they are </a:t>
            </a:r>
            <a:r>
              <a:rPr lang="en-GB" sz="2400">
                <a:solidFill>
                  <a:schemeClr val="bg1"/>
                </a:solidFill>
                <a:latin typeface="+mn-lt"/>
                <a:ea typeface="Andika"/>
                <a:cs typeface="Andika"/>
              </a:rPr>
              <a:t>currently describing. </a:t>
            </a:r>
            <a:endParaRPr lang="en-GB" sz="2400" dirty="0">
              <a:solidFill>
                <a:schemeClr val="bg1"/>
              </a:solidFill>
              <a:latin typeface="+mn-lt"/>
              <a:ea typeface="Andika"/>
              <a:cs typeface="Andika"/>
            </a:endParaRPr>
          </a:p>
        </p:txBody>
      </p:sp>
    </p:spTree>
    <p:extLst>
      <p:ext uri="{BB962C8B-B14F-4D97-AF65-F5344CB8AC3E}">
        <p14:creationId xmlns:p14="http://schemas.microsoft.com/office/powerpoint/2010/main" val="5030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5A412-954A-095C-64C7-3F24A65D962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C41F02-A25D-99CD-5E93-6E1B3F3F4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6C5EA3D-DEDB-9F69-C386-3D777B9FE56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06E380FC-7395-F5D8-760F-8C514530CA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B2B7022-9903-41EC-FE6D-FE829A86F6D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5E3F9063-6EAF-6225-B39D-2F477EADA99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C000"/>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F87D0F4E-C00A-75A8-4D68-26DF04A50A8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071652B-74D3-34F7-938B-871FD079CD1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330116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11093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815785"/>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At any rate, that is what we are going to try to do. That is the resolve of His Majesty's Government, every man of them. That is the will of Parliament and the nation. 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7" name="Title 1">
            <a:extLst>
              <a:ext uri="{FF2B5EF4-FFF2-40B4-BE49-F238E27FC236}">
                <a16:creationId xmlns:a16="http://schemas.microsoft.com/office/drawing/2014/main" id="{891DAC80-2978-EC77-961F-3E6F0A1FD349}"/>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11430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87927" y="869570"/>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2" name="Title 1">
            <a:extLst>
              <a:ext uri="{FF2B5EF4-FFF2-40B4-BE49-F238E27FC236}">
                <a16:creationId xmlns:a16="http://schemas.microsoft.com/office/drawing/2014/main" id="{66119993-5B64-AAC6-0AE6-6DA58AF47581}"/>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3" name="Title 1">
            <a:extLst>
              <a:ext uri="{FF2B5EF4-FFF2-40B4-BE49-F238E27FC236}">
                <a16:creationId xmlns:a16="http://schemas.microsoft.com/office/drawing/2014/main" id="{90F297B4-4FAC-B72F-FA62-AC3442E2696D}"/>
              </a:ext>
            </a:extLst>
          </p:cNvPr>
          <p:cNvSpPr txBox="1">
            <a:spLocks/>
          </p:cNvSpPr>
          <p:nvPr/>
        </p:nvSpPr>
        <p:spPr>
          <a:xfrm>
            <a:off x="387927" y="869569"/>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r>
              <a:rPr lang="en-GB" sz="2000" strike="sngStrike" dirty="0">
                <a:solidFill>
                  <a:schemeClr val="bg1"/>
                </a:solidFill>
                <a:latin typeface="+mn-lt"/>
                <a:ea typeface="Andika"/>
                <a:cs typeface="Andika"/>
              </a:rPr>
              <a:t>, even though a large tract of Europe and many old and famous States have fallen or may fall into the grip of the Gestapo and all the odious apparatus of Nazi rule</a:t>
            </a:r>
            <a:r>
              <a:rPr lang="en-GB" sz="2000" dirty="0">
                <a:solidFill>
                  <a:schemeClr val="bg1"/>
                </a:solidFill>
                <a:latin typeface="+mn-lt"/>
                <a:ea typeface="Andika"/>
                <a:cs typeface="Andika"/>
              </a:rPr>
              <a:t>.</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6" name="Title 1">
            <a:extLst>
              <a:ext uri="{FF2B5EF4-FFF2-40B4-BE49-F238E27FC236}">
                <a16:creationId xmlns:a16="http://schemas.microsoft.com/office/drawing/2014/main" id="{15685BD4-1B13-9965-9A90-00457B24090D}"/>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Winston Churchill</a:t>
            </a:r>
          </a:p>
        </p:txBody>
      </p:sp>
    </p:spTree>
    <p:extLst>
      <p:ext uri="{BB962C8B-B14F-4D97-AF65-F5344CB8AC3E}">
        <p14:creationId xmlns:p14="http://schemas.microsoft.com/office/powerpoint/2010/main" val="3381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2" grpId="0" animBg="1"/>
      <p:bldP spid="3"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background with different objects&#10;&#10;Description automatically generated">
            <a:extLst>
              <a:ext uri="{FF2B5EF4-FFF2-40B4-BE49-F238E27FC236}">
                <a16:creationId xmlns:a16="http://schemas.microsoft.com/office/drawing/2014/main" id="{971A37A0-CD78-B092-0063-B3BFBAC2C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53956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24441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54292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9BC85DD3-21C7-0BAA-0426-E0EB01189BC7}"/>
              </a:ext>
            </a:extLst>
          </p:cNvPr>
          <p:cNvSpPr txBox="1">
            <a:spLocks/>
          </p:cNvSpPr>
          <p:nvPr/>
        </p:nvSpPr>
        <p:spPr>
          <a:xfrm>
            <a:off x="379701" y="372707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13" name="Title 1">
            <a:extLst>
              <a:ext uri="{FF2B5EF4-FFF2-40B4-BE49-F238E27FC236}">
                <a16:creationId xmlns:a16="http://schemas.microsoft.com/office/drawing/2014/main" id="{24E5509E-6A68-5597-825F-A3726FAD9631}"/>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Stanley Kubrick</a:t>
            </a:r>
          </a:p>
        </p:txBody>
      </p:sp>
    </p:spTree>
    <p:extLst>
      <p:ext uri="{BB962C8B-B14F-4D97-AF65-F5344CB8AC3E}">
        <p14:creationId xmlns:p14="http://schemas.microsoft.com/office/powerpoint/2010/main" val="107849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79701" y="430607"/>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801964"/>
            <a:ext cx="11432598" cy="116031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last man on Earth sat alone in a room. </a:t>
            </a:r>
          </a:p>
          <a:p>
            <a:pPr algn="ctr"/>
            <a:r>
              <a:rPr lang="en-GB" sz="3200" dirty="0">
                <a:solidFill>
                  <a:schemeClr val="bg1"/>
                </a:solidFill>
                <a:latin typeface="+mn-lt"/>
                <a:ea typeface="Andika"/>
                <a:cs typeface="Andika"/>
              </a:rPr>
              <a:t>There was a knock at the door.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433972"/>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71475" y="3429000"/>
            <a:ext cx="11432598" cy="13804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ea typeface="Andika"/>
                <a:cs typeface="Andika"/>
              </a:rPr>
              <a:t>The last man on Earth sat alone in a room. </a:t>
            </a:r>
          </a:p>
          <a:p>
            <a:pPr algn="ctr"/>
            <a:r>
              <a:rPr lang="en-GB" sz="3200" dirty="0">
                <a:solidFill>
                  <a:schemeClr val="bg1"/>
                </a:solidFill>
                <a:ea typeface="Andika"/>
                <a:cs typeface="Andika"/>
              </a:rPr>
              <a:t>There was a knock at the door…</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2FC049A4-A76F-9A32-C0D4-B40D9F59A7FC}"/>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Fredric Brown</a:t>
            </a:r>
          </a:p>
        </p:txBody>
      </p:sp>
    </p:spTree>
    <p:extLst>
      <p:ext uri="{BB962C8B-B14F-4D97-AF65-F5344CB8AC3E}">
        <p14:creationId xmlns:p14="http://schemas.microsoft.com/office/powerpoint/2010/main" val="340284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478312" y="2243105"/>
            <a:ext cx="11308304" cy="4267201"/>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1529518-441A-5D89-D904-9E66FA009AED}"/>
              </a:ext>
            </a:extLst>
          </p:cNvPr>
          <p:cNvSpPr>
            <a:spLocks noChangeArrowheads="1"/>
          </p:cNvSpPr>
          <p:nvPr/>
        </p:nvSpPr>
        <p:spPr bwMode="auto">
          <a:xfrm>
            <a:off x="1872961" y="2389503"/>
            <a:ext cx="9753600"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1162050" indent="-342900">
              <a:lnSpc>
                <a:spcPct val="150000"/>
              </a:lnSpc>
              <a:spcBef>
                <a:spcPct val="0"/>
              </a:spcBef>
            </a:pPr>
            <a:r>
              <a:rPr lang="en-GB" altLang="en-US" sz="2400" dirty="0">
                <a:solidFill>
                  <a:schemeClr val="tx1"/>
                </a:solidFill>
                <a:latin typeface="+mn-lt"/>
              </a:rPr>
              <a:t>One to shorten a quote</a:t>
            </a:r>
          </a:p>
          <a:p>
            <a:pPr marL="1162050" indent="-342900">
              <a:lnSpc>
                <a:spcPct val="150000"/>
              </a:lnSpc>
              <a:spcBef>
                <a:spcPct val="0"/>
              </a:spcBef>
            </a:pPr>
            <a:r>
              <a:rPr lang="en-GB" altLang="en-US" sz="2400" dirty="0">
                <a:solidFill>
                  <a:schemeClr val="tx1"/>
                </a:solidFill>
                <a:latin typeface="+mn-lt"/>
              </a:rPr>
              <a:t>One to build suspense</a:t>
            </a:r>
          </a:p>
          <a:p>
            <a:pPr marL="1162050" indent="-342900">
              <a:lnSpc>
                <a:spcPct val="150000"/>
              </a:lnSpc>
              <a:spcBef>
                <a:spcPct val="0"/>
              </a:spcBef>
            </a:pPr>
            <a:r>
              <a:rPr lang="en-GB" altLang="en-US" sz="2400" dirty="0">
                <a:solidFill>
                  <a:schemeClr val="tx1"/>
                </a:solidFill>
                <a:latin typeface="+mn-lt"/>
              </a:rPr>
              <a:t>One to show a character’s thoughts trailing off</a:t>
            </a:r>
            <a:br>
              <a:rPr lang="en-GB" altLang="en-US" sz="2400" dirty="0">
                <a:solidFill>
                  <a:schemeClr val="tx1"/>
                </a:solidFill>
                <a:latin typeface="+mn-lt"/>
              </a:rPr>
            </a:br>
            <a:endParaRPr lang="en-GB" altLang="en-US" sz="2400" dirty="0">
              <a:solidFill>
                <a:schemeClr val="tx1"/>
              </a:solidFill>
              <a:latin typeface="+mn-lt"/>
            </a:endParaRPr>
          </a:p>
          <a:p>
            <a:pPr>
              <a:lnSpc>
                <a:spcPct val="150000"/>
              </a:lnSpc>
              <a:spcBef>
                <a:spcPct val="0"/>
              </a:spcBef>
              <a:buNone/>
            </a:pPr>
            <a:r>
              <a:rPr lang="en-GB" altLang="en-US" sz="2400" i="1" u="sng" dirty="0">
                <a:solidFill>
                  <a:schemeClr val="tx1"/>
                </a:solidFill>
                <a:latin typeface="+mn-lt"/>
              </a:rPr>
              <a:t>Be as imaginative as possible </a:t>
            </a:r>
            <a:r>
              <a:rPr lang="en-GB" altLang="en-US" sz="2400" dirty="0">
                <a:solidFill>
                  <a:schemeClr val="tx1"/>
                </a:solidFill>
                <a:latin typeface="+mn-lt"/>
              </a:rPr>
              <a:t>– </a:t>
            </a:r>
            <a:br>
              <a:rPr lang="en-GB" altLang="en-US" sz="2400" dirty="0">
                <a:solidFill>
                  <a:schemeClr val="tx1"/>
                </a:solidFill>
                <a:latin typeface="+mn-lt"/>
              </a:rPr>
            </a:br>
            <a:r>
              <a:rPr lang="en-GB" altLang="en-US" sz="2400" dirty="0">
                <a:solidFill>
                  <a:schemeClr val="tx1"/>
                </a:solidFill>
                <a:latin typeface="+mn-lt"/>
              </a:rPr>
              <a:t>One could be a spooky story, one could be a dramatic speech during a football game, and one could be a diary entry. </a:t>
            </a:r>
            <a:endParaRPr lang="fr-FR" altLang="en-US" sz="2400" dirty="0">
              <a:solidFill>
                <a:schemeClr val="tx1"/>
              </a:solidFill>
              <a:latin typeface="+mn-lt"/>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800099" y="1309055"/>
            <a:ext cx="10591800" cy="961360"/>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a:cs typeface="Andika"/>
              </a:rPr>
              <a:t>Write three short sentences or mini-paragraphs, </a:t>
            </a:r>
            <a:br>
              <a:rPr lang="en-GB" sz="2400" dirty="0">
                <a:solidFill>
                  <a:schemeClr val="bg1"/>
                </a:solidFill>
                <a:latin typeface="Andika" panose="02000000000000000000" pitchFamily="2" charset="0"/>
                <a:ea typeface="Andika"/>
                <a:cs typeface="Andika"/>
              </a:rPr>
            </a:br>
            <a:r>
              <a:rPr lang="en-GB" sz="2400" dirty="0">
                <a:solidFill>
                  <a:schemeClr val="bg1"/>
                </a:solidFill>
                <a:latin typeface="Andika" panose="02000000000000000000" pitchFamily="2" charset="0"/>
                <a:ea typeface="Andika"/>
                <a:cs typeface="Andika"/>
              </a:rPr>
              <a:t>each using an ellipsis for a different purpose:</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26873" y="347694"/>
            <a:ext cx="8062577" cy="961360"/>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fontScale="90000"/>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1816" y="84302"/>
            <a:ext cx="1999407" cy="2479049"/>
          </a:xfrm>
          <a:prstGeom prst="rect">
            <a:avLst/>
          </a:prstGeom>
        </p:spPr>
      </p:pic>
    </p:spTree>
    <p:extLst>
      <p:ext uri="{BB962C8B-B14F-4D97-AF65-F5344CB8AC3E}">
        <p14:creationId xmlns:p14="http://schemas.microsoft.com/office/powerpoint/2010/main" val="407876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42" presetClass="path" presetSubtype="0" accel="50000" decel="50000" fill="hold" nodeType="withEffect">
                                  <p:stCondLst>
                                    <p:cond delay="0"/>
                                  </p:stCondLst>
                                  <p:childTnLst>
                                    <p:animMotion origin="layout" path="M 0.22162 -0.12176 L -1.66667E-6 -3.33333E-6 " pathEditMode="relative" rAng="0" ptsTypes="AA">
                                      <p:cBhvr>
                                        <p:cTn id="17" dur="5000" fill="hold"/>
                                        <p:tgtEl>
                                          <p:spTgt spid="13"/>
                                        </p:tgtEl>
                                        <p:attrNameLst>
                                          <p:attrName>ppt_x</p:attrName>
                                          <p:attrName>ppt_y</p:attrName>
                                        </p:attrNameLst>
                                      </p:cBhvr>
                                      <p:rCtr x="-11081" y="60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1797142191"/>
              </p:ext>
            </p:extLst>
          </p:nvPr>
        </p:nvGraphicFramePr>
        <p:xfrm>
          <a:off x="123825" y="173624"/>
          <a:ext cx="11925299" cy="5293729"/>
        </p:xfrm>
        <a:graphic>
          <a:graphicData uri="http://schemas.openxmlformats.org/drawingml/2006/table">
            <a:tbl>
              <a:tblPr firstRow="1" bandRow="1">
                <a:tableStyleId>{5C22544A-7EE6-4342-B048-85BDC9FD1C3A}</a:tableStyleId>
              </a:tblPr>
              <a:tblGrid>
                <a:gridCol w="3279931">
                  <a:extLst>
                    <a:ext uri="{9D8B030D-6E8A-4147-A177-3AD203B41FA5}">
                      <a16:colId xmlns:a16="http://schemas.microsoft.com/office/drawing/2014/main" val="3074923577"/>
                    </a:ext>
                  </a:extLst>
                </a:gridCol>
                <a:gridCol w="3469171">
                  <a:extLst>
                    <a:ext uri="{9D8B030D-6E8A-4147-A177-3AD203B41FA5}">
                      <a16:colId xmlns:a16="http://schemas.microsoft.com/office/drawing/2014/main" val="3218423113"/>
                    </a:ext>
                  </a:extLst>
                </a:gridCol>
                <a:gridCol w="3659465">
                  <a:extLst>
                    <a:ext uri="{9D8B030D-6E8A-4147-A177-3AD203B41FA5}">
                      <a16:colId xmlns:a16="http://schemas.microsoft.com/office/drawing/2014/main" val="3479947622"/>
                    </a:ext>
                  </a:extLst>
                </a:gridCol>
                <a:gridCol w="1516732">
                  <a:extLst>
                    <a:ext uri="{9D8B030D-6E8A-4147-A177-3AD203B41FA5}">
                      <a16:colId xmlns:a16="http://schemas.microsoft.com/office/drawing/2014/main" val="118736995"/>
                    </a:ext>
                  </a:extLst>
                </a:gridCol>
              </a:tblGrid>
              <a:tr h="397973">
                <a:tc>
                  <a:txBody>
                    <a:bodyPr/>
                    <a:lstStyle/>
                    <a:p>
                      <a:r>
                        <a:rPr lang="en-GB" sz="1600" dirty="0">
                          <a:latin typeface="+mn-lt"/>
                        </a:rPr>
                        <a:t>Topic </a:t>
                      </a:r>
                    </a:p>
                  </a:txBody>
                  <a:tcPr anchor="ctr">
                    <a:solidFill>
                      <a:srgbClr val="7030A0"/>
                    </a:solidFill>
                  </a:tcPr>
                </a:tc>
                <a:tc gridSpan="2">
                  <a:txBody>
                    <a:bodyPr/>
                    <a:lstStyle/>
                    <a:p>
                      <a:pPr algn="ctr"/>
                      <a:r>
                        <a:rPr lang="en-GB" sz="1600" dirty="0">
                          <a:latin typeface="+mn-lt"/>
                        </a:rPr>
                        <a:t>Example Question</a:t>
                      </a:r>
                    </a:p>
                  </a:txBody>
                  <a:tcPr anchor="ctr">
                    <a:solidFill>
                      <a:srgbClr val="7030A0"/>
                    </a:solidFill>
                  </a:tcPr>
                </a:tc>
                <a:tc hMerge="1">
                  <a:txBody>
                    <a:bodyPr/>
                    <a:lstStyle/>
                    <a:p>
                      <a:pPr algn="ctr"/>
                      <a:endParaRPr lang="en-GB" sz="4400" dirty="0"/>
                    </a:p>
                  </a:txBody>
                  <a:tcPr>
                    <a:solidFill>
                      <a:srgbClr val="7030A0"/>
                    </a:solidFill>
                  </a:tcPr>
                </a:tc>
                <a:tc>
                  <a:txBody>
                    <a:bodyPr/>
                    <a:lstStyle/>
                    <a:p>
                      <a:pPr algn="ctr"/>
                      <a:r>
                        <a:rPr lang="en-GB" sz="1600" dirty="0">
                          <a:latin typeface="+mn-lt"/>
                        </a:rPr>
                        <a:t>Code</a:t>
                      </a:r>
                    </a:p>
                  </a:txBody>
                  <a:tcPr anchor="ctr">
                    <a:solidFill>
                      <a:srgbClr val="7030A0"/>
                    </a:solidFill>
                  </a:tcPr>
                </a:tc>
                <a:extLst>
                  <a:ext uri="{0D108BD9-81ED-4DB2-BD59-A6C34878D82A}">
                    <a16:rowId xmlns:a16="http://schemas.microsoft.com/office/drawing/2014/main" val="1080527238"/>
                  </a:ext>
                </a:extLst>
              </a:tr>
              <a:tr h="532641">
                <a:tc>
                  <a:txBody>
                    <a:bodyPr/>
                    <a:lstStyle/>
                    <a:p>
                      <a:pPr marL="0" algn="l" defTabSz="914400" rtl="0" eaLnBrk="1" latinLnBrk="0" hangingPunct="1"/>
                      <a:r>
                        <a:rPr lang="en-GB" sz="1600" i="0" kern="1200" dirty="0">
                          <a:solidFill>
                            <a:schemeClr val="dk1"/>
                          </a:solidFill>
                          <a:effectLst/>
                          <a:latin typeface="+mn-lt"/>
                          <a:ea typeface="+mn-ea"/>
                          <a:cs typeface="+mn-cs"/>
                        </a:rPr>
                        <a:t>Punctuation - Ellipsis</a:t>
                      </a:r>
                      <a:endParaRPr lang="en-GB" sz="16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i="0" kern="1200" dirty="0">
                          <a:solidFill>
                            <a:schemeClr val="dk1"/>
                          </a:solidFill>
                          <a:effectLst/>
                          <a:latin typeface="+mn-lt"/>
                          <a:ea typeface="+mn-ea"/>
                          <a:cs typeface="+mn-cs"/>
                        </a:rPr>
                        <a:t>What is the purpose of the ellipsis in the below sentence?</a:t>
                      </a:r>
                      <a:endParaRPr lang="en-GB" sz="16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600" kern="1200">
                          <a:solidFill>
                            <a:schemeClr val="dk1"/>
                          </a:solidFill>
                          <a:latin typeface="+mn-lt"/>
                          <a:ea typeface="+mn-ea"/>
                          <a:cs typeface="+mn-cs"/>
                        </a:rPr>
                        <a:t>An unfinished thought/To create suspense</a:t>
                      </a:r>
                      <a:endParaRPr lang="en-GB" sz="1600" kern="1200" dirty="0">
                        <a:solidFill>
                          <a:schemeClr val="dk1"/>
                        </a:solidFill>
                        <a:latin typeface="+mn-lt"/>
                        <a:ea typeface="+mn-ea"/>
                        <a:cs typeface="+mn-cs"/>
                      </a:endParaRPr>
                    </a:p>
                  </a:txBody>
                  <a:tcPr marL="28575" marR="28575" marT="0" marB="0" anchor="ctr"/>
                </a:tc>
                <a:tc>
                  <a:txBody>
                    <a:bodyPr/>
                    <a:lstStyle/>
                    <a:p>
                      <a:pPr algn="l"/>
                      <a:r>
                        <a:rPr lang="en-GB" sz="1600" i="0" kern="1200" dirty="0" err="1">
                          <a:solidFill>
                            <a:schemeClr val="dk1"/>
                          </a:solidFill>
                          <a:effectLst/>
                          <a:latin typeface="+mn-lt"/>
                          <a:ea typeface="+mn-ea"/>
                          <a:cs typeface="+mn-cs"/>
                        </a:rPr>
                        <a:t>Gellipsis</a:t>
                      </a:r>
                      <a:endParaRPr lang="en-GB" sz="16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27501023"/>
                  </a:ext>
                </a:extLst>
              </a:tr>
              <a:tr h="532641">
                <a:tc>
                  <a:txBody>
                    <a:bodyPr/>
                    <a:lstStyle/>
                    <a:p>
                      <a:pPr>
                        <a:lnSpc>
                          <a:spcPct val="107000"/>
                        </a:lnSpc>
                        <a:spcAft>
                          <a:spcPts val="800"/>
                        </a:spcAft>
                        <a:buNone/>
                      </a:pPr>
                      <a:r>
                        <a:rPr lang="en-GB" sz="1600" i="0" kern="1200" dirty="0">
                          <a:solidFill>
                            <a:schemeClr val="dk1"/>
                          </a:solidFill>
                          <a:effectLst/>
                          <a:latin typeface="+mn-lt"/>
                          <a:ea typeface="+mn-ea"/>
                          <a:cs typeface="+mn-cs"/>
                        </a:rPr>
                        <a:t>Punctuation - Commas - Lists 2</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gridSpan="2">
                  <a:txBody>
                    <a:bodyPr/>
                    <a:lstStyle/>
                    <a:p>
                      <a:pPr>
                        <a:lnSpc>
                          <a:spcPct val="107000"/>
                        </a:lnSpc>
                        <a:spcAft>
                          <a:spcPts val="800"/>
                        </a:spcAft>
                        <a:buNone/>
                      </a:pPr>
                      <a:r>
                        <a:rPr lang="en-GB" sz="1600" i="0" kern="1200" dirty="0">
                          <a:solidFill>
                            <a:schemeClr val="dk1"/>
                          </a:solidFill>
                          <a:effectLst/>
                          <a:latin typeface="+mn-lt"/>
                          <a:ea typeface="+mn-ea"/>
                          <a:cs typeface="+mn-cs"/>
                        </a:rPr>
                        <a:t>Which sentence is correctly punctuated?</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hMerge="1">
                  <a:txBody>
                    <a:bodyPr/>
                    <a:lstStyle/>
                    <a:p>
                      <a:pPr>
                        <a:lnSpc>
                          <a:spcPct val="107000"/>
                        </a:lnSpc>
                        <a:spcAft>
                          <a:spcPts val="800"/>
                        </a:spcAft>
                        <a:buNone/>
                      </a:pP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buNone/>
                      </a:pPr>
                      <a:r>
                        <a:rPr lang="en-GB" sz="1600" i="0" kern="1200" dirty="0">
                          <a:solidFill>
                            <a:schemeClr val="dk1"/>
                          </a:solidFill>
                          <a:effectLst/>
                          <a:latin typeface="+mn-lt"/>
                          <a:ea typeface="+mn-ea"/>
                          <a:cs typeface="+mn-cs"/>
                        </a:rPr>
                        <a:t>GList2</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19889994"/>
                  </a:ext>
                </a:extLst>
              </a:tr>
              <a:tr h="532641">
                <a:tc>
                  <a:txBody>
                    <a:bodyPr/>
                    <a:lstStyle/>
                    <a:p>
                      <a:pPr rtl="0" fontAlgn="b">
                        <a:buNone/>
                      </a:pPr>
                      <a:r>
                        <a:rPr lang="en-GB" sz="1600" dirty="0">
                          <a:effectLst/>
                        </a:rPr>
                        <a:t>Punctuation - Punctuation - Your or You're?</a:t>
                      </a:r>
                    </a:p>
                  </a:txBody>
                  <a:tcPr marL="28575" marR="28575" marT="0" marB="0" anchor="ctr"/>
                </a:tc>
                <a:tc gridSpan="2">
                  <a:txBody>
                    <a:bodyPr/>
                    <a:lstStyle/>
                    <a:p>
                      <a:pPr rtl="0" fontAlgn="b">
                        <a:buNone/>
                      </a:pPr>
                      <a:r>
                        <a:rPr lang="en-GB" sz="1600" dirty="0">
                          <a:effectLst/>
                        </a:rPr>
                        <a:t>Which is the correct word?</a:t>
                      </a:r>
                    </a:p>
                  </a:txBody>
                  <a:tcPr marL="28575" marR="28575" marT="0" marB="0" anchor="ctr"/>
                </a:tc>
                <a:tc hMerge="1">
                  <a:txBody>
                    <a:bodyPr/>
                    <a:lstStyle/>
                    <a:p>
                      <a:pPr>
                        <a:lnSpc>
                          <a:spcPct val="107000"/>
                        </a:lnSpc>
                        <a:spcAft>
                          <a:spcPts val="800"/>
                        </a:spcAft>
                        <a:buNone/>
                      </a:pP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a:txBody>
                    <a:bodyPr/>
                    <a:lstStyle/>
                    <a:p>
                      <a:pPr rtl="0" fontAlgn="b">
                        <a:buNone/>
                      </a:pPr>
                      <a:r>
                        <a:rPr lang="en-GB" sz="1600" dirty="0" err="1">
                          <a:effectLst/>
                        </a:rPr>
                        <a:t>GYouryoure</a:t>
                      </a:r>
                      <a:endParaRPr lang="en-GB" sz="1600" dirty="0">
                        <a:effectLst/>
                      </a:endParaRPr>
                    </a:p>
                  </a:txBody>
                  <a:tcPr marL="28575" marR="28575" marT="0" marB="0" anchor="ctr"/>
                </a:tc>
                <a:extLst>
                  <a:ext uri="{0D108BD9-81ED-4DB2-BD59-A6C34878D82A}">
                    <a16:rowId xmlns:a16="http://schemas.microsoft.com/office/drawing/2014/main" val="429674112"/>
                  </a:ext>
                </a:extLst>
              </a:tr>
              <a:tr h="575030">
                <a:tc>
                  <a:txBody>
                    <a:bodyPr/>
                    <a:lstStyle/>
                    <a:p>
                      <a:pPr rtl="0" fontAlgn="b">
                        <a:buNone/>
                      </a:pPr>
                      <a:r>
                        <a:rPr lang="en-GB" sz="1600" dirty="0">
                          <a:effectLst/>
                        </a:rPr>
                        <a:t>Punctuation - There, They're or Their</a:t>
                      </a:r>
                    </a:p>
                  </a:txBody>
                  <a:tcPr marL="28575" marR="28575" marT="0" marB="0" anchor="ctr"/>
                </a:tc>
                <a:tc gridSpan="2">
                  <a:txBody>
                    <a:bodyPr/>
                    <a:lstStyle/>
                    <a:p>
                      <a:pPr rtl="0" fontAlgn="b">
                        <a:buNone/>
                      </a:pPr>
                      <a:r>
                        <a:rPr lang="en-GB" sz="1600" dirty="0">
                          <a:effectLst/>
                        </a:rPr>
                        <a:t>Which is the correct word?</a:t>
                      </a:r>
                    </a:p>
                  </a:txBody>
                  <a:tcPr marL="28575" marR="28575" marT="0" marB="0" anchor="ctr"/>
                </a:tc>
                <a:tc hMerge="1">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latin typeface="+mn-lt"/>
                      </a:endParaRPr>
                    </a:p>
                  </a:txBody>
                  <a:tcPr marL="28575" marR="28575" marT="0" marB="0" anchor="ctr"/>
                </a:tc>
                <a:tc>
                  <a:txBody>
                    <a:bodyPr/>
                    <a:lstStyle/>
                    <a:p>
                      <a:pPr rtl="0" fontAlgn="b">
                        <a:buNone/>
                      </a:pPr>
                      <a:r>
                        <a:rPr lang="en-GB" sz="1600" dirty="0" err="1">
                          <a:effectLst/>
                        </a:rPr>
                        <a:t>Gthere</a:t>
                      </a:r>
                      <a:endParaRPr lang="en-GB" sz="1600" dirty="0">
                        <a:effectLst/>
                      </a:endParaRPr>
                    </a:p>
                  </a:txBody>
                  <a:tcPr marL="28575" marR="28575" marT="0" marB="0" anchor="ctr"/>
                </a:tc>
                <a:extLst>
                  <a:ext uri="{0D108BD9-81ED-4DB2-BD59-A6C34878D82A}">
                    <a16:rowId xmlns:a16="http://schemas.microsoft.com/office/drawing/2014/main" val="4064309331"/>
                  </a:ext>
                </a:extLst>
              </a:tr>
              <a:tr h="592239">
                <a:tc>
                  <a:txBody>
                    <a:bodyPr/>
                    <a:lstStyle/>
                    <a:p>
                      <a:pPr marL="0" algn="l" defTabSz="914400" rtl="0" eaLnBrk="1" latinLnBrk="0" hangingPunct="1"/>
                      <a:r>
                        <a:rPr lang="en-GB" sz="1600" i="0" kern="1200" dirty="0">
                          <a:solidFill>
                            <a:schemeClr val="dk1"/>
                          </a:solidFill>
                          <a:effectLst/>
                          <a:latin typeface="+mn-lt"/>
                          <a:ea typeface="+mn-ea"/>
                          <a:cs typeface="+mn-cs"/>
                        </a:rPr>
                        <a:t>Punctuation - Commas - Ambiguity 1</a:t>
                      </a:r>
                      <a:endParaRPr lang="en-GB" sz="1600" kern="1200" dirty="0">
                        <a:solidFill>
                          <a:schemeClr val="dk1"/>
                        </a:solidFill>
                        <a:latin typeface="+mn-lt"/>
                        <a:ea typeface="+mn-ea"/>
                        <a:cs typeface="+mn-cs"/>
                      </a:endParaRPr>
                    </a:p>
                  </a:txBody>
                  <a:tcPr anchor="ctr"/>
                </a:tc>
                <a:tc grid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i="0" kern="1200" dirty="0">
                          <a:solidFill>
                            <a:schemeClr val="dk1"/>
                          </a:solidFill>
                          <a:effectLst/>
                          <a:latin typeface="+mn-lt"/>
                          <a:ea typeface="+mn-ea"/>
                          <a:cs typeface="+mn-cs"/>
                        </a:rPr>
                        <a:t>The sentence below doesn't mean what the author wanted. Can you select the sentence the author should have used?</a:t>
                      </a:r>
                      <a:endParaRPr lang="en-GB" sz="1600" dirty="0">
                        <a:effectLst/>
                        <a:latin typeface="+mn-lt"/>
                      </a:endParaRPr>
                    </a:p>
                  </a:txBody>
                  <a:tcPr marL="28575" marR="28575" marT="0" marB="0" anchor="ctr"/>
                </a:tc>
                <a:tc hMerge="1">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latin typeface="+mn-lt"/>
                      </a:endParaRPr>
                    </a:p>
                  </a:txBody>
                  <a:tcPr marL="28575" marR="28575" marT="0" marB="0" anchor="ctr"/>
                </a:tc>
                <a:tc>
                  <a:txBody>
                    <a:bodyPr/>
                    <a:lstStyle/>
                    <a:p>
                      <a:pPr algn="l"/>
                      <a:r>
                        <a:rPr lang="en-GB" sz="1600" i="0" kern="1200" dirty="0" err="1">
                          <a:solidFill>
                            <a:schemeClr val="dk1"/>
                          </a:solidFill>
                          <a:effectLst/>
                          <a:latin typeface="+mn-lt"/>
                          <a:ea typeface="+mn-ea"/>
                          <a:cs typeface="+mn-cs"/>
                        </a:rPr>
                        <a:t>GAmbCommas</a:t>
                      </a:r>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3167368558"/>
                  </a:ext>
                </a:extLst>
              </a:tr>
              <a:tr h="532641">
                <a:tc>
                  <a:txBody>
                    <a:bodyPr/>
                    <a:lstStyle/>
                    <a:p>
                      <a:pPr rtl="0" fontAlgn="b">
                        <a:buNone/>
                      </a:pPr>
                      <a:r>
                        <a:rPr lang="en-GB" sz="1600" dirty="0">
                          <a:effectLst/>
                        </a:rPr>
                        <a:t>Punctuation - Commas - Ambiguity 2</a:t>
                      </a:r>
                    </a:p>
                  </a:txBody>
                  <a:tcPr marL="28575" marR="28575" marT="0" marB="0" anchor="ctr"/>
                </a:tc>
                <a:tc gridSpan="2">
                  <a:txBody>
                    <a:bodyPr/>
                    <a:lstStyle/>
                    <a:p>
                      <a:pPr rtl="0" fontAlgn="b">
                        <a:buNone/>
                      </a:pPr>
                      <a:r>
                        <a:rPr lang="en-GB" sz="1600" dirty="0">
                          <a:effectLst/>
                        </a:rPr>
                        <a:t>Which sentence is correctly punctuated to avoid ambiguity?</a:t>
                      </a:r>
                    </a:p>
                  </a:txBody>
                  <a:tcPr marL="0" marR="0" marT="0" marB="0" anchor="ctr"/>
                </a:tc>
                <a:tc hMerge="1">
                  <a:txBody>
                    <a:bodyPr/>
                    <a:lstStyle/>
                    <a:p>
                      <a:endParaRPr dirty="0"/>
                    </a:p>
                  </a:txBody>
                  <a:tcPr marL="28575" marR="28575" marT="0" marB="0" anchor="b"/>
                </a:tc>
                <a:tc>
                  <a:txBody>
                    <a:bodyPr/>
                    <a:lstStyle/>
                    <a:p>
                      <a:pPr rtl="0" fontAlgn="b">
                        <a:buNone/>
                      </a:pPr>
                      <a:r>
                        <a:rPr lang="en-GB" sz="1600" dirty="0" err="1">
                          <a:effectLst/>
                        </a:rPr>
                        <a:t>GCommaAmb</a:t>
                      </a:r>
                      <a:endParaRPr lang="en-GB" sz="1600" dirty="0">
                        <a:effectLst/>
                      </a:endParaRPr>
                    </a:p>
                  </a:txBody>
                  <a:tcPr marL="28575" marR="28575" marT="0" marB="0" anchor="ctr"/>
                </a:tc>
                <a:extLst>
                  <a:ext uri="{0D108BD9-81ED-4DB2-BD59-A6C34878D82A}">
                    <a16:rowId xmlns:a16="http://schemas.microsoft.com/office/drawing/2014/main" val="2848929827"/>
                  </a:ext>
                </a:extLst>
              </a:tr>
              <a:tr h="532641">
                <a:tc>
                  <a:txBody>
                    <a:bodyPr/>
                    <a:lstStyle/>
                    <a:p>
                      <a:pPr rtl="0" fontAlgn="b">
                        <a:buNone/>
                      </a:pPr>
                      <a:r>
                        <a:rPr lang="en-GB" sz="1600">
                          <a:effectLst/>
                        </a:rPr>
                        <a:t>Punctuation - Parentheses - Brackets</a:t>
                      </a:r>
                    </a:p>
                  </a:txBody>
                  <a:tcPr marL="28575" marR="28575" marT="0" marB="0" anchor="ctr"/>
                </a:tc>
                <a:tc gridSpan="2">
                  <a:txBody>
                    <a:bodyPr/>
                    <a:lstStyle/>
                    <a:p>
                      <a:pPr rtl="0" fontAlgn="b">
                        <a:buNone/>
                      </a:pPr>
                      <a:r>
                        <a:rPr lang="en-GB" sz="1600" dirty="0">
                          <a:effectLst/>
                        </a:rPr>
                        <a:t>Which sentence is correctly punctuated?</a:t>
                      </a:r>
                    </a:p>
                    <a:p>
                      <a:pPr rtl="0" fontAlgn="b">
                        <a:buNone/>
                      </a:pPr>
                      <a:endParaRPr lang="en-GB" sz="1600" dirty="0">
                        <a:effectLst/>
                      </a:endParaRPr>
                    </a:p>
                  </a:txBody>
                  <a:tcPr marL="28575" marR="28575" marT="0" marB="0" anchor="ctr"/>
                </a:tc>
                <a:tc hMerge="1">
                  <a:txBody>
                    <a:bodyPr/>
                    <a:lstStyle/>
                    <a:p>
                      <a:endParaRPr dirty="0"/>
                    </a:p>
                  </a:txBody>
                  <a:tcPr marL="28575" marR="28575" marT="0" marB="0" anchor="b"/>
                </a:tc>
                <a:tc>
                  <a:txBody>
                    <a:bodyPr/>
                    <a:lstStyle/>
                    <a:p>
                      <a:pPr rtl="0" fontAlgn="b">
                        <a:buNone/>
                      </a:pPr>
                      <a:r>
                        <a:rPr lang="en-GB" sz="1600" dirty="0" err="1">
                          <a:effectLst/>
                        </a:rPr>
                        <a:t>GParBrack</a:t>
                      </a:r>
                      <a:endParaRPr lang="en-GB" sz="1600" dirty="0">
                        <a:effectLst/>
                      </a:endParaRPr>
                    </a:p>
                  </a:txBody>
                  <a:tcPr marL="28575" marR="28575" marT="0" marB="0" anchor="ctr"/>
                </a:tc>
                <a:extLst>
                  <a:ext uri="{0D108BD9-81ED-4DB2-BD59-A6C34878D82A}">
                    <a16:rowId xmlns:a16="http://schemas.microsoft.com/office/drawing/2014/main" val="2148035971"/>
                  </a:ext>
                </a:extLst>
              </a:tr>
              <a:tr h="532641">
                <a:tc>
                  <a:txBody>
                    <a:bodyPr/>
                    <a:lstStyle/>
                    <a:p>
                      <a:pPr rtl="0" fontAlgn="b">
                        <a:buNone/>
                      </a:pPr>
                      <a:r>
                        <a:rPr lang="en-GB" sz="1600">
                          <a:effectLst/>
                        </a:rPr>
                        <a:t>Punctuation - Parentheses - Commas</a:t>
                      </a:r>
                    </a:p>
                  </a:txBody>
                  <a:tcPr marL="28575" marR="28575" marT="0" marB="0" anchor="ctr"/>
                </a:tc>
                <a:tc gridSpan="2">
                  <a:txBody>
                    <a:bodyPr/>
                    <a:lstStyle/>
                    <a:p>
                      <a:pPr rtl="0" fontAlgn="b">
                        <a:buNone/>
                      </a:pPr>
                      <a:r>
                        <a:rPr lang="en-GB" sz="1600" dirty="0">
                          <a:effectLst/>
                        </a:rPr>
                        <a:t>Which sentence is correctly punctuated?</a:t>
                      </a:r>
                    </a:p>
                  </a:txBody>
                  <a:tcPr marL="28575" marR="28575" marT="0" marB="0" anchor="ctr"/>
                </a:tc>
                <a:tc hMerge="1">
                  <a:txBody>
                    <a:bodyPr/>
                    <a:lstStyle/>
                    <a:p>
                      <a:endParaRPr dirty="0"/>
                    </a:p>
                  </a:txBody>
                  <a:tcPr marL="28575" marR="28575" marT="0" marB="0" anchor="b"/>
                </a:tc>
                <a:tc>
                  <a:txBody>
                    <a:bodyPr/>
                    <a:lstStyle/>
                    <a:p>
                      <a:pPr rtl="0" fontAlgn="b">
                        <a:buNone/>
                      </a:pPr>
                      <a:r>
                        <a:rPr lang="en-GB" sz="1600">
                          <a:effectLst/>
                        </a:rPr>
                        <a:t>GParCom</a:t>
                      </a:r>
                    </a:p>
                  </a:txBody>
                  <a:tcPr marL="28575" marR="28575" marT="0" marB="0" anchor="ctr"/>
                </a:tc>
                <a:extLst>
                  <a:ext uri="{0D108BD9-81ED-4DB2-BD59-A6C34878D82A}">
                    <a16:rowId xmlns:a16="http://schemas.microsoft.com/office/drawing/2014/main" val="2423520926"/>
                  </a:ext>
                </a:extLst>
              </a:tr>
              <a:tr h="532641">
                <a:tc>
                  <a:txBody>
                    <a:bodyPr/>
                    <a:lstStyle/>
                    <a:p>
                      <a:pPr rtl="0" fontAlgn="b">
                        <a:buNone/>
                      </a:pPr>
                      <a:r>
                        <a:rPr lang="en-GB" sz="1600" dirty="0">
                          <a:effectLst/>
                        </a:rPr>
                        <a:t>Punctuation - Parentheses - Dashes</a:t>
                      </a:r>
                    </a:p>
                  </a:txBody>
                  <a:tcPr marL="28575" marR="28575" marT="0" marB="0" anchor="ctr"/>
                </a:tc>
                <a:tc gridSpan="2">
                  <a:txBody>
                    <a:bodyPr/>
                    <a:lstStyle/>
                    <a:p>
                      <a:pPr rtl="0" fontAlgn="b">
                        <a:buNone/>
                      </a:pPr>
                      <a:r>
                        <a:rPr lang="en-GB" sz="1600" dirty="0">
                          <a:effectLst/>
                        </a:rPr>
                        <a:t>Which sentence is correctly punctuated?</a:t>
                      </a:r>
                    </a:p>
                  </a:txBody>
                  <a:tcPr marL="28575" marR="28575" marT="0" marB="0" anchor="ctr"/>
                </a:tc>
                <a:tc hMerge="1">
                  <a:txBody>
                    <a:bodyPr/>
                    <a:lstStyle/>
                    <a:p>
                      <a:endParaRPr dirty="0"/>
                    </a:p>
                  </a:txBody>
                  <a:tcPr marL="28575" marR="28575" marT="0" marB="0" anchor="b"/>
                </a:tc>
                <a:tc>
                  <a:txBody>
                    <a:bodyPr/>
                    <a:lstStyle/>
                    <a:p>
                      <a:pPr rtl="0" fontAlgn="b">
                        <a:buNone/>
                      </a:pPr>
                      <a:r>
                        <a:rPr lang="en-GB" sz="1600" dirty="0" err="1">
                          <a:effectLst/>
                        </a:rPr>
                        <a:t>GParDash</a:t>
                      </a:r>
                      <a:endParaRPr lang="en-GB" sz="1600" dirty="0">
                        <a:effectLst/>
                      </a:endParaRPr>
                    </a:p>
                  </a:txBody>
                  <a:tcPr marL="28575" marR="28575" marT="0" marB="0" anchor="ctr"/>
                </a:tc>
                <a:extLst>
                  <a:ext uri="{0D108BD9-81ED-4DB2-BD59-A6C34878D82A}">
                    <a16:rowId xmlns:a16="http://schemas.microsoft.com/office/drawing/2014/main" val="2329436792"/>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943857" y="5734050"/>
            <a:ext cx="5530727" cy="72172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1926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C34E6-7CBF-9FB6-AB1B-CE5C6139D95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2DAEEA8-98BB-922B-360E-C39B0E96D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038CD12-0B47-79FF-67FB-9DB6C1E389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509119B-9887-D522-F1AB-40DA885DCCA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C8ED66C-ADDC-A56B-1BEC-533369C1360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F1E16DCC-E784-2A60-E9E8-D734C9FE289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3894D8F-C2CE-5E92-B52E-513E38C1EBD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B57B8A3F-67D0-F407-74AA-338C74FABBA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4087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DBA7-928F-FFB4-86D6-21FE07C59EB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856CBEF-16BB-0BC6-7F4C-B1D28AAF8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1629490-B5D2-D8E5-06AD-976BDD9132E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15DE0208-EFCB-242E-D92E-071242C209C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3F4A9F4-9F64-5693-901D-308564696A1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F753E088-18B8-9351-0161-C8EEB6CB34B8}"/>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810887C9-5457-3566-E5F2-588904535EE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33A908B-9D82-5411-8493-EF27B6F8510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there secret hideout</a:t>
            </a:r>
          </a:p>
        </p:txBody>
      </p:sp>
    </p:spTree>
    <p:extLst>
      <p:ext uri="{BB962C8B-B14F-4D97-AF65-F5344CB8AC3E}">
        <p14:creationId xmlns:p14="http://schemas.microsoft.com/office/powerpoint/2010/main" val="225180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2B9A-F3AF-BCCF-CEEB-21348DEB701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AA545E3-53C1-06FA-AC99-71884957C1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A1227FB-A4C4-59F2-86AF-ECD6395547B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19FCB1E-F395-BD22-7804-F3BF251FF09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EBE7326-2B12-E4DF-55C8-5314B0FCE42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28F92D5-4760-7FB8-5CA8-9AFDEA150DE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911C040-7935-2225-EDEC-29B9D59C422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E7D7F346-ABA7-3D65-EAF9-F3BACEF2BCB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p>
        </p:txBody>
      </p:sp>
    </p:spTree>
    <p:extLst>
      <p:ext uri="{BB962C8B-B14F-4D97-AF65-F5344CB8AC3E}">
        <p14:creationId xmlns:p14="http://schemas.microsoft.com/office/powerpoint/2010/main" val="181261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D78DA-9707-026B-172B-FAFA594FF8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82241E7-9A8F-63FA-EC20-FB84997F3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50F5B0F-C590-8708-0F7C-59CF2F1BEC1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0A53FBC-1B79-E469-25A9-3D703B3CE8B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6C85902-AF4A-CD59-79BA-A0A1E13F7EE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E5379E8E-F705-E0B2-D337-81E23A1DB68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496AA23-E8C5-6362-7878-A310BFF2CAD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D496BC6E-5202-ACB6-50F4-21E811615695}"/>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5324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5707</Words>
  <Application>Microsoft Office PowerPoint</Application>
  <PresentationFormat>Widescreen</PresentationFormat>
  <Paragraphs>698</Paragraphs>
  <Slides>54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54</vt:i4>
      </vt:variant>
    </vt:vector>
  </HeadingPairs>
  <TitlesOfParts>
    <vt:vector size="57"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Ellipses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2025-12-22T08:51:10Z</dcterms:modified>
</cp:coreProperties>
</file>