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93" r:id="rId2"/>
    <p:sldId id="274" r:id="rId3"/>
    <p:sldId id="2627" r:id="rId4"/>
    <p:sldId id="2628" r:id="rId5"/>
    <p:sldId id="2629" r:id="rId6"/>
    <p:sldId id="2630" r:id="rId7"/>
    <p:sldId id="2631" r:id="rId8"/>
    <p:sldId id="2632" r:id="rId9"/>
    <p:sldId id="363" r:id="rId10"/>
    <p:sldId id="365" r:id="rId11"/>
    <p:sldId id="380" r:id="rId12"/>
    <p:sldId id="381" r:id="rId13"/>
    <p:sldId id="382" r:id="rId14"/>
    <p:sldId id="383" r:id="rId15"/>
    <p:sldId id="360" r:id="rId16"/>
    <p:sldId id="366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40205E-6447-4798-9B92-9D6656EE4C2A}" v="11" dt="2026-08-18T15:59:10.3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8-18T15:59:10.325" v="20"/>
      <pc:docMkLst>
        <pc:docMk/>
      </pc:docMkLst>
      <pc:sldChg chg="del">
        <pc:chgData name="Glen Jones" userId="e846aaca-4b24-4b13-b0d0-f2308e16b284" providerId="ADAL" clId="{ED47ACC3-9597-4D89-A1DC-43CF280EF274}" dt="2026-08-18T12:46:56.461" v="10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8T12:46:56.461" v="10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8T12:46:56.461" v="10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8-18T12:46:56.461" v="10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8-18T12:46:56.461" v="10" actId="47"/>
        <pc:sldMkLst>
          <pc:docMk/>
          <pc:sldMk cId="3533713161" sldId="476"/>
        </pc:sldMkLst>
      </pc:sldChg>
      <pc:sldChg chg="add">
        <pc:chgData name="Glen Jones" userId="e846aaca-4b24-4b13-b0d0-f2308e16b284" providerId="ADAL" clId="{ED47ACC3-9597-4D89-A1DC-43CF280EF274}" dt="2026-08-18T12:46:52.740" v="9"/>
        <pc:sldMkLst>
          <pc:docMk/>
          <pc:sldMk cId="1096961318" sldId="2627"/>
        </pc:sldMkLst>
      </pc:sldChg>
      <pc:sldChg chg="add">
        <pc:chgData name="Glen Jones" userId="e846aaca-4b24-4b13-b0d0-f2308e16b284" providerId="ADAL" clId="{ED47ACC3-9597-4D89-A1DC-43CF280EF274}" dt="2026-08-18T12:46:52.740" v="9"/>
        <pc:sldMkLst>
          <pc:docMk/>
          <pc:sldMk cId="80416" sldId="2628"/>
        </pc:sldMkLst>
      </pc:sldChg>
      <pc:sldChg chg="add">
        <pc:chgData name="Glen Jones" userId="e846aaca-4b24-4b13-b0d0-f2308e16b284" providerId="ADAL" clId="{ED47ACC3-9597-4D89-A1DC-43CF280EF274}" dt="2026-08-18T12:46:52.740" v="9"/>
        <pc:sldMkLst>
          <pc:docMk/>
          <pc:sldMk cId="3911788463" sldId="2629"/>
        </pc:sldMkLst>
      </pc:sldChg>
      <pc:sldChg chg="add">
        <pc:chgData name="Glen Jones" userId="e846aaca-4b24-4b13-b0d0-f2308e16b284" providerId="ADAL" clId="{ED47ACC3-9597-4D89-A1DC-43CF280EF274}" dt="2026-08-18T12:46:52.740" v="9"/>
        <pc:sldMkLst>
          <pc:docMk/>
          <pc:sldMk cId="1796027781" sldId="2630"/>
        </pc:sldMkLst>
      </pc:sldChg>
      <pc:sldChg chg="add">
        <pc:chgData name="Glen Jones" userId="e846aaca-4b24-4b13-b0d0-f2308e16b284" providerId="ADAL" clId="{ED47ACC3-9597-4D89-A1DC-43CF280EF274}" dt="2026-08-18T12:46:52.740" v="9"/>
        <pc:sldMkLst>
          <pc:docMk/>
          <pc:sldMk cId="766016306" sldId="2631"/>
        </pc:sldMkLst>
      </pc:sldChg>
      <pc:sldChg chg="modSp add">
        <pc:chgData name="Glen Jones" userId="e846aaca-4b24-4b13-b0d0-f2308e16b284" providerId="ADAL" clId="{ED47ACC3-9597-4D89-A1DC-43CF280EF274}" dt="2026-08-18T15:59:10.325" v="20"/>
        <pc:sldMkLst>
          <pc:docMk/>
          <pc:sldMk cId="2729953555" sldId="2632"/>
        </pc:sldMkLst>
        <pc:graphicFrameChg chg="mod">
          <ac:chgData name="Glen Jones" userId="e846aaca-4b24-4b13-b0d0-f2308e16b284" providerId="ADAL" clId="{ED47ACC3-9597-4D89-A1DC-43CF280EF274}" dt="2026-08-18T15:59:10.325" v="20"/>
          <ac:graphicFrameMkLst>
            <pc:docMk/>
            <pc:sldMk cId="2729953555" sldId="2632"/>
            <ac:graphicFrameMk id="4" creationId="{E36843A5-D138-21AE-FF9B-C50914A2E2BC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B2594FE2-3E6A-427A-B386-4E651A75F6FF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400"/>
            <a:t>Prepositions</a:t>
          </a:r>
          <a:endParaRPr lang="en-GB" sz="1400" dirty="0"/>
        </a:p>
      </dgm:t>
    </dgm:pt>
    <dgm:pt modelId="{52A328BC-7C34-4B73-8F87-CF5BEDE5C1E8}" type="parTrans" cxnId="{EC5091A5-4C22-4A2B-B1CB-BA96134B6ED5}">
      <dgm:prSet/>
      <dgm:spPr/>
    </dgm:pt>
    <dgm:pt modelId="{C66FE8E7-D18D-418A-82B1-A81B9126F7F9}" type="sibTrans" cxnId="{EC5091A5-4C22-4A2B-B1CB-BA96134B6ED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39320"/>
      <dgm:spPr/>
    </dgm:pt>
    <dgm:pt modelId="{9D39E6FF-CEE1-408B-A2A2-2DF86198EC1D}" type="pres">
      <dgm:prSet presAssocID="{871E83FC-C0A7-4366-910C-0C2F0BA31BB4}" presName="hierChild3" presStyleCnt="0"/>
      <dgm:spPr/>
    </dgm:pt>
    <dgm:pt modelId="{B5595B19-D7F0-4E2A-944D-970B45676753}" type="pres">
      <dgm:prSet presAssocID="{52A328BC-7C34-4B73-8F87-CF5BEDE5C1E8}" presName="Name19" presStyleLbl="parChTrans1D3" presStyleIdx="0" presStyleCnt="1"/>
      <dgm:spPr/>
    </dgm:pt>
    <dgm:pt modelId="{4EAFB86E-781A-4009-B2F6-52BB311A8358}" type="pres">
      <dgm:prSet presAssocID="{B2594FE2-3E6A-427A-B386-4E651A75F6FF}" presName="Name21" presStyleCnt="0"/>
      <dgm:spPr/>
    </dgm:pt>
    <dgm:pt modelId="{AB299227-C9D0-4AAE-BD0E-D19E7B42FC2D}" type="pres">
      <dgm:prSet presAssocID="{B2594FE2-3E6A-427A-B386-4E651A75F6FF}" presName="level2Shape" presStyleLbl="node3" presStyleIdx="0" presStyleCnt="1"/>
      <dgm:spPr/>
    </dgm:pt>
    <dgm:pt modelId="{592E3063-4467-4345-B94C-AB5B3D036251}" type="pres">
      <dgm:prSet presAssocID="{B2594FE2-3E6A-427A-B386-4E651A75F6FF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A9D0361A-33DF-415B-ABDE-F4B088A31CD1}" type="presOf" srcId="{52867544-7B84-4746-8E15-83A3487D89AC}" destId="{257F4FAA-9336-4ABC-A5F4-051B56828069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2233538-E00E-4BC6-81E1-F9748A5385EF}" type="presOf" srcId="{247D286C-6A9F-4199-92CF-EBF31CE96611}" destId="{26DD600A-3C46-4D9E-8379-10794F66924A}" srcOrd="0" destOrd="0" presId="urn:microsoft.com/office/officeart/2005/8/layout/hierarchy6"/>
    <dgm:cxn modelId="{56FE1966-A019-4CC5-9F6E-B42E9B43F3DA}" type="presOf" srcId="{E4077D0A-89B9-48D0-B430-37B0E120FC14}" destId="{F150C942-4610-411E-BDFE-86CB29B06647}" srcOrd="0" destOrd="0" presId="urn:microsoft.com/office/officeart/2005/8/layout/hierarchy6"/>
    <dgm:cxn modelId="{13E5AF52-BD0C-45D0-AAC1-5BE2853DECC2}" type="presOf" srcId="{52A328BC-7C34-4B73-8F87-CF5BEDE5C1E8}" destId="{B5595B19-D7F0-4E2A-944D-970B45676753}" srcOrd="0" destOrd="0" presId="urn:microsoft.com/office/officeart/2005/8/layout/hierarchy6"/>
    <dgm:cxn modelId="{38631777-BF3F-43BC-BAEF-F593D00A0C39}" type="presOf" srcId="{B2594FE2-3E6A-427A-B386-4E651A75F6FF}" destId="{AB299227-C9D0-4AAE-BD0E-D19E7B42FC2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C1901496-7E52-46C7-A00F-576717105A68}" type="presOf" srcId="{BFDFC3B0-E6E0-4ABD-B046-5D5D74C9AE11}" destId="{E5E261E0-CCBC-4B5A-A904-F243E2AA53B0}" srcOrd="0" destOrd="0" presId="urn:microsoft.com/office/officeart/2005/8/layout/hierarchy6"/>
    <dgm:cxn modelId="{63F04F9A-537C-4F5B-8D9F-44F2D4C0772E}" type="presOf" srcId="{871E83FC-C0A7-4366-910C-0C2F0BA31BB4}" destId="{1CD6397F-75EE-4798-9222-CCACE974B0F9}" srcOrd="0" destOrd="0" presId="urn:microsoft.com/office/officeart/2005/8/layout/hierarchy6"/>
    <dgm:cxn modelId="{2D13BAA2-2746-4E25-B0F1-C38AE8733D2F}" type="presOf" srcId="{25080C42-F311-4646-B860-4B2E41968E42}" destId="{F7436063-BF3D-4400-ABDF-46A0C91AC2E1}" srcOrd="0" destOrd="0" presId="urn:microsoft.com/office/officeart/2005/8/layout/hierarchy6"/>
    <dgm:cxn modelId="{0D4A93A4-6469-494E-973B-FB7673DC8178}" type="presOf" srcId="{11C582FB-D301-4A67-835D-4CB7CEB50770}" destId="{6244B4F7-B327-4EE2-8EC6-761014D046DA}" srcOrd="0" destOrd="0" presId="urn:microsoft.com/office/officeart/2005/8/layout/hierarchy6"/>
    <dgm:cxn modelId="{EC5091A5-4C22-4A2B-B1CB-BA96134B6ED5}" srcId="{871E83FC-C0A7-4366-910C-0C2F0BA31BB4}" destId="{B2594FE2-3E6A-427A-B386-4E651A75F6FF}" srcOrd="0" destOrd="0" parTransId="{52A328BC-7C34-4B73-8F87-CF5BEDE5C1E8}" sibTransId="{C66FE8E7-D18D-418A-82B1-A81B9126F7F9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734B84B3-0229-4706-8F12-73408F043B9D}" type="presOf" srcId="{91FF6C16-4843-4FCD-BDA7-2EDCEEB4A38F}" destId="{33643D00-C75E-4DF5-A0F0-DFA21355EB8A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87D501D0-EABA-4039-85CD-7BE77B43508B}" type="presOf" srcId="{6164C4B7-2FD3-411B-9DE0-6075F300ACD2}" destId="{67357A81-5F47-46C8-8791-23DB6B665016}" srcOrd="0" destOrd="0" presId="urn:microsoft.com/office/officeart/2005/8/layout/hierarchy6"/>
    <dgm:cxn modelId="{8EC6B6E4-9336-4636-9050-DDC7DA34F967}" type="presOf" srcId="{CA4CC870-5F8C-4950-9C3F-CDDD8D47B8FE}" destId="{ADDD5734-79CB-4183-8EC2-3B41317D015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EB440F2-452F-4618-9C07-A2E292FA7BBF}" type="presOf" srcId="{EBA8B7DB-6598-4380-B1E1-363E74D81801}" destId="{F363464E-03AD-4819-BCA0-0FA469D48E0C}" srcOrd="0" destOrd="0" presId="urn:microsoft.com/office/officeart/2005/8/layout/hierarchy6"/>
    <dgm:cxn modelId="{9D9345A3-C579-4347-B2C7-D63318F5A143}" type="presParOf" srcId="{3F07D7E2-E965-43CE-A330-13369F1805EA}" destId="{E466D950-1166-446A-8834-0989703BB104}" srcOrd="0" destOrd="0" presId="urn:microsoft.com/office/officeart/2005/8/layout/hierarchy6"/>
    <dgm:cxn modelId="{72F2254B-CB13-4D85-945F-7E3EBCF714C3}" type="presParOf" srcId="{E466D950-1166-446A-8834-0989703BB104}" destId="{9946BB4B-0D0D-4192-B468-E6FAAB5AE8F3}" srcOrd="0" destOrd="0" presId="urn:microsoft.com/office/officeart/2005/8/layout/hierarchy6"/>
    <dgm:cxn modelId="{E8DC92C4-EFF6-47BD-AB73-C7A43B220626}" type="presParOf" srcId="{9946BB4B-0D0D-4192-B468-E6FAAB5AE8F3}" destId="{3ED1BE28-E331-40BF-92DD-74F99908B77D}" srcOrd="0" destOrd="0" presId="urn:microsoft.com/office/officeart/2005/8/layout/hierarchy6"/>
    <dgm:cxn modelId="{A9911C0E-4C86-41BB-8D96-282AEEB6FA01}" type="presParOf" srcId="{3ED1BE28-E331-40BF-92DD-74F99908B77D}" destId="{6244B4F7-B327-4EE2-8EC6-761014D046DA}" srcOrd="0" destOrd="0" presId="urn:microsoft.com/office/officeart/2005/8/layout/hierarchy6"/>
    <dgm:cxn modelId="{8AAF121E-5DFA-4FB8-A115-469415121BC3}" type="presParOf" srcId="{3ED1BE28-E331-40BF-92DD-74F99908B77D}" destId="{0810A678-E60C-4760-BC00-63A28DF49489}" srcOrd="1" destOrd="0" presId="urn:microsoft.com/office/officeart/2005/8/layout/hierarchy6"/>
    <dgm:cxn modelId="{F2EEBD91-1652-4B7B-B5CE-E57F94332AB9}" type="presParOf" srcId="{0810A678-E60C-4760-BC00-63A28DF49489}" destId="{33643D00-C75E-4DF5-A0F0-DFA21355EB8A}" srcOrd="0" destOrd="0" presId="urn:microsoft.com/office/officeart/2005/8/layout/hierarchy6"/>
    <dgm:cxn modelId="{A3EF6464-0493-4A3F-939A-893883E0893B}" type="presParOf" srcId="{0810A678-E60C-4760-BC00-63A28DF49489}" destId="{6E24BE85-D38B-4C1A-A7DF-16389060B567}" srcOrd="1" destOrd="0" presId="urn:microsoft.com/office/officeart/2005/8/layout/hierarchy6"/>
    <dgm:cxn modelId="{0AAE5E1A-AE85-4A97-80A7-28ED98BA5551}" type="presParOf" srcId="{6E24BE85-D38B-4C1A-A7DF-16389060B567}" destId="{ADDD5734-79CB-4183-8EC2-3B41317D015B}" srcOrd="0" destOrd="0" presId="urn:microsoft.com/office/officeart/2005/8/layout/hierarchy6"/>
    <dgm:cxn modelId="{D7A78CA9-7298-442B-B985-6D4766AB95CB}" type="presParOf" srcId="{6E24BE85-D38B-4C1A-A7DF-16389060B567}" destId="{A88F0D0A-72A4-4B5D-B0A7-0F9BD5683579}" srcOrd="1" destOrd="0" presId="urn:microsoft.com/office/officeart/2005/8/layout/hierarchy6"/>
    <dgm:cxn modelId="{EFF75D8C-B556-4C4C-AE0E-217C99C765DD}" type="presParOf" srcId="{0810A678-E60C-4760-BC00-63A28DF49489}" destId="{67357A81-5F47-46C8-8791-23DB6B665016}" srcOrd="2" destOrd="0" presId="urn:microsoft.com/office/officeart/2005/8/layout/hierarchy6"/>
    <dgm:cxn modelId="{C53ECAA5-19E3-4330-8FCA-F398A320FE9B}" type="presParOf" srcId="{0810A678-E60C-4760-BC00-63A28DF49489}" destId="{7278A374-6AC7-4093-98A6-F87C32FEBB05}" srcOrd="3" destOrd="0" presId="urn:microsoft.com/office/officeart/2005/8/layout/hierarchy6"/>
    <dgm:cxn modelId="{F013BE57-8657-47DE-BA3E-9C253DD07179}" type="presParOf" srcId="{7278A374-6AC7-4093-98A6-F87C32FEBB05}" destId="{F363464E-03AD-4819-BCA0-0FA469D48E0C}" srcOrd="0" destOrd="0" presId="urn:microsoft.com/office/officeart/2005/8/layout/hierarchy6"/>
    <dgm:cxn modelId="{FF7EC76F-2C77-47AF-868F-9B1835DE9635}" type="presParOf" srcId="{7278A374-6AC7-4093-98A6-F87C32FEBB05}" destId="{F965F83D-9EC5-422A-AC7F-21013E865C34}" srcOrd="1" destOrd="0" presId="urn:microsoft.com/office/officeart/2005/8/layout/hierarchy6"/>
    <dgm:cxn modelId="{1A0F744F-B108-40A1-9EAA-596061A6036F}" type="presParOf" srcId="{0810A678-E60C-4760-BC00-63A28DF49489}" destId="{E5E261E0-CCBC-4B5A-A904-F243E2AA53B0}" srcOrd="4" destOrd="0" presId="urn:microsoft.com/office/officeart/2005/8/layout/hierarchy6"/>
    <dgm:cxn modelId="{EA29F689-4893-438B-B0DD-984652E084E4}" type="presParOf" srcId="{0810A678-E60C-4760-BC00-63A28DF49489}" destId="{A28DAF53-A1BC-4030-9E28-A821B535C590}" srcOrd="5" destOrd="0" presId="urn:microsoft.com/office/officeart/2005/8/layout/hierarchy6"/>
    <dgm:cxn modelId="{DC676FF2-6533-44B4-8EE4-FA2BEFBE7030}" type="presParOf" srcId="{A28DAF53-A1BC-4030-9E28-A821B535C590}" destId="{1CD6397F-75EE-4798-9222-CCACE974B0F9}" srcOrd="0" destOrd="0" presId="urn:microsoft.com/office/officeart/2005/8/layout/hierarchy6"/>
    <dgm:cxn modelId="{05968966-4883-4274-8D70-6BEF762FFAD2}" type="presParOf" srcId="{A28DAF53-A1BC-4030-9E28-A821B535C590}" destId="{9D39E6FF-CEE1-408B-A2A2-2DF86198EC1D}" srcOrd="1" destOrd="0" presId="urn:microsoft.com/office/officeart/2005/8/layout/hierarchy6"/>
    <dgm:cxn modelId="{898E4B4F-9186-4DD8-9A6D-E0A26D86701C}" type="presParOf" srcId="{9D39E6FF-CEE1-408B-A2A2-2DF86198EC1D}" destId="{B5595B19-D7F0-4E2A-944D-970B45676753}" srcOrd="0" destOrd="0" presId="urn:microsoft.com/office/officeart/2005/8/layout/hierarchy6"/>
    <dgm:cxn modelId="{98B5F204-3AE0-4BC4-8B11-A13A7B7AF1DE}" type="presParOf" srcId="{9D39E6FF-CEE1-408B-A2A2-2DF86198EC1D}" destId="{4EAFB86E-781A-4009-B2F6-52BB311A8358}" srcOrd="1" destOrd="0" presId="urn:microsoft.com/office/officeart/2005/8/layout/hierarchy6"/>
    <dgm:cxn modelId="{0FFE6A10-853F-432D-98F9-FB858AEFFA42}" type="presParOf" srcId="{4EAFB86E-781A-4009-B2F6-52BB311A8358}" destId="{AB299227-C9D0-4AAE-BD0E-D19E7B42FC2D}" srcOrd="0" destOrd="0" presId="urn:microsoft.com/office/officeart/2005/8/layout/hierarchy6"/>
    <dgm:cxn modelId="{B14DA453-06FA-4197-800E-B07DB172F585}" type="presParOf" srcId="{4EAFB86E-781A-4009-B2F6-52BB311A8358}" destId="{592E3063-4467-4345-B94C-AB5B3D036251}" srcOrd="1" destOrd="0" presId="urn:microsoft.com/office/officeart/2005/8/layout/hierarchy6"/>
    <dgm:cxn modelId="{D6769D42-97A0-4076-99F0-7BB2CE04482A}" type="presParOf" srcId="{0810A678-E60C-4760-BC00-63A28DF49489}" destId="{26DD600A-3C46-4D9E-8379-10794F66924A}" srcOrd="6" destOrd="0" presId="urn:microsoft.com/office/officeart/2005/8/layout/hierarchy6"/>
    <dgm:cxn modelId="{607A8B69-1682-41ED-90A9-A96F274F8A5B}" type="presParOf" srcId="{0810A678-E60C-4760-BC00-63A28DF49489}" destId="{A401F59E-F6BB-4071-917C-58A8480DCA91}" srcOrd="7" destOrd="0" presId="urn:microsoft.com/office/officeart/2005/8/layout/hierarchy6"/>
    <dgm:cxn modelId="{82DA402C-F6C3-4B8B-9F48-F193216B0974}" type="presParOf" srcId="{A401F59E-F6BB-4071-917C-58A8480DCA91}" destId="{257F4FAA-9336-4ABC-A5F4-051B56828069}" srcOrd="0" destOrd="0" presId="urn:microsoft.com/office/officeart/2005/8/layout/hierarchy6"/>
    <dgm:cxn modelId="{E4AED65A-4E98-446D-88B9-9A813D79D138}" type="presParOf" srcId="{A401F59E-F6BB-4071-917C-58A8480DCA91}" destId="{2571A752-5BF3-49A6-B4C7-AF444655A36B}" srcOrd="1" destOrd="0" presId="urn:microsoft.com/office/officeart/2005/8/layout/hierarchy6"/>
    <dgm:cxn modelId="{8114307F-DEDC-4E98-8626-D6505DFBABB8}" type="presParOf" srcId="{0810A678-E60C-4760-BC00-63A28DF49489}" destId="{F7436063-BF3D-4400-ABDF-46A0C91AC2E1}" srcOrd="8" destOrd="0" presId="urn:microsoft.com/office/officeart/2005/8/layout/hierarchy6"/>
    <dgm:cxn modelId="{E3A4164E-909A-42EB-B345-6F54B05AEDE3}" type="presParOf" srcId="{0810A678-E60C-4760-BC00-63A28DF49489}" destId="{8C1F71A8-7336-4E9E-BE3C-D799F837D69C}" srcOrd="9" destOrd="0" presId="urn:microsoft.com/office/officeart/2005/8/layout/hierarchy6"/>
    <dgm:cxn modelId="{1A1E77B2-960B-4050-9F31-50760C3B94D4}" type="presParOf" srcId="{8C1F71A8-7336-4E9E-BE3C-D799F837D69C}" destId="{F150C942-4610-411E-BDFE-86CB29B06647}" srcOrd="0" destOrd="0" presId="urn:microsoft.com/office/officeart/2005/8/layout/hierarchy6"/>
    <dgm:cxn modelId="{03E5EEF9-21FF-4A86-8A4B-A0C18CEFDB91}" type="presParOf" srcId="{8C1F71A8-7336-4E9E-BE3C-D799F837D69C}" destId="{7DFA4DBE-6334-4D1D-85B0-590CB98AA548}" srcOrd="1" destOrd="0" presId="urn:microsoft.com/office/officeart/2005/8/layout/hierarchy6"/>
    <dgm:cxn modelId="{09EDA8FC-38D4-4C11-8167-11351433A40F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1053824" y="1081375"/>
          <a:ext cx="3922353" cy="358310"/>
        </a:xfrm>
        <a:custGeom>
          <a:avLst/>
          <a:gdLst/>
          <a:ahLst/>
          <a:cxnLst/>
          <a:rect l="0" t="0" r="0" b="0"/>
          <a:pathLst>
            <a:path>
              <a:moveTo>
                <a:pt x="3922353" y="0"/>
              </a:moveTo>
              <a:lnTo>
                <a:pt x="3922353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1991" y="1439686"/>
          <a:ext cx="1343665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0822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2800589" y="1081375"/>
          <a:ext cx="2175588" cy="358310"/>
        </a:xfrm>
        <a:custGeom>
          <a:avLst/>
          <a:gdLst/>
          <a:ahLst/>
          <a:cxnLst/>
          <a:rect l="0" t="0" r="0" b="0"/>
          <a:pathLst>
            <a:path>
              <a:moveTo>
                <a:pt x="2175588" y="0"/>
              </a:moveTo>
              <a:lnTo>
                <a:pt x="2175588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128756" y="1439686"/>
          <a:ext cx="1343665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154992" y="1465922"/>
        <a:ext cx="1291193" cy="843304"/>
      </dsp:txXfrm>
    </dsp:sp>
    <dsp:sp modelId="{E5E261E0-CCBC-4B5A-A904-F243E2AA53B0}">
      <dsp:nvSpPr>
        <dsp:cNvPr id="0" name=""/>
        <dsp:cNvSpPr/>
      </dsp:nvSpPr>
      <dsp:spPr>
        <a:xfrm>
          <a:off x="4811518" y="1081375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875521" y="1439686"/>
          <a:ext cx="1871994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01757" y="1465922"/>
        <a:ext cx="1819522" cy="843304"/>
      </dsp:txXfrm>
    </dsp:sp>
    <dsp:sp modelId="{B5595B19-D7F0-4E2A-944D-970B45676753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299227-C9D0-4AAE-BD0E-D19E7B42FC2D}">
      <dsp:nvSpPr>
        <dsp:cNvPr id="0" name=""/>
        <dsp:cNvSpPr/>
      </dsp:nvSpPr>
      <dsp:spPr>
        <a:xfrm>
          <a:off x="4139685" y="2693773"/>
          <a:ext cx="1343665" cy="895776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</a:t>
          </a:r>
          <a:endParaRPr lang="en-GB" sz="1400" kern="1200" dirty="0"/>
        </a:p>
      </dsp:txBody>
      <dsp:txXfrm>
        <a:off x="4165921" y="2720009"/>
        <a:ext cx="1291193" cy="843304"/>
      </dsp:txXfrm>
    </dsp:sp>
    <dsp:sp modelId="{26DD600A-3C46-4D9E-8379-10794F66924A}">
      <dsp:nvSpPr>
        <dsp:cNvPr id="0" name=""/>
        <dsp:cNvSpPr/>
      </dsp:nvSpPr>
      <dsp:spPr>
        <a:xfrm>
          <a:off x="4976178" y="1081375"/>
          <a:ext cx="1846269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846269" y="179155"/>
              </a:lnTo>
              <a:lnTo>
                <a:pt x="1846269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50615" y="1439686"/>
          <a:ext cx="1343665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76851" y="1465922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5"/>
          <a:ext cx="375769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3757694" y="179155"/>
              </a:lnTo>
              <a:lnTo>
                <a:pt x="375769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897380" y="1439686"/>
          <a:ext cx="1672984" cy="89577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92361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E28C22-395C-6C7F-F19A-6A825C8151FA}"/>
              </a:ext>
            </a:extLst>
          </p:cNvPr>
          <p:cNvSpPr txBox="1"/>
          <p:nvPr/>
        </p:nvSpPr>
        <p:spPr>
          <a:xfrm>
            <a:off x="4073515" y="5058775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EB0F6-51AA-5E9D-D181-A744EB3C8E34}"/>
              </a:ext>
            </a:extLst>
          </p:cNvPr>
          <p:cNvSpPr txBox="1"/>
          <p:nvPr/>
        </p:nvSpPr>
        <p:spPr>
          <a:xfrm>
            <a:off x="4073515" y="587301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91944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207094" y="6340736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850426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8E867E-C9EE-8612-999D-5B3950163FAD}"/>
              </a:ext>
            </a:extLst>
          </p:cNvPr>
          <p:cNvSpPr txBox="1"/>
          <p:nvPr/>
        </p:nvSpPr>
        <p:spPr>
          <a:xfrm>
            <a:off x="3120840" y="4597809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categorising </a:t>
            </a:r>
            <a:r>
              <a:rPr lang="en-GB" sz="2400" i="1" u="sng" dirty="0"/>
              <a:t>prepositions</a:t>
            </a:r>
            <a:r>
              <a:rPr lang="en-GB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29953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why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is in relation to something else.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960823" y="44026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326281" y="44599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254301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478173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924 -0.396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890</Words>
  <Application>Microsoft Office PowerPoint</Application>
  <PresentationFormat>Widescreen</PresentationFormat>
  <Paragraphs>157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Andika</vt:lpstr>
      <vt:lpstr>Arial</vt:lpstr>
      <vt:lpstr>Office Theme</vt:lpstr>
      <vt:lpstr> How to Use this PowerPoint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2026-08-18T15:59:11Z</dcterms:modified>
</cp:coreProperties>
</file>