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5"/>
  </p:notesMasterIdLst>
  <p:sldIdLst>
    <p:sldId id="2593" r:id="rId2"/>
    <p:sldId id="509" r:id="rId3"/>
    <p:sldId id="444" r:id="rId4"/>
    <p:sldId id="453" r:id="rId5"/>
    <p:sldId id="446" r:id="rId6"/>
    <p:sldId id="447" r:id="rId7"/>
    <p:sldId id="448" r:id="rId8"/>
    <p:sldId id="449" r:id="rId9"/>
    <p:sldId id="450" r:id="rId10"/>
    <p:sldId id="454" r:id="rId11"/>
    <p:sldId id="457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7" r:id="rId31"/>
    <p:sldId id="506" r:id="rId32"/>
    <p:sldId id="265" r:id="rId33"/>
    <p:sldId id="266" r:id="rId34"/>
    <p:sldId id="507" r:id="rId35"/>
    <p:sldId id="508" r:id="rId36"/>
    <p:sldId id="271" r:id="rId37"/>
    <p:sldId id="274" r:id="rId38"/>
    <p:sldId id="2627" r:id="rId39"/>
    <p:sldId id="2628" r:id="rId40"/>
    <p:sldId id="2629" r:id="rId41"/>
    <p:sldId id="2630" r:id="rId42"/>
    <p:sldId id="2631" r:id="rId43"/>
    <p:sldId id="2632" r:id="rId44"/>
    <p:sldId id="363" r:id="rId45"/>
    <p:sldId id="365" r:id="rId46"/>
    <p:sldId id="380" r:id="rId47"/>
    <p:sldId id="381" r:id="rId48"/>
    <p:sldId id="382" r:id="rId49"/>
    <p:sldId id="383" r:id="rId50"/>
    <p:sldId id="360" r:id="rId51"/>
    <p:sldId id="366" r:id="rId52"/>
    <p:sldId id="504" r:id="rId53"/>
    <p:sldId id="2594" r:id="rId54"/>
  </p:sldIdLst>
  <p:sldSz cx="12192000" cy="6858000"/>
  <p:notesSz cx="6858000" cy="9144000"/>
  <p:embeddedFontLst>
    <p:embeddedFont>
      <p:font typeface="Andika" panose="02000000000000000000" pitchFamily="2" charset="0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B4E9A7-8436-4A54-AE13-849D8499B457}" v="1" dt="2026-08-18T12:46:31.2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8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65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8-18T12:46:40.154" v="6" actId="47"/>
      <pc:docMkLst>
        <pc:docMk/>
      </pc:docMkLst>
      <pc:sldChg chg="del">
        <pc:chgData name="Glen Jones" userId="e846aaca-4b24-4b13-b0d0-f2308e16b284" providerId="ADAL" clId="{ED47ACC3-9597-4D89-A1DC-43CF280EF274}" dt="2026-08-18T12:46:40.154" v="6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8T12:46:40.154" v="6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8T12:46:40.154" v="6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8-18T12:46:40.154" v="6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8-18T12:46:40.154" v="6" actId="47"/>
        <pc:sldMkLst>
          <pc:docMk/>
          <pc:sldMk cId="3533713161" sldId="476"/>
        </pc:sldMkLst>
      </pc:sldChg>
      <pc:sldChg chg="add">
        <pc:chgData name="Glen Jones" userId="e846aaca-4b24-4b13-b0d0-f2308e16b284" providerId="ADAL" clId="{ED47ACC3-9597-4D89-A1DC-43CF280EF274}" dt="2026-08-18T12:46:31.217" v="5"/>
        <pc:sldMkLst>
          <pc:docMk/>
          <pc:sldMk cId="1096961318" sldId="2627"/>
        </pc:sldMkLst>
      </pc:sldChg>
      <pc:sldChg chg="add">
        <pc:chgData name="Glen Jones" userId="e846aaca-4b24-4b13-b0d0-f2308e16b284" providerId="ADAL" clId="{ED47ACC3-9597-4D89-A1DC-43CF280EF274}" dt="2026-08-18T12:46:31.217" v="5"/>
        <pc:sldMkLst>
          <pc:docMk/>
          <pc:sldMk cId="80416" sldId="2628"/>
        </pc:sldMkLst>
      </pc:sldChg>
      <pc:sldChg chg="add">
        <pc:chgData name="Glen Jones" userId="e846aaca-4b24-4b13-b0d0-f2308e16b284" providerId="ADAL" clId="{ED47ACC3-9597-4D89-A1DC-43CF280EF274}" dt="2026-08-18T12:46:31.217" v="5"/>
        <pc:sldMkLst>
          <pc:docMk/>
          <pc:sldMk cId="3911788463" sldId="2629"/>
        </pc:sldMkLst>
      </pc:sldChg>
      <pc:sldChg chg="add">
        <pc:chgData name="Glen Jones" userId="e846aaca-4b24-4b13-b0d0-f2308e16b284" providerId="ADAL" clId="{ED47ACC3-9597-4D89-A1DC-43CF280EF274}" dt="2026-08-18T12:46:31.217" v="5"/>
        <pc:sldMkLst>
          <pc:docMk/>
          <pc:sldMk cId="1796027781" sldId="2630"/>
        </pc:sldMkLst>
      </pc:sldChg>
      <pc:sldChg chg="add">
        <pc:chgData name="Glen Jones" userId="e846aaca-4b24-4b13-b0d0-f2308e16b284" providerId="ADAL" clId="{ED47ACC3-9597-4D89-A1DC-43CF280EF274}" dt="2026-08-18T12:46:31.217" v="5"/>
        <pc:sldMkLst>
          <pc:docMk/>
          <pc:sldMk cId="766016306" sldId="2631"/>
        </pc:sldMkLst>
      </pc:sldChg>
      <pc:sldChg chg="add">
        <pc:chgData name="Glen Jones" userId="e846aaca-4b24-4b13-b0d0-f2308e16b284" providerId="ADAL" clId="{ED47ACC3-9597-4D89-A1DC-43CF280EF274}" dt="2026-08-18T12:46:31.217" v="5"/>
        <pc:sldMkLst>
          <pc:docMk/>
          <pc:sldMk cId="2729953555" sldId="263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B2594FE2-3E6A-427A-B386-4E651A75F6FF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1400"/>
            <a:t>Prepositions</a:t>
          </a:r>
          <a:endParaRPr lang="en-GB" sz="1400" dirty="0"/>
        </a:p>
      </dgm:t>
    </dgm:pt>
    <dgm:pt modelId="{52A328BC-7C34-4B73-8F87-CF5BEDE5C1E8}" type="parTrans" cxnId="{EC5091A5-4C22-4A2B-B1CB-BA96134B6ED5}">
      <dgm:prSet/>
      <dgm:spPr/>
    </dgm:pt>
    <dgm:pt modelId="{C66FE8E7-D18D-418A-82B1-A81B9126F7F9}" type="sibTrans" cxnId="{EC5091A5-4C22-4A2B-B1CB-BA96134B6ED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595B19-D7F0-4E2A-944D-970B45676753}" type="pres">
      <dgm:prSet presAssocID="{52A328BC-7C34-4B73-8F87-CF5BEDE5C1E8}" presName="Name19" presStyleLbl="parChTrans1D3" presStyleIdx="0" presStyleCnt="1"/>
      <dgm:spPr/>
    </dgm:pt>
    <dgm:pt modelId="{4EAFB86E-781A-4009-B2F6-52BB311A8358}" type="pres">
      <dgm:prSet presAssocID="{B2594FE2-3E6A-427A-B386-4E651A75F6FF}" presName="Name21" presStyleCnt="0"/>
      <dgm:spPr/>
    </dgm:pt>
    <dgm:pt modelId="{AB299227-C9D0-4AAE-BD0E-D19E7B42FC2D}" type="pres">
      <dgm:prSet presAssocID="{B2594FE2-3E6A-427A-B386-4E651A75F6FF}" presName="level2Shape" presStyleLbl="node3" presStyleIdx="0" presStyleCnt="1"/>
      <dgm:spPr/>
    </dgm:pt>
    <dgm:pt modelId="{592E3063-4467-4345-B94C-AB5B3D036251}" type="pres">
      <dgm:prSet presAssocID="{B2594FE2-3E6A-427A-B386-4E651A75F6FF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A9D0361A-33DF-415B-ABDE-F4B088A31CD1}" type="presOf" srcId="{52867544-7B84-4746-8E15-83A3487D89AC}" destId="{257F4FAA-9336-4ABC-A5F4-051B56828069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2233538-E00E-4BC6-81E1-F9748A5385EF}" type="presOf" srcId="{247D286C-6A9F-4199-92CF-EBF31CE96611}" destId="{26DD600A-3C46-4D9E-8379-10794F66924A}" srcOrd="0" destOrd="0" presId="urn:microsoft.com/office/officeart/2005/8/layout/hierarchy6"/>
    <dgm:cxn modelId="{56FE1966-A019-4CC5-9F6E-B42E9B43F3DA}" type="presOf" srcId="{E4077D0A-89B9-48D0-B430-37B0E120FC14}" destId="{F150C942-4610-411E-BDFE-86CB29B06647}" srcOrd="0" destOrd="0" presId="urn:microsoft.com/office/officeart/2005/8/layout/hierarchy6"/>
    <dgm:cxn modelId="{13E5AF52-BD0C-45D0-AAC1-5BE2853DECC2}" type="presOf" srcId="{52A328BC-7C34-4B73-8F87-CF5BEDE5C1E8}" destId="{B5595B19-D7F0-4E2A-944D-970B45676753}" srcOrd="0" destOrd="0" presId="urn:microsoft.com/office/officeart/2005/8/layout/hierarchy6"/>
    <dgm:cxn modelId="{38631777-BF3F-43BC-BAEF-F593D00A0C39}" type="presOf" srcId="{B2594FE2-3E6A-427A-B386-4E651A75F6FF}" destId="{AB299227-C9D0-4AAE-BD0E-D19E7B42FC2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1901496-7E52-46C7-A00F-576717105A68}" type="presOf" srcId="{BFDFC3B0-E6E0-4ABD-B046-5D5D74C9AE11}" destId="{E5E261E0-CCBC-4B5A-A904-F243E2AA53B0}" srcOrd="0" destOrd="0" presId="urn:microsoft.com/office/officeart/2005/8/layout/hierarchy6"/>
    <dgm:cxn modelId="{63F04F9A-537C-4F5B-8D9F-44F2D4C0772E}" type="presOf" srcId="{871E83FC-C0A7-4366-910C-0C2F0BA31BB4}" destId="{1CD6397F-75EE-4798-9222-CCACE974B0F9}" srcOrd="0" destOrd="0" presId="urn:microsoft.com/office/officeart/2005/8/layout/hierarchy6"/>
    <dgm:cxn modelId="{2D13BAA2-2746-4E25-B0F1-C38AE8733D2F}" type="presOf" srcId="{25080C42-F311-4646-B860-4B2E41968E42}" destId="{F7436063-BF3D-4400-ABDF-46A0C91AC2E1}" srcOrd="0" destOrd="0" presId="urn:microsoft.com/office/officeart/2005/8/layout/hierarchy6"/>
    <dgm:cxn modelId="{0D4A93A4-6469-494E-973B-FB7673DC8178}" type="presOf" srcId="{11C582FB-D301-4A67-835D-4CB7CEB50770}" destId="{6244B4F7-B327-4EE2-8EC6-761014D046DA}" srcOrd="0" destOrd="0" presId="urn:microsoft.com/office/officeart/2005/8/layout/hierarchy6"/>
    <dgm:cxn modelId="{EC5091A5-4C22-4A2B-B1CB-BA96134B6ED5}" srcId="{871E83FC-C0A7-4366-910C-0C2F0BA31BB4}" destId="{B2594FE2-3E6A-427A-B386-4E651A75F6FF}" srcOrd="0" destOrd="0" parTransId="{52A328BC-7C34-4B73-8F87-CF5BEDE5C1E8}" sibTransId="{C66FE8E7-D18D-418A-82B1-A81B9126F7F9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734B84B3-0229-4706-8F12-73408F043B9D}" type="presOf" srcId="{91FF6C16-4843-4FCD-BDA7-2EDCEEB4A38F}" destId="{33643D00-C75E-4DF5-A0F0-DFA21355EB8A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87D501D0-EABA-4039-85CD-7BE77B43508B}" type="presOf" srcId="{6164C4B7-2FD3-411B-9DE0-6075F300ACD2}" destId="{67357A81-5F47-46C8-8791-23DB6B665016}" srcOrd="0" destOrd="0" presId="urn:microsoft.com/office/officeart/2005/8/layout/hierarchy6"/>
    <dgm:cxn modelId="{8EC6B6E4-9336-4636-9050-DDC7DA34F967}" type="presOf" srcId="{CA4CC870-5F8C-4950-9C3F-CDDD8D47B8FE}" destId="{ADDD5734-79CB-4183-8EC2-3B41317D015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EB440F2-452F-4618-9C07-A2E292FA7BBF}" type="presOf" srcId="{EBA8B7DB-6598-4380-B1E1-363E74D81801}" destId="{F363464E-03AD-4819-BCA0-0FA469D48E0C}" srcOrd="0" destOrd="0" presId="urn:microsoft.com/office/officeart/2005/8/layout/hierarchy6"/>
    <dgm:cxn modelId="{9D9345A3-C579-4347-B2C7-D63318F5A143}" type="presParOf" srcId="{3F07D7E2-E965-43CE-A330-13369F1805EA}" destId="{E466D950-1166-446A-8834-0989703BB104}" srcOrd="0" destOrd="0" presId="urn:microsoft.com/office/officeart/2005/8/layout/hierarchy6"/>
    <dgm:cxn modelId="{72F2254B-CB13-4D85-945F-7E3EBCF714C3}" type="presParOf" srcId="{E466D950-1166-446A-8834-0989703BB104}" destId="{9946BB4B-0D0D-4192-B468-E6FAAB5AE8F3}" srcOrd="0" destOrd="0" presId="urn:microsoft.com/office/officeart/2005/8/layout/hierarchy6"/>
    <dgm:cxn modelId="{E8DC92C4-EFF6-47BD-AB73-C7A43B220626}" type="presParOf" srcId="{9946BB4B-0D0D-4192-B468-E6FAAB5AE8F3}" destId="{3ED1BE28-E331-40BF-92DD-74F99908B77D}" srcOrd="0" destOrd="0" presId="urn:microsoft.com/office/officeart/2005/8/layout/hierarchy6"/>
    <dgm:cxn modelId="{A9911C0E-4C86-41BB-8D96-282AEEB6FA01}" type="presParOf" srcId="{3ED1BE28-E331-40BF-92DD-74F99908B77D}" destId="{6244B4F7-B327-4EE2-8EC6-761014D046DA}" srcOrd="0" destOrd="0" presId="urn:microsoft.com/office/officeart/2005/8/layout/hierarchy6"/>
    <dgm:cxn modelId="{8AAF121E-5DFA-4FB8-A115-469415121BC3}" type="presParOf" srcId="{3ED1BE28-E331-40BF-92DD-74F99908B77D}" destId="{0810A678-E60C-4760-BC00-63A28DF49489}" srcOrd="1" destOrd="0" presId="urn:microsoft.com/office/officeart/2005/8/layout/hierarchy6"/>
    <dgm:cxn modelId="{F2EEBD91-1652-4B7B-B5CE-E57F94332AB9}" type="presParOf" srcId="{0810A678-E60C-4760-BC00-63A28DF49489}" destId="{33643D00-C75E-4DF5-A0F0-DFA21355EB8A}" srcOrd="0" destOrd="0" presId="urn:microsoft.com/office/officeart/2005/8/layout/hierarchy6"/>
    <dgm:cxn modelId="{A3EF6464-0493-4A3F-939A-893883E0893B}" type="presParOf" srcId="{0810A678-E60C-4760-BC00-63A28DF49489}" destId="{6E24BE85-D38B-4C1A-A7DF-16389060B567}" srcOrd="1" destOrd="0" presId="urn:microsoft.com/office/officeart/2005/8/layout/hierarchy6"/>
    <dgm:cxn modelId="{0AAE5E1A-AE85-4A97-80A7-28ED98BA5551}" type="presParOf" srcId="{6E24BE85-D38B-4C1A-A7DF-16389060B567}" destId="{ADDD5734-79CB-4183-8EC2-3B41317D015B}" srcOrd="0" destOrd="0" presId="urn:microsoft.com/office/officeart/2005/8/layout/hierarchy6"/>
    <dgm:cxn modelId="{D7A78CA9-7298-442B-B985-6D4766AB95CB}" type="presParOf" srcId="{6E24BE85-D38B-4C1A-A7DF-16389060B567}" destId="{A88F0D0A-72A4-4B5D-B0A7-0F9BD5683579}" srcOrd="1" destOrd="0" presId="urn:microsoft.com/office/officeart/2005/8/layout/hierarchy6"/>
    <dgm:cxn modelId="{EFF75D8C-B556-4C4C-AE0E-217C99C765DD}" type="presParOf" srcId="{0810A678-E60C-4760-BC00-63A28DF49489}" destId="{67357A81-5F47-46C8-8791-23DB6B665016}" srcOrd="2" destOrd="0" presId="urn:microsoft.com/office/officeart/2005/8/layout/hierarchy6"/>
    <dgm:cxn modelId="{C53ECAA5-19E3-4330-8FCA-F398A320FE9B}" type="presParOf" srcId="{0810A678-E60C-4760-BC00-63A28DF49489}" destId="{7278A374-6AC7-4093-98A6-F87C32FEBB05}" srcOrd="3" destOrd="0" presId="urn:microsoft.com/office/officeart/2005/8/layout/hierarchy6"/>
    <dgm:cxn modelId="{F013BE57-8657-47DE-BA3E-9C253DD07179}" type="presParOf" srcId="{7278A374-6AC7-4093-98A6-F87C32FEBB05}" destId="{F363464E-03AD-4819-BCA0-0FA469D48E0C}" srcOrd="0" destOrd="0" presId="urn:microsoft.com/office/officeart/2005/8/layout/hierarchy6"/>
    <dgm:cxn modelId="{FF7EC76F-2C77-47AF-868F-9B1835DE9635}" type="presParOf" srcId="{7278A374-6AC7-4093-98A6-F87C32FEBB05}" destId="{F965F83D-9EC5-422A-AC7F-21013E865C34}" srcOrd="1" destOrd="0" presId="urn:microsoft.com/office/officeart/2005/8/layout/hierarchy6"/>
    <dgm:cxn modelId="{1A0F744F-B108-40A1-9EAA-596061A6036F}" type="presParOf" srcId="{0810A678-E60C-4760-BC00-63A28DF49489}" destId="{E5E261E0-CCBC-4B5A-A904-F243E2AA53B0}" srcOrd="4" destOrd="0" presId="urn:microsoft.com/office/officeart/2005/8/layout/hierarchy6"/>
    <dgm:cxn modelId="{EA29F689-4893-438B-B0DD-984652E084E4}" type="presParOf" srcId="{0810A678-E60C-4760-BC00-63A28DF49489}" destId="{A28DAF53-A1BC-4030-9E28-A821B535C590}" srcOrd="5" destOrd="0" presId="urn:microsoft.com/office/officeart/2005/8/layout/hierarchy6"/>
    <dgm:cxn modelId="{DC676FF2-6533-44B4-8EE4-FA2BEFBE7030}" type="presParOf" srcId="{A28DAF53-A1BC-4030-9E28-A821B535C590}" destId="{1CD6397F-75EE-4798-9222-CCACE974B0F9}" srcOrd="0" destOrd="0" presId="urn:microsoft.com/office/officeart/2005/8/layout/hierarchy6"/>
    <dgm:cxn modelId="{05968966-4883-4274-8D70-6BEF762FFAD2}" type="presParOf" srcId="{A28DAF53-A1BC-4030-9E28-A821B535C590}" destId="{9D39E6FF-CEE1-408B-A2A2-2DF86198EC1D}" srcOrd="1" destOrd="0" presId="urn:microsoft.com/office/officeart/2005/8/layout/hierarchy6"/>
    <dgm:cxn modelId="{898E4B4F-9186-4DD8-9A6D-E0A26D86701C}" type="presParOf" srcId="{9D39E6FF-CEE1-408B-A2A2-2DF86198EC1D}" destId="{B5595B19-D7F0-4E2A-944D-970B45676753}" srcOrd="0" destOrd="0" presId="urn:microsoft.com/office/officeart/2005/8/layout/hierarchy6"/>
    <dgm:cxn modelId="{98B5F204-3AE0-4BC4-8B11-A13A7B7AF1DE}" type="presParOf" srcId="{9D39E6FF-CEE1-408B-A2A2-2DF86198EC1D}" destId="{4EAFB86E-781A-4009-B2F6-52BB311A8358}" srcOrd="1" destOrd="0" presId="urn:microsoft.com/office/officeart/2005/8/layout/hierarchy6"/>
    <dgm:cxn modelId="{0FFE6A10-853F-432D-98F9-FB858AEFFA42}" type="presParOf" srcId="{4EAFB86E-781A-4009-B2F6-52BB311A8358}" destId="{AB299227-C9D0-4AAE-BD0E-D19E7B42FC2D}" srcOrd="0" destOrd="0" presId="urn:microsoft.com/office/officeart/2005/8/layout/hierarchy6"/>
    <dgm:cxn modelId="{B14DA453-06FA-4197-800E-B07DB172F585}" type="presParOf" srcId="{4EAFB86E-781A-4009-B2F6-52BB311A8358}" destId="{592E3063-4467-4345-B94C-AB5B3D036251}" srcOrd="1" destOrd="0" presId="urn:microsoft.com/office/officeart/2005/8/layout/hierarchy6"/>
    <dgm:cxn modelId="{D6769D42-97A0-4076-99F0-7BB2CE04482A}" type="presParOf" srcId="{0810A678-E60C-4760-BC00-63A28DF49489}" destId="{26DD600A-3C46-4D9E-8379-10794F66924A}" srcOrd="6" destOrd="0" presId="urn:microsoft.com/office/officeart/2005/8/layout/hierarchy6"/>
    <dgm:cxn modelId="{607A8B69-1682-41ED-90A9-A96F274F8A5B}" type="presParOf" srcId="{0810A678-E60C-4760-BC00-63A28DF49489}" destId="{A401F59E-F6BB-4071-917C-58A8480DCA91}" srcOrd="7" destOrd="0" presId="urn:microsoft.com/office/officeart/2005/8/layout/hierarchy6"/>
    <dgm:cxn modelId="{82DA402C-F6C3-4B8B-9F48-F193216B0974}" type="presParOf" srcId="{A401F59E-F6BB-4071-917C-58A8480DCA91}" destId="{257F4FAA-9336-4ABC-A5F4-051B56828069}" srcOrd="0" destOrd="0" presId="urn:microsoft.com/office/officeart/2005/8/layout/hierarchy6"/>
    <dgm:cxn modelId="{E4AED65A-4E98-446D-88B9-9A813D79D138}" type="presParOf" srcId="{A401F59E-F6BB-4071-917C-58A8480DCA91}" destId="{2571A752-5BF3-49A6-B4C7-AF444655A36B}" srcOrd="1" destOrd="0" presId="urn:microsoft.com/office/officeart/2005/8/layout/hierarchy6"/>
    <dgm:cxn modelId="{8114307F-DEDC-4E98-8626-D6505DFBABB8}" type="presParOf" srcId="{0810A678-E60C-4760-BC00-63A28DF49489}" destId="{F7436063-BF3D-4400-ABDF-46A0C91AC2E1}" srcOrd="8" destOrd="0" presId="urn:microsoft.com/office/officeart/2005/8/layout/hierarchy6"/>
    <dgm:cxn modelId="{E3A4164E-909A-42EB-B345-6F54B05AEDE3}" type="presParOf" srcId="{0810A678-E60C-4760-BC00-63A28DF49489}" destId="{8C1F71A8-7336-4E9E-BE3C-D799F837D69C}" srcOrd="9" destOrd="0" presId="urn:microsoft.com/office/officeart/2005/8/layout/hierarchy6"/>
    <dgm:cxn modelId="{1A1E77B2-960B-4050-9F31-50760C3B94D4}" type="presParOf" srcId="{8C1F71A8-7336-4E9E-BE3C-D799F837D69C}" destId="{F150C942-4610-411E-BDFE-86CB29B06647}" srcOrd="0" destOrd="0" presId="urn:microsoft.com/office/officeart/2005/8/layout/hierarchy6"/>
    <dgm:cxn modelId="{03E5EEF9-21FF-4A86-8A4B-A0C18CEFDB91}" type="presParOf" srcId="{8C1F71A8-7336-4E9E-BE3C-D799F837D69C}" destId="{7DFA4DBE-6334-4D1D-85B0-590CB98AA548}" srcOrd="1" destOrd="0" presId="urn:microsoft.com/office/officeart/2005/8/layout/hierarchy6"/>
    <dgm:cxn modelId="{09EDA8FC-38D4-4C11-8167-11351433A40F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1196152" y="1081375"/>
          <a:ext cx="3780025" cy="358310"/>
        </a:xfrm>
        <a:custGeom>
          <a:avLst/>
          <a:gdLst/>
          <a:ahLst/>
          <a:cxnLst/>
          <a:rect l="0" t="0" r="0" b="0"/>
          <a:pathLst>
            <a:path>
              <a:moveTo>
                <a:pt x="3780025" y="0"/>
              </a:moveTo>
              <a:lnTo>
                <a:pt x="3780025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24319" y="1439686"/>
          <a:ext cx="1343665" cy="89577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50555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2942916" y="1081375"/>
          <a:ext cx="2033261" cy="358310"/>
        </a:xfrm>
        <a:custGeom>
          <a:avLst/>
          <a:gdLst/>
          <a:ahLst/>
          <a:cxnLst/>
          <a:rect l="0" t="0" r="0" b="0"/>
          <a:pathLst>
            <a:path>
              <a:moveTo>
                <a:pt x="2033261" y="0"/>
              </a:moveTo>
              <a:lnTo>
                <a:pt x="2033261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271084" y="1439686"/>
          <a:ext cx="1343665" cy="89577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297320" y="1465922"/>
        <a:ext cx="1291193" cy="843304"/>
      </dsp:txXfrm>
    </dsp:sp>
    <dsp:sp modelId="{E5E261E0-CCBC-4B5A-A904-F243E2AA53B0}">
      <dsp:nvSpPr>
        <dsp:cNvPr id="0" name=""/>
        <dsp:cNvSpPr/>
      </dsp:nvSpPr>
      <dsp:spPr>
        <a:xfrm>
          <a:off x="4811518" y="1081375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017849" y="1439686"/>
          <a:ext cx="1587338" cy="89577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4044085" y="1465922"/>
        <a:ext cx="1534866" cy="843304"/>
      </dsp:txXfrm>
    </dsp:sp>
    <dsp:sp modelId="{B5595B19-D7F0-4E2A-944D-970B45676753}">
      <dsp:nvSpPr>
        <dsp:cNvPr id="0" name=""/>
        <dsp:cNvSpPr/>
      </dsp:nvSpPr>
      <dsp:spPr>
        <a:xfrm>
          <a:off x="4765798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299227-C9D0-4AAE-BD0E-D19E7B42FC2D}">
      <dsp:nvSpPr>
        <dsp:cNvPr id="0" name=""/>
        <dsp:cNvSpPr/>
      </dsp:nvSpPr>
      <dsp:spPr>
        <a:xfrm>
          <a:off x="4139685" y="2693773"/>
          <a:ext cx="1343665" cy="895776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Prepositions</a:t>
          </a:r>
          <a:endParaRPr lang="en-GB" sz="1400" kern="1200" dirty="0"/>
        </a:p>
      </dsp:txBody>
      <dsp:txXfrm>
        <a:off x="4165921" y="2720009"/>
        <a:ext cx="1291193" cy="843304"/>
      </dsp:txXfrm>
    </dsp:sp>
    <dsp:sp modelId="{26DD600A-3C46-4D9E-8379-10794F66924A}">
      <dsp:nvSpPr>
        <dsp:cNvPr id="0" name=""/>
        <dsp:cNvSpPr/>
      </dsp:nvSpPr>
      <dsp:spPr>
        <a:xfrm>
          <a:off x="4976178" y="1081375"/>
          <a:ext cx="1703942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03942" y="179155"/>
              </a:lnTo>
              <a:lnTo>
                <a:pt x="1703942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008287" y="1439686"/>
          <a:ext cx="1343665" cy="89577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034523" y="1465922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5"/>
          <a:ext cx="3615366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3615366" y="179155"/>
              </a:lnTo>
              <a:lnTo>
                <a:pt x="3615366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55052" y="1439686"/>
          <a:ext cx="1672984" cy="89577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781288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>
          <a:extLst>
            <a:ext uri="{FF2B5EF4-FFF2-40B4-BE49-F238E27FC236}">
              <a16:creationId xmlns:a16="http://schemas.microsoft.com/office/drawing/2014/main" id="{A9ED3AF6-2B54-A105-D43A-FDDAE71AD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>
            <a:extLst>
              <a:ext uri="{FF2B5EF4-FFF2-40B4-BE49-F238E27FC236}">
                <a16:creationId xmlns:a16="http://schemas.microsoft.com/office/drawing/2014/main" id="{72435FA8-4791-8191-C92C-424314139D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9:notes">
            <a:extLst>
              <a:ext uri="{FF2B5EF4-FFF2-40B4-BE49-F238E27FC236}">
                <a16:creationId xmlns:a16="http://schemas.microsoft.com/office/drawing/2014/main" id="{729D1A1C-D75B-1959-2E69-2DD64311E1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5328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1CCA2-F1CE-085C-C12F-09A26010B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011237-CC4B-12A3-DC10-FC0B6E9F8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C990A8-E583-11DC-2FD9-89945A1E848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305D4B-956D-5000-1AC3-D30D19A1AA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E20D6-061C-3E36-9572-7F7CC1DBDF7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26C870-55DC-4D8C-881A-3098EE8805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9C72F-EF9E-E4FE-A8E8-D7EC25233DF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E2D876-0A4F-2FA9-737E-60DC292E24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</a:p>
        </p:txBody>
      </p:sp>
    </p:spTree>
    <p:extLst>
      <p:ext uri="{BB962C8B-B14F-4D97-AF65-F5344CB8AC3E}">
        <p14:creationId xmlns:p14="http://schemas.microsoft.com/office/powerpoint/2010/main" val="352763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C6E98-D287-89C0-9053-F653EF452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6D02B9-05E1-9970-42FD-C1B76EF8D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5F512E-79BF-DB13-F7D0-9025D4E2B0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F7F778-2137-2C98-6E3A-787E208163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08AAE-9603-5C7A-AC38-ADE22739885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49151D-3719-C2F7-A425-CA8C80E0F38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8FCE4F-983B-FED1-4377-5B520C0A79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7CB9CF-9C50-5811-6124-2C9004BBCA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82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6A50A-7F65-1DF0-9057-BDEF096B9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E5A764-8ACD-10DB-932C-9B112AF50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7F94B-052E-7161-AD57-83B016650A3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44BC29-52DD-6C97-D73F-2FF24B1C5C7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2F1F05-66A1-2AC7-5748-C89864BDC7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93F5C7-20FA-C4A2-4AB9-3E0A1ACE783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03157D-B1C7-1417-6E7B-FB6F0B5E04C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19D0CE-0D8F-DA51-2F6D-0D910127C4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26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A677A-D1BB-FE1F-C9DF-1F5A432D6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209BCB-551A-0D4F-C0DA-57980E432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F9BF4-5AC7-B5ED-8D34-386FA475DA5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D7BDE-9A5E-779E-89AD-CFCB70E4E9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B4D46-05E9-9D97-CD9D-200A0CF57B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137096-1316-D1B4-EE1D-5C11B7AB32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CCAC-6E28-BBF3-55BA-0DC05F77FA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FF88A-F536-3FA9-4BCE-A6FF8AEF53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13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3EAF2-CCF9-EDF1-C2E5-E185E907C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31CF93-5616-362B-80E7-503766B98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487CE5-6B28-E549-37A6-9771F4C1471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958EE0-C7E1-2447-6051-A86B5A5A50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954AE8-DA22-CB9F-C822-1D4BB7B4F8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444F08-1B03-F6E7-B9B8-C0131AEDA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34E13A-3CBA-167E-2FFA-3C29D9278C0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89F2854-80B5-73AE-5EAB-9B061ECECA7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235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18C97-D67B-3B95-4679-F7BB698D1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69CD20-B305-DDD7-9CC0-C25BFA83B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7C0C50-48F4-4B67-189B-7EAAA29975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723BFB-8BC6-60B8-3859-5D6E0DAC33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87ED73-118C-2CF9-6367-636F6ABA295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899527-A6EA-659D-FA46-446EDA6E73A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5D0573-9377-8B1B-204D-CC24723BE1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61E91E-8EBA-ACC4-A891-1C475966A04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507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BF153-B6F1-63E1-6D3A-96E9899B2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E68059-B211-A0FD-2D29-C204A8D82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EA2ECF-7FFB-3297-26B5-E5B5D6AB096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BCEFD2-EAD9-F906-151A-05DAB5A3A9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A8174-DCD7-913E-D130-683D6434DF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9AA764-D6F6-1126-0A23-B27F1BDADB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05F269-BB3F-A007-6E35-F9F7697F5A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945334-4C18-1A1E-E9CC-F56EC7A806E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427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99138-DB66-82D4-12D0-2B3972BBA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574EAB-EAFF-8451-CFC6-976647369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8D9AA-8A76-4D83-69A3-F17AEA320D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EC80C8-7935-B7BA-E81F-9F94438EC7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E5A76F-DD8B-E737-2AB9-2777177DDA1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4CAC121-2A70-7E4C-B220-684B19E050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D4E114-607D-6E8E-5ACD-F38028EAD2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EC5246-ED64-A881-8A6F-E7F6ED9699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297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878D3-964A-6EBB-859D-85A3BE6E0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72D14B-70FE-5E95-B658-1385D5D3F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68FB9-C4C2-9B78-966A-CA18655252F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2B718-84AF-44C5-974C-A3CFDB91CB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3E0468-AA43-6E92-CF09-7ADEDB89767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99C56C-22D1-F8B8-9C85-A04E79A0D5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464DCB-0F8E-9ECD-81E7-A729D04E10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ED62EF-046A-307F-1F49-A366779CA2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974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/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99" name="Google Shape;99;p14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2" name="Google Shape;102;p14"/>
          <p:cNvSpPr/>
          <p:nvPr/>
        </p:nvSpPr>
        <p:spPr>
          <a:xfrm>
            <a:off x="436671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3" name="Google Shape;103;p14"/>
          <p:cNvSpPr/>
          <p:nvPr/>
        </p:nvSpPr>
        <p:spPr>
          <a:xfrm rot="-5400000">
            <a:off x="5014991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02;p14">
            <a:extLst>
              <a:ext uri="{FF2B5EF4-FFF2-40B4-BE49-F238E27FC236}">
                <a16:creationId xmlns:a16="http://schemas.microsoft.com/office/drawing/2014/main" id="{0B8F5473-3857-C694-AE02-5456660E8637}"/>
              </a:ext>
            </a:extLst>
          </p:cNvPr>
          <p:cNvSpPr/>
          <p:nvPr/>
        </p:nvSpPr>
        <p:spPr>
          <a:xfrm>
            <a:off x="636863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03;p14">
            <a:extLst>
              <a:ext uri="{FF2B5EF4-FFF2-40B4-BE49-F238E27FC236}">
                <a16:creationId xmlns:a16="http://schemas.microsoft.com/office/drawing/2014/main" id="{05059D14-4AC5-6933-B897-B9B8D7ED0183}"/>
              </a:ext>
            </a:extLst>
          </p:cNvPr>
          <p:cNvSpPr/>
          <p:nvPr/>
        </p:nvSpPr>
        <p:spPr>
          <a:xfrm rot="16200000">
            <a:off x="6256526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02;p14">
            <a:extLst>
              <a:ext uri="{FF2B5EF4-FFF2-40B4-BE49-F238E27FC236}">
                <a16:creationId xmlns:a16="http://schemas.microsoft.com/office/drawing/2014/main" id="{3A55EBA1-2955-4C49-3172-AF3D3EE57838}"/>
              </a:ext>
            </a:extLst>
          </p:cNvPr>
          <p:cNvSpPr/>
          <p:nvPr/>
        </p:nvSpPr>
        <p:spPr>
          <a:xfrm>
            <a:off x="9532486" y="6107905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103;p14">
            <a:extLst>
              <a:ext uri="{FF2B5EF4-FFF2-40B4-BE49-F238E27FC236}">
                <a16:creationId xmlns:a16="http://schemas.microsoft.com/office/drawing/2014/main" id="{049BD8E1-432E-B7AB-4AD6-3358D91D16F0}"/>
              </a:ext>
            </a:extLst>
          </p:cNvPr>
          <p:cNvSpPr/>
          <p:nvPr/>
        </p:nvSpPr>
        <p:spPr>
          <a:xfrm rot="16200000">
            <a:off x="10079142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16" name="Google Shape;116;p15"/>
          <p:cNvSpPr/>
          <p:nvPr/>
        </p:nvSpPr>
        <p:spPr>
          <a:xfrm>
            <a:off x="6494826" y="6030192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7" name="Google Shape;117;p15"/>
          <p:cNvSpPr/>
          <p:nvPr/>
        </p:nvSpPr>
        <p:spPr>
          <a:xfrm rot="-5400000">
            <a:off x="6301403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16;p15">
            <a:extLst>
              <a:ext uri="{FF2B5EF4-FFF2-40B4-BE49-F238E27FC236}">
                <a16:creationId xmlns:a16="http://schemas.microsoft.com/office/drawing/2014/main" id="{BC249DE7-C09F-2E00-3469-C572E1632251}"/>
              </a:ext>
            </a:extLst>
          </p:cNvPr>
          <p:cNvSpPr/>
          <p:nvPr/>
        </p:nvSpPr>
        <p:spPr>
          <a:xfrm>
            <a:off x="3649199" y="6030191"/>
            <a:ext cx="2271668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Plural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17;p15">
            <a:extLst>
              <a:ext uri="{FF2B5EF4-FFF2-40B4-BE49-F238E27FC236}">
                <a16:creationId xmlns:a16="http://schemas.microsoft.com/office/drawing/2014/main" id="{14994257-BDB1-2640-D30F-799E74FBB633}"/>
              </a:ext>
            </a:extLst>
          </p:cNvPr>
          <p:cNvSpPr/>
          <p:nvPr/>
        </p:nvSpPr>
        <p:spPr>
          <a:xfrm rot="16200000">
            <a:off x="4945321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16;p15">
            <a:extLst>
              <a:ext uri="{FF2B5EF4-FFF2-40B4-BE49-F238E27FC236}">
                <a16:creationId xmlns:a16="http://schemas.microsoft.com/office/drawing/2014/main" id="{BDE81F2D-8D44-B8DD-ECA3-B19F3D769859}"/>
              </a:ext>
            </a:extLst>
          </p:cNvPr>
          <p:cNvSpPr/>
          <p:nvPr/>
        </p:nvSpPr>
        <p:spPr>
          <a:xfrm>
            <a:off x="9340453" y="6031354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17;p15">
            <a:extLst>
              <a:ext uri="{FF2B5EF4-FFF2-40B4-BE49-F238E27FC236}">
                <a16:creationId xmlns:a16="http://schemas.microsoft.com/office/drawing/2014/main" id="{F24BF7DB-AAF9-85A9-3B8B-B460680CBAB0}"/>
              </a:ext>
            </a:extLst>
          </p:cNvPr>
          <p:cNvSpPr/>
          <p:nvPr/>
        </p:nvSpPr>
        <p:spPr>
          <a:xfrm rot="16200000">
            <a:off x="10110714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6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28" name="Google Shape;128;p16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3517563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0" name="Google Shape;130;p16"/>
          <p:cNvSpPr/>
          <p:nvPr/>
        </p:nvSpPr>
        <p:spPr>
          <a:xfrm rot="-5400000">
            <a:off x="4887109" y="5511128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6342513" y="6096575"/>
            <a:ext cx="211825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16"/>
          <p:cNvSpPr/>
          <p:nvPr/>
        </p:nvSpPr>
        <p:spPr>
          <a:xfrm rot="-5400000">
            <a:off x="6297291" y="5510211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29;p16">
            <a:extLst>
              <a:ext uri="{FF2B5EF4-FFF2-40B4-BE49-F238E27FC236}">
                <a16:creationId xmlns:a16="http://schemas.microsoft.com/office/drawing/2014/main" id="{584061FA-065F-FCF9-3BA7-A3AF59E96F57}"/>
              </a:ext>
            </a:extLst>
          </p:cNvPr>
          <p:cNvSpPr/>
          <p:nvPr/>
        </p:nvSpPr>
        <p:spPr>
          <a:xfrm>
            <a:off x="9409601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30;p16">
            <a:extLst>
              <a:ext uri="{FF2B5EF4-FFF2-40B4-BE49-F238E27FC236}">
                <a16:creationId xmlns:a16="http://schemas.microsoft.com/office/drawing/2014/main" id="{969FC752-823B-4CDC-DECC-656D9C731E69}"/>
              </a:ext>
            </a:extLst>
          </p:cNvPr>
          <p:cNvSpPr/>
          <p:nvPr/>
        </p:nvSpPr>
        <p:spPr>
          <a:xfrm rot="16200000">
            <a:off x="10141414" y="5541853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7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7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2" name="Google Shape;142;p17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43" name="Google Shape;143;p17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4" name="Google Shape;144;p17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8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1" name="Google Shape;151;p18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52" name="Google Shape;152;p18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53" name="Google Shape;153;p18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What type of nouns are they?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55" name="Google Shape;155;p18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6" name="Google Shape;156;p18"/>
          <p:cNvSpPr/>
          <p:nvPr/>
        </p:nvSpPr>
        <p:spPr>
          <a:xfrm rot="-5400000">
            <a:off x="6498923" y="547478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7" name="Google Shape;157;p18"/>
          <p:cNvSpPr/>
          <p:nvPr/>
        </p:nvSpPr>
        <p:spPr>
          <a:xfrm>
            <a:off x="5289884" y="6145669"/>
            <a:ext cx="35909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Subject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9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9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4" name="Google Shape;164;p19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5" name="Google Shape;165;p19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66" name="Google Shape;166;p19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lang="en-GB"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7" name="Google Shape;167;p19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8" name="Google Shape;168;p19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0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0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5" name="Google Shape;175;p20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76" name="Google Shape;176;p20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77" name="Google Shape;177;p20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What type of nouns are they?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78" name="Google Shape;178;p20"/>
          <p:cNvSpPr/>
          <p:nvPr/>
        </p:nvSpPr>
        <p:spPr>
          <a:xfrm rot="-5400000">
            <a:off x="10415675" y="5188194"/>
            <a:ext cx="619125" cy="15590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9" name="Google Shape;179;p20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0" name="Google Shape;180;p20"/>
          <p:cNvSpPr/>
          <p:nvPr/>
        </p:nvSpPr>
        <p:spPr>
          <a:xfrm>
            <a:off x="9601200" y="5592441"/>
            <a:ext cx="21812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3" name="Google Shape;183;p20"/>
          <p:cNvSpPr/>
          <p:nvPr/>
        </p:nvSpPr>
        <p:spPr>
          <a:xfrm>
            <a:off x="3809011" y="5670306"/>
            <a:ext cx="218122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bject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78;p20">
            <a:extLst>
              <a:ext uri="{FF2B5EF4-FFF2-40B4-BE49-F238E27FC236}">
                <a16:creationId xmlns:a16="http://schemas.microsoft.com/office/drawing/2014/main" id="{08EE36A1-5909-23F9-2186-31B340CDA38C}"/>
              </a:ext>
            </a:extLst>
          </p:cNvPr>
          <p:cNvSpPr/>
          <p:nvPr/>
        </p:nvSpPr>
        <p:spPr>
          <a:xfrm rot="16200000">
            <a:off x="4590062" y="5188194"/>
            <a:ext cx="619125" cy="15590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4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27" name="Google Shape;227;p24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sort of word is “while”?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8" name="Google Shape;228;p24"/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9" name="Google Shape;229;p24"/>
          <p:cNvSpPr/>
          <p:nvPr/>
        </p:nvSpPr>
        <p:spPr>
          <a:xfrm rot="-54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6351376" y="2847443"/>
            <a:ext cx="4721590" cy="40372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96629" y="2847443"/>
            <a:ext cx="5332721" cy="38265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Google Shape;228;p24">
            <a:extLst>
              <a:ext uri="{FF2B5EF4-FFF2-40B4-BE49-F238E27FC236}">
                <a16:creationId xmlns:a16="http://schemas.microsoft.com/office/drawing/2014/main" id="{E562BB6B-32C0-FB0D-27D3-D70DC029731F}"/>
              </a:ext>
            </a:extLst>
          </p:cNvPr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" name="Google Shape;229;p24">
            <a:extLst>
              <a:ext uri="{FF2B5EF4-FFF2-40B4-BE49-F238E27FC236}">
                <a16:creationId xmlns:a16="http://schemas.microsoft.com/office/drawing/2014/main" id="{9CBBA6FC-AE97-0FBA-EA23-A182575E3C0F}"/>
              </a:ext>
            </a:extLst>
          </p:cNvPr>
          <p:cNvSpPr/>
          <p:nvPr/>
        </p:nvSpPr>
        <p:spPr>
          <a:xfrm rot="162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30539" y="483800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2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2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02" name="Google Shape;202;p22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3" name="Google Shape;203;p22"/>
          <p:cNvSpPr/>
          <p:nvPr/>
        </p:nvSpPr>
        <p:spPr>
          <a:xfrm>
            <a:off x="2793256" y="5104305"/>
            <a:ext cx="540684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4" name="Google Shape;204;p22"/>
          <p:cNvSpPr/>
          <p:nvPr/>
        </p:nvSpPr>
        <p:spPr>
          <a:xfrm rot="-5400000">
            <a:off x="2200818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5" name="Google Shape;205;p22"/>
          <p:cNvSpPr/>
          <p:nvPr/>
        </p:nvSpPr>
        <p:spPr>
          <a:xfrm rot="-5400000">
            <a:off x="7190233" y="42861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3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2" name="Google Shape;212;p23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13" name="Google Shape;213;p23"/>
          <p:cNvSpPr/>
          <p:nvPr/>
        </p:nvSpPr>
        <p:spPr>
          <a:xfrm>
            <a:off x="2793256" y="5104305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4" name="Google Shape;214;p23"/>
          <p:cNvSpPr/>
          <p:nvPr/>
        </p:nvSpPr>
        <p:spPr>
          <a:xfrm rot="-5400000">
            <a:off x="2200818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5" name="Google Shape;215;p23"/>
          <p:cNvSpPr/>
          <p:nvPr/>
        </p:nvSpPr>
        <p:spPr>
          <a:xfrm rot="-5400000">
            <a:off x="7254981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6" name="Google Shape;216;p23"/>
          <p:cNvSpPr/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what tense are the Verb Phrase?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7" name="Google Shape;217;p23"/>
          <p:cNvSpPr/>
          <p:nvPr/>
        </p:nvSpPr>
        <p:spPr>
          <a:xfrm>
            <a:off x="2162863" y="2247900"/>
            <a:ext cx="1581505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Present participle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8" name="Google Shape;218;p23"/>
          <p:cNvSpPr/>
          <p:nvPr/>
        </p:nvSpPr>
        <p:spPr>
          <a:xfrm>
            <a:off x="7217026" y="229034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Simple past tense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>
          <a:extLst>
            <a:ext uri="{FF2B5EF4-FFF2-40B4-BE49-F238E27FC236}">
              <a16:creationId xmlns:a16="http://schemas.microsoft.com/office/drawing/2014/main" id="{1111832C-26A9-5AA0-4934-54AE0D9D2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1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FE974C-1D85-F320-81DB-C58A5A22AF4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08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1">
            <a:extLst>
              <a:ext uri="{FF2B5EF4-FFF2-40B4-BE49-F238E27FC236}">
                <a16:creationId xmlns:a16="http://schemas.microsoft.com/office/drawing/2014/main" id="{D90A1BB9-078B-6E81-186F-13D172E1CB32}"/>
              </a:ext>
            </a:extLst>
          </p:cNvPr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90" name="Google Shape;190;p21">
            <a:extLst>
              <a:ext uri="{FF2B5EF4-FFF2-40B4-BE49-F238E27FC236}">
                <a16:creationId xmlns:a16="http://schemas.microsoft.com/office/drawing/2014/main" id="{6178063C-562D-2A8F-739D-6DF9F787DE3F}"/>
              </a:ext>
            </a:extLst>
          </p:cNvPr>
          <p:cNvSpPr/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types of words are “two” and “a”?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1" name="Google Shape;191;p21">
            <a:extLst>
              <a:ext uri="{FF2B5EF4-FFF2-40B4-BE49-F238E27FC236}">
                <a16:creationId xmlns:a16="http://schemas.microsoft.com/office/drawing/2014/main" id="{492B8FB5-32D2-A6C4-D209-C1B7861FE441}"/>
              </a:ext>
            </a:extLst>
          </p:cNvPr>
          <p:cNvSpPr/>
          <p:nvPr/>
        </p:nvSpPr>
        <p:spPr>
          <a:xfrm>
            <a:off x="2753609" y="4930908"/>
            <a:ext cx="6803346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Determiners</a:t>
            </a:r>
            <a:endParaRPr dirty="0"/>
          </a:p>
        </p:txBody>
      </p:sp>
      <p:sp>
        <p:nvSpPr>
          <p:cNvPr id="193" name="Google Shape;193;p21">
            <a:extLst>
              <a:ext uri="{FF2B5EF4-FFF2-40B4-BE49-F238E27FC236}">
                <a16:creationId xmlns:a16="http://schemas.microsoft.com/office/drawing/2014/main" id="{2ADC90B4-F17D-5101-413E-F599A98386AF}"/>
              </a:ext>
            </a:extLst>
          </p:cNvPr>
          <p:cNvSpPr/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“two”?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4" name="Google Shape;194;p21">
            <a:extLst>
              <a:ext uri="{FF2B5EF4-FFF2-40B4-BE49-F238E27FC236}">
                <a16:creationId xmlns:a16="http://schemas.microsoft.com/office/drawing/2014/main" id="{E83C39AA-F342-3831-E590-6DECDB89FAE2}"/>
              </a:ext>
            </a:extLst>
          </p:cNvPr>
          <p:cNvSpPr/>
          <p:nvPr/>
        </p:nvSpPr>
        <p:spPr>
          <a:xfrm>
            <a:off x="275360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Number</a:t>
            </a:r>
            <a:endParaRPr dirty="0"/>
          </a:p>
        </p:txBody>
      </p:sp>
      <p:sp>
        <p:nvSpPr>
          <p:cNvPr id="195" name="Google Shape;195;p21">
            <a:extLst>
              <a:ext uri="{FF2B5EF4-FFF2-40B4-BE49-F238E27FC236}">
                <a16:creationId xmlns:a16="http://schemas.microsoft.com/office/drawing/2014/main" id="{1E1E8FB6-0211-2FAD-BFB0-2DFD081E904A}"/>
              </a:ext>
            </a:extLst>
          </p:cNvPr>
          <p:cNvSpPr/>
          <p:nvPr/>
        </p:nvSpPr>
        <p:spPr>
          <a:xfrm rot="-5400000">
            <a:off x="3936986" y="41983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95;p21">
            <a:extLst>
              <a:ext uri="{FF2B5EF4-FFF2-40B4-BE49-F238E27FC236}">
                <a16:creationId xmlns:a16="http://schemas.microsoft.com/office/drawing/2014/main" id="{271EF04E-CAA3-E543-B81A-660E752A62D4}"/>
              </a:ext>
            </a:extLst>
          </p:cNvPr>
          <p:cNvSpPr/>
          <p:nvPr/>
        </p:nvSpPr>
        <p:spPr>
          <a:xfrm rot="16200000">
            <a:off x="8238406" y="4198320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93;p21">
            <a:extLst>
              <a:ext uri="{FF2B5EF4-FFF2-40B4-BE49-F238E27FC236}">
                <a16:creationId xmlns:a16="http://schemas.microsoft.com/office/drawing/2014/main" id="{C008A028-A3B6-480B-971D-9C7E5B6EEFD4}"/>
              </a:ext>
            </a:extLst>
          </p:cNvPr>
          <p:cNvSpPr/>
          <p:nvPr/>
        </p:nvSpPr>
        <p:spPr>
          <a:xfrm>
            <a:off x="697058" y="227630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“a”?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94;p21">
            <a:extLst>
              <a:ext uri="{FF2B5EF4-FFF2-40B4-BE49-F238E27FC236}">
                <a16:creationId xmlns:a16="http://schemas.microsoft.com/office/drawing/2014/main" id="{9F3446D9-9193-5AC5-AE83-D0B4C39F02AD}"/>
              </a:ext>
            </a:extLst>
          </p:cNvPr>
          <p:cNvSpPr/>
          <p:nvPr/>
        </p:nvSpPr>
        <p:spPr>
          <a:xfrm>
            <a:off x="705502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080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“purple”?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081594" y="505706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897351" y="42702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2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8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69" name="Google Shape;269;p28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classify every word in this sentence?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1" name="Google Shape;271;p28"/>
          <p:cNvSpPr/>
          <p:nvPr/>
        </p:nvSpPr>
        <p:spPr>
          <a:xfrm rot="5400000">
            <a:off x="2475573" y="2749018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0" name="Google Shape;270;p28"/>
          <p:cNvSpPr/>
          <p:nvPr/>
        </p:nvSpPr>
        <p:spPr>
          <a:xfrm>
            <a:off x="2228564" y="20570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2" name="Google Shape;272;p28"/>
          <p:cNvSpPr/>
          <p:nvPr/>
        </p:nvSpPr>
        <p:spPr>
          <a:xfrm>
            <a:off x="7975688" y="1248908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1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sz="2960" b="0" i="1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3" name="Google Shape;273;p28"/>
          <p:cNvSpPr/>
          <p:nvPr/>
        </p:nvSpPr>
        <p:spPr>
          <a:xfrm rot="5400000">
            <a:off x="8110831" y="2459400"/>
            <a:ext cx="14769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28"/>
          <p:cNvSpPr/>
          <p:nvPr/>
        </p:nvSpPr>
        <p:spPr>
          <a:xfrm rot="5574243">
            <a:off x="5038361" y="270468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4779731" y="2076665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9" name="Google Shape;279;p28"/>
          <p:cNvSpPr/>
          <p:nvPr/>
        </p:nvSpPr>
        <p:spPr>
          <a:xfrm rot="5400000">
            <a:off x="7352506" y="2728101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8" name="Google Shape;278;p28"/>
          <p:cNvSpPr/>
          <p:nvPr/>
        </p:nvSpPr>
        <p:spPr>
          <a:xfrm>
            <a:off x="7076975" y="202960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0" name="Google Shape;280;p28"/>
          <p:cNvSpPr/>
          <p:nvPr/>
        </p:nvSpPr>
        <p:spPr>
          <a:xfrm>
            <a:off x="2753703" y="1194906"/>
            <a:ext cx="2523058" cy="76489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Quantifying determiner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1" name="Google Shape;281;p28"/>
          <p:cNvSpPr/>
          <p:nvPr/>
        </p:nvSpPr>
        <p:spPr>
          <a:xfrm rot="5400000">
            <a:off x="3721302" y="2531663"/>
            <a:ext cx="1442311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4" name="Google Shape;284;p28"/>
          <p:cNvSpPr/>
          <p:nvPr/>
        </p:nvSpPr>
        <p:spPr>
          <a:xfrm rot="5400000">
            <a:off x="10217464" y="11487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229;p24">
            <a:extLst>
              <a:ext uri="{FF2B5EF4-FFF2-40B4-BE49-F238E27FC236}">
                <a16:creationId xmlns:a16="http://schemas.microsoft.com/office/drawing/2014/main" id="{D33F435C-F394-59B6-DF36-7BBD9DA052C8}"/>
              </a:ext>
            </a:extLst>
          </p:cNvPr>
          <p:cNvSpPr/>
          <p:nvPr/>
        </p:nvSpPr>
        <p:spPr>
          <a:xfrm rot="5400000">
            <a:off x="936583" y="253198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B378C9-9785-733B-6AAD-A9DD3C92BFE3}"/>
              </a:ext>
            </a:extLst>
          </p:cNvPr>
          <p:cNvSpPr txBox="1">
            <a:spLocks/>
          </p:cNvSpPr>
          <p:nvPr/>
        </p:nvSpPr>
        <p:spPr>
          <a:xfrm>
            <a:off x="170605" y="115956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Google Shape;276;p28">
            <a:extLst>
              <a:ext uri="{FF2B5EF4-FFF2-40B4-BE49-F238E27FC236}">
                <a16:creationId xmlns:a16="http://schemas.microsoft.com/office/drawing/2014/main" id="{42D79BE1-3EF9-635E-BCBD-48C91FB9C797}"/>
              </a:ext>
            </a:extLst>
          </p:cNvPr>
          <p:cNvSpPr/>
          <p:nvPr/>
        </p:nvSpPr>
        <p:spPr>
          <a:xfrm rot="5160024">
            <a:off x="6144338" y="2490597"/>
            <a:ext cx="1464003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277;p28">
            <a:extLst>
              <a:ext uri="{FF2B5EF4-FFF2-40B4-BE49-F238E27FC236}">
                <a16:creationId xmlns:a16="http://schemas.microsoft.com/office/drawing/2014/main" id="{9D90CB41-6CCC-BFEB-2BAA-7C992F6143FC}"/>
              </a:ext>
            </a:extLst>
          </p:cNvPr>
          <p:cNvSpPr/>
          <p:nvPr/>
        </p:nvSpPr>
        <p:spPr>
          <a:xfrm>
            <a:off x="6044958" y="1222645"/>
            <a:ext cx="1588103" cy="71789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276;p28">
            <a:extLst>
              <a:ext uri="{FF2B5EF4-FFF2-40B4-BE49-F238E27FC236}">
                <a16:creationId xmlns:a16="http://schemas.microsoft.com/office/drawing/2014/main" id="{A499E640-A83C-DE18-D023-B4E9AED72E82}"/>
              </a:ext>
            </a:extLst>
          </p:cNvPr>
          <p:cNvSpPr/>
          <p:nvPr/>
        </p:nvSpPr>
        <p:spPr>
          <a:xfrm rot="5574243">
            <a:off x="9339748" y="265762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" name="Google Shape;277;p28">
            <a:extLst>
              <a:ext uri="{FF2B5EF4-FFF2-40B4-BE49-F238E27FC236}">
                <a16:creationId xmlns:a16="http://schemas.microsoft.com/office/drawing/2014/main" id="{0F8CFCFA-0FC9-D8F6-3AE9-371ADEFD6A8B}"/>
              </a:ext>
            </a:extLst>
          </p:cNvPr>
          <p:cNvSpPr/>
          <p:nvPr/>
        </p:nvSpPr>
        <p:spPr>
          <a:xfrm>
            <a:off x="9081118" y="2029604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Adjective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" name="Google Shape;276;p28">
            <a:extLst>
              <a:ext uri="{FF2B5EF4-FFF2-40B4-BE49-F238E27FC236}">
                <a16:creationId xmlns:a16="http://schemas.microsoft.com/office/drawing/2014/main" id="{95C74377-068C-8DC9-48A6-101034514088}"/>
              </a:ext>
            </a:extLst>
          </p:cNvPr>
          <p:cNvSpPr/>
          <p:nvPr/>
        </p:nvSpPr>
        <p:spPr>
          <a:xfrm rot="5574243">
            <a:off x="9989836" y="2279821"/>
            <a:ext cx="189472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" name="Google Shape;277;p28">
            <a:extLst>
              <a:ext uri="{FF2B5EF4-FFF2-40B4-BE49-F238E27FC236}">
                <a16:creationId xmlns:a16="http://schemas.microsoft.com/office/drawing/2014/main" id="{CBD77660-60A0-978F-C84D-6770E3499229}"/>
              </a:ext>
            </a:extLst>
          </p:cNvPr>
          <p:cNvSpPr/>
          <p:nvPr/>
        </p:nvSpPr>
        <p:spPr>
          <a:xfrm>
            <a:off x="10164021" y="124038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Google Shape;213;p23">
            <a:extLst>
              <a:ext uri="{FF2B5EF4-FFF2-40B4-BE49-F238E27FC236}">
                <a16:creationId xmlns:a16="http://schemas.microsoft.com/office/drawing/2014/main" id="{B0A10C0C-6B21-D375-0E9C-DB755F47DCD8}"/>
              </a:ext>
            </a:extLst>
          </p:cNvPr>
          <p:cNvSpPr/>
          <p:nvPr/>
        </p:nvSpPr>
        <p:spPr>
          <a:xfrm>
            <a:off x="6393676" y="3723137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Main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" name="Google Shape;213;p23">
            <a:extLst>
              <a:ext uri="{FF2B5EF4-FFF2-40B4-BE49-F238E27FC236}">
                <a16:creationId xmlns:a16="http://schemas.microsoft.com/office/drawing/2014/main" id="{17C74F11-A633-39BD-E17A-70BD8F793827}"/>
              </a:ext>
            </a:extLst>
          </p:cNvPr>
          <p:cNvSpPr/>
          <p:nvPr/>
        </p:nvSpPr>
        <p:spPr>
          <a:xfrm>
            <a:off x="899729" y="3741989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Relative/Subordinate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satellites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796027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8E867E-C9EE-8612-999D-5B3950163FAD}"/>
              </a:ext>
            </a:extLst>
          </p:cNvPr>
          <p:cNvSpPr txBox="1"/>
          <p:nvPr/>
        </p:nvSpPr>
        <p:spPr>
          <a:xfrm>
            <a:off x="3120840" y="4597809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categorising </a:t>
            </a:r>
            <a:r>
              <a:rPr lang="en-GB" sz="2400" i="1" u="sng" dirty="0"/>
              <a:t>prepositions</a:t>
            </a:r>
            <a:r>
              <a:rPr lang="en-GB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29953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why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is in relation to something else.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960823" y="44026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326281" y="44599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254301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478173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0924 -0.396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E28C22-395C-6C7F-F19A-6A825C8151FA}"/>
              </a:ext>
            </a:extLst>
          </p:cNvPr>
          <p:cNvSpPr txBox="1"/>
          <p:nvPr/>
        </p:nvSpPr>
        <p:spPr>
          <a:xfrm>
            <a:off x="4073515" y="5058775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7EB0F6-51AA-5E9D-D181-A744EB3C8E34}"/>
              </a:ext>
            </a:extLst>
          </p:cNvPr>
          <p:cNvSpPr txBox="1"/>
          <p:nvPr/>
        </p:nvSpPr>
        <p:spPr>
          <a:xfrm>
            <a:off x="4073515" y="587301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91944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Cause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due to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during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beside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 to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beneath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187" y="340850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2.962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5244</Words>
  <Application>Microsoft Office PowerPoint</Application>
  <PresentationFormat>Widescreen</PresentationFormat>
  <Paragraphs>723</Paragraphs>
  <Slides>53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2026-08-18T12:46:44Z</dcterms:modified>
</cp:coreProperties>
</file>