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2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3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diagrams/data12.xml" ContentType="application/vnd.openxmlformats-officedocument.drawingml.diagramData+xml"/>
  <Override PartName="/ppt/diagrams/layout12.xml" ContentType="application/vnd.openxmlformats-officedocument.drawingml.diagramLayout+xml"/>
  <Override PartName="/ppt/diagrams/quickStyle12.xml" ContentType="application/vnd.openxmlformats-officedocument.drawingml.diagramStyle+xml"/>
  <Override PartName="/ppt/diagrams/colors12.xml" ContentType="application/vnd.openxmlformats-officedocument.drawingml.diagramColors+xml"/>
  <Override PartName="/ppt/diagrams/drawing12.xml" ContentType="application/vnd.ms-office.drawingml.diagramDrawing+xml"/>
  <Override PartName="/ppt/diagrams/data13.xml" ContentType="application/vnd.openxmlformats-officedocument.drawingml.diagramData+xml"/>
  <Override PartName="/ppt/diagrams/layout13.xml" ContentType="application/vnd.openxmlformats-officedocument.drawingml.diagramLayout+xml"/>
  <Override PartName="/ppt/diagrams/quickStyle13.xml" ContentType="application/vnd.openxmlformats-officedocument.drawingml.diagramStyle+xml"/>
  <Override PartName="/ppt/diagrams/colors13.xml" ContentType="application/vnd.openxmlformats-officedocument.drawingml.diagramColors+xml"/>
  <Override PartName="/ppt/diagrams/drawing13.xml" ContentType="application/vnd.ms-office.drawingml.diagramDrawing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59"/>
  </p:notesMasterIdLst>
  <p:sldIdLst>
    <p:sldId id="2593" r:id="rId2"/>
    <p:sldId id="444" r:id="rId3"/>
    <p:sldId id="457" r:id="rId4"/>
    <p:sldId id="445" r:id="rId5"/>
    <p:sldId id="446" r:id="rId6"/>
    <p:sldId id="447" r:id="rId7"/>
    <p:sldId id="448" r:id="rId8"/>
    <p:sldId id="449" r:id="rId9"/>
    <p:sldId id="477" r:id="rId10"/>
    <p:sldId id="452" r:id="rId11"/>
    <p:sldId id="458" r:id="rId12"/>
    <p:sldId id="451" r:id="rId13"/>
    <p:sldId id="478" r:id="rId14"/>
    <p:sldId id="481" r:id="rId15"/>
    <p:sldId id="459" r:id="rId16"/>
    <p:sldId id="460" r:id="rId17"/>
    <p:sldId id="461" r:id="rId18"/>
    <p:sldId id="462" r:id="rId19"/>
    <p:sldId id="463" r:id="rId20"/>
    <p:sldId id="464" r:id="rId21"/>
    <p:sldId id="479" r:id="rId22"/>
    <p:sldId id="480" r:id="rId23"/>
    <p:sldId id="409" r:id="rId24"/>
    <p:sldId id="434" r:id="rId25"/>
    <p:sldId id="435" r:id="rId26"/>
    <p:sldId id="436" r:id="rId27"/>
    <p:sldId id="450" r:id="rId28"/>
    <p:sldId id="453" r:id="rId29"/>
    <p:sldId id="465" r:id="rId30"/>
    <p:sldId id="466" r:id="rId31"/>
    <p:sldId id="456" r:id="rId32"/>
    <p:sldId id="274" r:id="rId33"/>
    <p:sldId id="2595" r:id="rId34"/>
    <p:sldId id="2596" r:id="rId35"/>
    <p:sldId id="2597" r:id="rId36"/>
    <p:sldId id="2598" r:id="rId37"/>
    <p:sldId id="2599" r:id="rId38"/>
    <p:sldId id="2600" r:id="rId39"/>
    <p:sldId id="2601" r:id="rId40"/>
    <p:sldId id="2602" r:id="rId41"/>
    <p:sldId id="2603" r:id="rId42"/>
    <p:sldId id="2604" r:id="rId43"/>
    <p:sldId id="2605" r:id="rId44"/>
    <p:sldId id="2606" r:id="rId45"/>
    <p:sldId id="2607" r:id="rId46"/>
    <p:sldId id="379" r:id="rId47"/>
    <p:sldId id="380" r:id="rId48"/>
    <p:sldId id="401" r:id="rId49"/>
    <p:sldId id="440" r:id="rId50"/>
    <p:sldId id="473" r:id="rId51"/>
    <p:sldId id="475" r:id="rId52"/>
    <p:sldId id="474" r:id="rId53"/>
    <p:sldId id="470" r:id="rId54"/>
    <p:sldId id="472" r:id="rId55"/>
    <p:sldId id="402" r:id="rId56"/>
    <p:sldId id="476" r:id="rId57"/>
    <p:sldId id="385" r:id="rId58"/>
  </p:sldIdLst>
  <p:sldSz cx="12192000" cy="6858000"/>
  <p:notesSz cx="6858000" cy="9144000"/>
  <p:embeddedFontLst>
    <p:embeddedFont>
      <p:font typeface="Andika" panose="02000000000000000000" pitchFamily="2" charset="0"/>
      <p:regular r:id="rId60"/>
      <p:bold r:id="rId61"/>
      <p:italic r:id="rId62"/>
      <p:boldItalic r:id="rId63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C7DB7AB-F46F-4E1F-BECD-4FE89B9F1753}" v="6" dt="2026-08-18T12:43:45.888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97" d="100"/>
          <a:sy n="97" d="100"/>
        </p:scale>
        <p:origin x="996" y="72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font" Target="fonts/font4.fntdata"/><Relationship Id="rId68" Type="http://schemas.microsoft.com/office/2016/11/relationships/changesInfo" Target="changesInfos/changesInfo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theme" Target="theme/theme1.xml"/><Relationship Id="rId5" Type="http://schemas.openxmlformats.org/officeDocument/2006/relationships/slide" Target="slides/slide4.xml"/><Relationship Id="rId61" Type="http://schemas.openxmlformats.org/officeDocument/2006/relationships/font" Target="fonts/font2.fntdata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presProps" Target="presProps.xml"/><Relationship Id="rId69" Type="http://schemas.microsoft.com/office/2015/10/relationships/revisionInfo" Target="revisionInfo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notesMaster" Target="notesMasters/notesMaster1.xml"/><Relationship Id="rId67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font" Target="fonts/font3.fntdata"/><Relationship Id="rId70" Type="http://schemas.microsoft.com/office/2018/10/relationships/authors" Target="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font" Target="fonts/font1.fntdata"/><Relationship Id="rId65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custSel addSld delSld modSld">
      <pc:chgData name="Glen Jones" userId="e846aaca-4b24-4b13-b0d0-f2308e16b284" providerId="ADAL" clId="{ED47ACC3-9597-4D89-A1DC-43CF280EF274}" dt="2026-08-18T12:44:08.733" v="129" actId="47"/>
      <pc:docMkLst>
        <pc:docMk/>
      </pc:docMkLst>
      <pc:sldChg chg="del">
        <pc:chgData name="Glen Jones" userId="e846aaca-4b24-4b13-b0d0-f2308e16b284" providerId="ADAL" clId="{ED47ACC3-9597-4D89-A1DC-43CF280EF274}" dt="2026-08-17T16:51:14.896" v="110" actId="47"/>
        <pc:sldMkLst>
          <pc:docMk/>
          <pc:sldMk cId="1419257661" sldId="408"/>
        </pc:sldMkLst>
      </pc:sldChg>
      <pc:sldChg chg="del">
        <pc:chgData name="Glen Jones" userId="e846aaca-4b24-4b13-b0d0-f2308e16b284" providerId="ADAL" clId="{ED47ACC3-9597-4D89-A1DC-43CF280EF274}" dt="2026-08-17T16:51:14.896" v="110" actId="47"/>
        <pc:sldMkLst>
          <pc:docMk/>
          <pc:sldMk cId="3021475215" sldId="411"/>
        </pc:sldMkLst>
      </pc:sldChg>
      <pc:sldChg chg="del">
        <pc:chgData name="Glen Jones" userId="e846aaca-4b24-4b13-b0d0-f2308e16b284" providerId="ADAL" clId="{ED47ACC3-9597-4D89-A1DC-43CF280EF274}" dt="2026-08-17T16:51:14.896" v="110" actId="47"/>
        <pc:sldMkLst>
          <pc:docMk/>
          <pc:sldMk cId="3376822569" sldId="412"/>
        </pc:sldMkLst>
      </pc:sldChg>
      <pc:sldChg chg="del">
        <pc:chgData name="Glen Jones" userId="e846aaca-4b24-4b13-b0d0-f2308e16b284" providerId="ADAL" clId="{ED47ACC3-9597-4D89-A1DC-43CF280EF274}" dt="2026-08-17T16:51:14.896" v="110" actId="47"/>
        <pc:sldMkLst>
          <pc:docMk/>
          <pc:sldMk cId="3849219962" sldId="413"/>
        </pc:sldMkLst>
      </pc:sldChg>
      <pc:sldChg chg="del">
        <pc:chgData name="Glen Jones" userId="e846aaca-4b24-4b13-b0d0-f2308e16b284" providerId="ADAL" clId="{ED47ACC3-9597-4D89-A1DC-43CF280EF274}" dt="2026-08-17T16:51:14.896" v="110" actId="47"/>
        <pc:sldMkLst>
          <pc:docMk/>
          <pc:sldMk cId="2099454988" sldId="414"/>
        </pc:sldMkLst>
      </pc:sldChg>
      <pc:sldChg chg="del">
        <pc:chgData name="Glen Jones" userId="e846aaca-4b24-4b13-b0d0-f2308e16b284" providerId="ADAL" clId="{ED47ACC3-9597-4D89-A1DC-43CF280EF274}" dt="2026-08-17T16:51:14.896" v="110" actId="47"/>
        <pc:sldMkLst>
          <pc:docMk/>
          <pc:sldMk cId="818189174" sldId="416"/>
        </pc:sldMkLst>
      </pc:sldChg>
      <pc:sldChg chg="del">
        <pc:chgData name="Glen Jones" userId="e846aaca-4b24-4b13-b0d0-f2308e16b284" providerId="ADAL" clId="{ED47ACC3-9597-4D89-A1DC-43CF280EF274}" dt="2026-08-17T16:51:14.896" v="110" actId="47"/>
        <pc:sldMkLst>
          <pc:docMk/>
          <pc:sldMk cId="1049438034" sldId="417"/>
        </pc:sldMkLst>
      </pc:sldChg>
      <pc:sldChg chg="del">
        <pc:chgData name="Glen Jones" userId="e846aaca-4b24-4b13-b0d0-f2308e16b284" providerId="ADAL" clId="{ED47ACC3-9597-4D89-A1DC-43CF280EF274}" dt="2026-08-17T16:51:14.896" v="110" actId="47"/>
        <pc:sldMkLst>
          <pc:docMk/>
          <pc:sldMk cId="3862629912" sldId="418"/>
        </pc:sldMkLst>
      </pc:sldChg>
      <pc:sldChg chg="del">
        <pc:chgData name="Glen Jones" userId="e846aaca-4b24-4b13-b0d0-f2308e16b284" providerId="ADAL" clId="{ED47ACC3-9597-4D89-A1DC-43CF280EF274}" dt="2026-08-17T16:51:14.896" v="110" actId="47"/>
        <pc:sldMkLst>
          <pc:docMk/>
          <pc:sldMk cId="1144376670" sldId="419"/>
        </pc:sldMkLst>
      </pc:sldChg>
      <pc:sldChg chg="del">
        <pc:chgData name="Glen Jones" userId="e846aaca-4b24-4b13-b0d0-f2308e16b284" providerId="ADAL" clId="{ED47ACC3-9597-4D89-A1DC-43CF280EF274}" dt="2026-08-17T16:51:14.896" v="110" actId="47"/>
        <pc:sldMkLst>
          <pc:docMk/>
          <pc:sldMk cId="1604385767" sldId="420"/>
        </pc:sldMkLst>
      </pc:sldChg>
      <pc:sldChg chg="del">
        <pc:chgData name="Glen Jones" userId="e846aaca-4b24-4b13-b0d0-f2308e16b284" providerId="ADAL" clId="{ED47ACC3-9597-4D89-A1DC-43CF280EF274}" dt="2026-08-17T16:51:14.896" v="110" actId="47"/>
        <pc:sldMkLst>
          <pc:docMk/>
          <pc:sldMk cId="1169337455" sldId="421"/>
        </pc:sldMkLst>
      </pc:sldChg>
      <pc:sldChg chg="del">
        <pc:chgData name="Glen Jones" userId="e846aaca-4b24-4b13-b0d0-f2308e16b284" providerId="ADAL" clId="{ED47ACC3-9597-4D89-A1DC-43CF280EF274}" dt="2026-08-17T16:51:14.896" v="110" actId="47"/>
        <pc:sldMkLst>
          <pc:docMk/>
          <pc:sldMk cId="3515989957" sldId="422"/>
        </pc:sldMkLst>
      </pc:sldChg>
      <pc:sldChg chg="del">
        <pc:chgData name="Glen Jones" userId="e846aaca-4b24-4b13-b0d0-f2308e16b284" providerId="ADAL" clId="{ED47ACC3-9597-4D89-A1DC-43CF280EF274}" dt="2026-08-17T16:51:14.896" v="110" actId="47"/>
        <pc:sldMkLst>
          <pc:docMk/>
          <pc:sldMk cId="1272584682" sldId="424"/>
        </pc:sldMkLst>
      </pc:sldChg>
      <pc:sldChg chg="add del">
        <pc:chgData name="Glen Jones" userId="e846aaca-4b24-4b13-b0d0-f2308e16b284" providerId="ADAL" clId="{ED47ACC3-9597-4D89-A1DC-43CF280EF274}" dt="2026-08-18T12:44:04.870" v="128" actId="47"/>
        <pc:sldMkLst>
          <pc:docMk/>
          <pc:sldMk cId="2650105581" sldId="482"/>
        </pc:sldMkLst>
      </pc:sldChg>
      <pc:sldChg chg="add del">
        <pc:chgData name="Glen Jones" userId="e846aaca-4b24-4b13-b0d0-f2308e16b284" providerId="ADAL" clId="{ED47ACC3-9597-4D89-A1DC-43CF280EF274}" dt="2026-08-18T12:44:04.870" v="128" actId="47"/>
        <pc:sldMkLst>
          <pc:docMk/>
          <pc:sldMk cId="3642866055" sldId="483"/>
        </pc:sldMkLst>
      </pc:sldChg>
      <pc:sldChg chg="add del">
        <pc:chgData name="Glen Jones" userId="e846aaca-4b24-4b13-b0d0-f2308e16b284" providerId="ADAL" clId="{ED47ACC3-9597-4D89-A1DC-43CF280EF274}" dt="2026-08-18T12:44:04.870" v="128" actId="47"/>
        <pc:sldMkLst>
          <pc:docMk/>
          <pc:sldMk cId="95318798" sldId="484"/>
        </pc:sldMkLst>
      </pc:sldChg>
      <pc:sldChg chg="add del">
        <pc:chgData name="Glen Jones" userId="e846aaca-4b24-4b13-b0d0-f2308e16b284" providerId="ADAL" clId="{ED47ACC3-9597-4D89-A1DC-43CF280EF274}" dt="2026-08-18T12:44:04.870" v="128" actId="47"/>
        <pc:sldMkLst>
          <pc:docMk/>
          <pc:sldMk cId="3620434704" sldId="485"/>
        </pc:sldMkLst>
      </pc:sldChg>
      <pc:sldChg chg="add del">
        <pc:chgData name="Glen Jones" userId="e846aaca-4b24-4b13-b0d0-f2308e16b284" providerId="ADAL" clId="{ED47ACC3-9597-4D89-A1DC-43CF280EF274}" dt="2026-08-18T12:44:04.870" v="128" actId="47"/>
        <pc:sldMkLst>
          <pc:docMk/>
          <pc:sldMk cId="174693372" sldId="486"/>
        </pc:sldMkLst>
      </pc:sldChg>
      <pc:sldChg chg="add del">
        <pc:chgData name="Glen Jones" userId="e846aaca-4b24-4b13-b0d0-f2308e16b284" providerId="ADAL" clId="{ED47ACC3-9597-4D89-A1DC-43CF280EF274}" dt="2026-08-18T12:44:04.870" v="128" actId="47"/>
        <pc:sldMkLst>
          <pc:docMk/>
          <pc:sldMk cId="1222126549" sldId="487"/>
        </pc:sldMkLst>
      </pc:sldChg>
      <pc:sldChg chg="add del">
        <pc:chgData name="Glen Jones" userId="e846aaca-4b24-4b13-b0d0-f2308e16b284" providerId="ADAL" clId="{ED47ACC3-9597-4D89-A1DC-43CF280EF274}" dt="2026-08-18T12:44:04.870" v="128" actId="47"/>
        <pc:sldMkLst>
          <pc:docMk/>
          <pc:sldMk cId="1436085235" sldId="488"/>
        </pc:sldMkLst>
      </pc:sldChg>
      <pc:sldChg chg="add del">
        <pc:chgData name="Glen Jones" userId="e846aaca-4b24-4b13-b0d0-f2308e16b284" providerId="ADAL" clId="{ED47ACC3-9597-4D89-A1DC-43CF280EF274}" dt="2026-08-18T12:44:04.870" v="128" actId="47"/>
        <pc:sldMkLst>
          <pc:docMk/>
          <pc:sldMk cId="4016456877" sldId="489"/>
        </pc:sldMkLst>
      </pc:sldChg>
      <pc:sldChg chg="add del">
        <pc:chgData name="Glen Jones" userId="e846aaca-4b24-4b13-b0d0-f2308e16b284" providerId="ADAL" clId="{ED47ACC3-9597-4D89-A1DC-43CF280EF274}" dt="2026-08-18T12:44:08.733" v="129" actId="47"/>
        <pc:sldMkLst>
          <pc:docMk/>
          <pc:sldMk cId="2684587378" sldId="490"/>
        </pc:sldMkLst>
      </pc:sldChg>
      <pc:sldChg chg="add del">
        <pc:chgData name="Glen Jones" userId="e846aaca-4b24-4b13-b0d0-f2308e16b284" providerId="ADAL" clId="{ED47ACC3-9597-4D89-A1DC-43CF280EF274}" dt="2026-08-18T12:44:08.733" v="129" actId="47"/>
        <pc:sldMkLst>
          <pc:docMk/>
          <pc:sldMk cId="3451259325" sldId="491"/>
        </pc:sldMkLst>
      </pc:sldChg>
      <pc:sldChg chg="modSp add del mod">
        <pc:chgData name="Glen Jones" userId="e846aaca-4b24-4b13-b0d0-f2308e16b284" providerId="ADAL" clId="{ED47ACC3-9597-4D89-A1DC-43CF280EF274}" dt="2026-08-18T12:44:08.733" v="129" actId="47"/>
        <pc:sldMkLst>
          <pc:docMk/>
          <pc:sldMk cId="3460090555" sldId="492"/>
        </pc:sldMkLst>
        <pc:spChg chg="mod">
          <ac:chgData name="Glen Jones" userId="e846aaca-4b24-4b13-b0d0-f2308e16b284" providerId="ADAL" clId="{ED47ACC3-9597-4D89-A1DC-43CF280EF274}" dt="2026-08-17T16:51:22.631" v="112" actId="20577"/>
          <ac:spMkLst>
            <pc:docMk/>
            <pc:sldMk cId="3460090555" sldId="492"/>
            <ac:spMk id="7" creationId="{8A040866-EE14-F954-C0CD-9E68E4C46EFC}"/>
          </ac:spMkLst>
        </pc:spChg>
        <pc:graphicFrameChg chg="modGraphic">
          <ac:chgData name="Glen Jones" userId="e846aaca-4b24-4b13-b0d0-f2308e16b284" providerId="ADAL" clId="{ED47ACC3-9597-4D89-A1DC-43CF280EF274}" dt="2026-08-17T16:51:31.301" v="126" actId="20577"/>
          <ac:graphicFrameMkLst>
            <pc:docMk/>
            <pc:sldMk cId="3460090555" sldId="492"/>
            <ac:graphicFrameMk id="4" creationId="{050B8300-B76D-4063-59DA-8F5CD642435D}"/>
          </ac:graphicFrameMkLst>
        </pc:graphicFrameChg>
      </pc:sldChg>
      <pc:sldChg chg="add del">
        <pc:chgData name="Glen Jones" userId="e846aaca-4b24-4b13-b0d0-f2308e16b284" providerId="ADAL" clId="{ED47ACC3-9597-4D89-A1DC-43CF280EF274}" dt="2026-08-18T12:44:04.870" v="128" actId="47"/>
        <pc:sldMkLst>
          <pc:docMk/>
          <pc:sldMk cId="2677878813" sldId="493"/>
        </pc:sldMkLst>
      </pc:sldChg>
      <pc:sldChg chg="add del">
        <pc:chgData name="Glen Jones" userId="e846aaca-4b24-4b13-b0d0-f2308e16b284" providerId="ADAL" clId="{ED47ACC3-9597-4D89-A1DC-43CF280EF274}" dt="2026-08-18T12:44:04.870" v="128" actId="47"/>
        <pc:sldMkLst>
          <pc:docMk/>
          <pc:sldMk cId="2580625388" sldId="2594"/>
        </pc:sldMkLst>
      </pc:sldChg>
      <pc:sldChg chg="add">
        <pc:chgData name="Glen Jones" userId="e846aaca-4b24-4b13-b0d0-f2308e16b284" providerId="ADAL" clId="{ED47ACC3-9597-4D89-A1DC-43CF280EF274}" dt="2026-08-18T12:43:45.868" v="127"/>
        <pc:sldMkLst>
          <pc:docMk/>
          <pc:sldMk cId="3895592556" sldId="2595"/>
        </pc:sldMkLst>
      </pc:sldChg>
      <pc:sldChg chg="add">
        <pc:chgData name="Glen Jones" userId="e846aaca-4b24-4b13-b0d0-f2308e16b284" providerId="ADAL" clId="{ED47ACC3-9597-4D89-A1DC-43CF280EF274}" dt="2026-08-18T12:43:45.868" v="127"/>
        <pc:sldMkLst>
          <pc:docMk/>
          <pc:sldMk cId="3546670709" sldId="2596"/>
        </pc:sldMkLst>
      </pc:sldChg>
      <pc:sldChg chg="add">
        <pc:chgData name="Glen Jones" userId="e846aaca-4b24-4b13-b0d0-f2308e16b284" providerId="ADAL" clId="{ED47ACC3-9597-4D89-A1DC-43CF280EF274}" dt="2026-08-18T12:43:45.868" v="127"/>
        <pc:sldMkLst>
          <pc:docMk/>
          <pc:sldMk cId="3607247431" sldId="2597"/>
        </pc:sldMkLst>
      </pc:sldChg>
      <pc:sldChg chg="add">
        <pc:chgData name="Glen Jones" userId="e846aaca-4b24-4b13-b0d0-f2308e16b284" providerId="ADAL" clId="{ED47ACC3-9597-4D89-A1DC-43CF280EF274}" dt="2026-08-18T12:43:45.868" v="127"/>
        <pc:sldMkLst>
          <pc:docMk/>
          <pc:sldMk cId="2756736350" sldId="2598"/>
        </pc:sldMkLst>
      </pc:sldChg>
      <pc:sldChg chg="add">
        <pc:chgData name="Glen Jones" userId="e846aaca-4b24-4b13-b0d0-f2308e16b284" providerId="ADAL" clId="{ED47ACC3-9597-4D89-A1DC-43CF280EF274}" dt="2026-08-18T12:43:45.868" v="127"/>
        <pc:sldMkLst>
          <pc:docMk/>
          <pc:sldMk cId="943540114" sldId="2599"/>
        </pc:sldMkLst>
      </pc:sldChg>
      <pc:sldChg chg="add">
        <pc:chgData name="Glen Jones" userId="e846aaca-4b24-4b13-b0d0-f2308e16b284" providerId="ADAL" clId="{ED47ACC3-9597-4D89-A1DC-43CF280EF274}" dt="2026-08-18T12:43:45.868" v="127"/>
        <pc:sldMkLst>
          <pc:docMk/>
          <pc:sldMk cId="3396356783" sldId="2600"/>
        </pc:sldMkLst>
      </pc:sldChg>
      <pc:sldChg chg="add">
        <pc:chgData name="Glen Jones" userId="e846aaca-4b24-4b13-b0d0-f2308e16b284" providerId="ADAL" clId="{ED47ACC3-9597-4D89-A1DC-43CF280EF274}" dt="2026-08-18T12:43:45.868" v="127"/>
        <pc:sldMkLst>
          <pc:docMk/>
          <pc:sldMk cId="1078624002" sldId="2601"/>
        </pc:sldMkLst>
      </pc:sldChg>
      <pc:sldChg chg="add">
        <pc:chgData name="Glen Jones" userId="e846aaca-4b24-4b13-b0d0-f2308e16b284" providerId="ADAL" clId="{ED47ACC3-9597-4D89-A1DC-43CF280EF274}" dt="2026-08-18T12:43:45.868" v="127"/>
        <pc:sldMkLst>
          <pc:docMk/>
          <pc:sldMk cId="1534321889" sldId="2602"/>
        </pc:sldMkLst>
      </pc:sldChg>
      <pc:sldChg chg="add">
        <pc:chgData name="Glen Jones" userId="e846aaca-4b24-4b13-b0d0-f2308e16b284" providerId="ADAL" clId="{ED47ACC3-9597-4D89-A1DC-43CF280EF274}" dt="2026-08-18T12:43:45.868" v="127"/>
        <pc:sldMkLst>
          <pc:docMk/>
          <pc:sldMk cId="4286745369" sldId="2603"/>
        </pc:sldMkLst>
      </pc:sldChg>
      <pc:sldChg chg="add">
        <pc:chgData name="Glen Jones" userId="e846aaca-4b24-4b13-b0d0-f2308e16b284" providerId="ADAL" clId="{ED47ACC3-9597-4D89-A1DC-43CF280EF274}" dt="2026-08-18T12:43:45.868" v="127"/>
        <pc:sldMkLst>
          <pc:docMk/>
          <pc:sldMk cId="3873242409" sldId="2604"/>
        </pc:sldMkLst>
      </pc:sldChg>
      <pc:sldChg chg="add">
        <pc:chgData name="Glen Jones" userId="e846aaca-4b24-4b13-b0d0-f2308e16b284" providerId="ADAL" clId="{ED47ACC3-9597-4D89-A1DC-43CF280EF274}" dt="2026-08-18T12:43:45.868" v="127"/>
        <pc:sldMkLst>
          <pc:docMk/>
          <pc:sldMk cId="2090221607" sldId="2605"/>
        </pc:sldMkLst>
      </pc:sldChg>
      <pc:sldChg chg="add">
        <pc:chgData name="Glen Jones" userId="e846aaca-4b24-4b13-b0d0-f2308e16b284" providerId="ADAL" clId="{ED47ACC3-9597-4D89-A1DC-43CF280EF274}" dt="2026-08-18T12:43:45.868" v="127"/>
        <pc:sldMkLst>
          <pc:docMk/>
          <pc:sldMk cId="1531174098" sldId="2606"/>
        </pc:sldMkLst>
      </pc:sldChg>
      <pc:sldChg chg="add">
        <pc:chgData name="Glen Jones" userId="e846aaca-4b24-4b13-b0d0-f2308e16b284" providerId="ADAL" clId="{ED47ACC3-9597-4D89-A1DC-43CF280EF274}" dt="2026-08-18T12:43:45.868" v="127"/>
        <pc:sldMkLst>
          <pc:docMk/>
          <pc:sldMk cId="3318744905" sldId="2607"/>
        </pc:sldMkLst>
      </pc:sldChg>
      <pc:sldChg chg="add del">
        <pc:chgData name="Glen Jones" userId="e846aaca-4b24-4b13-b0d0-f2308e16b284" providerId="ADAL" clId="{ED47ACC3-9597-4D89-A1DC-43CF280EF274}" dt="2026-08-17T16:49:47.172" v="108"/>
        <pc:sldMkLst>
          <pc:docMk/>
          <pc:sldMk cId="1096961318" sldId="2627"/>
        </pc:sldMkLst>
      </pc:sldChg>
      <pc:sldChg chg="add del">
        <pc:chgData name="Glen Jones" userId="e846aaca-4b24-4b13-b0d0-f2308e16b284" providerId="ADAL" clId="{ED47ACC3-9597-4D89-A1DC-43CF280EF274}" dt="2026-08-17T16:49:47.172" v="108"/>
        <pc:sldMkLst>
          <pc:docMk/>
          <pc:sldMk cId="80416" sldId="2628"/>
        </pc:sldMkLst>
      </pc:sldChg>
      <pc:sldChg chg="add del">
        <pc:chgData name="Glen Jones" userId="e846aaca-4b24-4b13-b0d0-f2308e16b284" providerId="ADAL" clId="{ED47ACC3-9597-4D89-A1DC-43CF280EF274}" dt="2026-08-17T16:49:47.172" v="108"/>
        <pc:sldMkLst>
          <pc:docMk/>
          <pc:sldMk cId="3911788463" sldId="2629"/>
        </pc:sldMkLst>
      </pc:sldChg>
      <pc:sldChg chg="add del">
        <pc:chgData name="Glen Jones" userId="e846aaca-4b24-4b13-b0d0-f2308e16b284" providerId="ADAL" clId="{ED47ACC3-9597-4D89-A1DC-43CF280EF274}" dt="2026-08-17T16:49:47.172" v="108"/>
        <pc:sldMkLst>
          <pc:docMk/>
          <pc:sldMk cId="1796027781" sldId="2630"/>
        </pc:sldMkLst>
      </pc:sldChg>
      <pc:sldChg chg="add del">
        <pc:chgData name="Glen Jones" userId="e846aaca-4b24-4b13-b0d0-f2308e16b284" providerId="ADAL" clId="{ED47ACC3-9597-4D89-A1DC-43CF280EF274}" dt="2026-08-17T16:49:47.172" v="108"/>
        <pc:sldMkLst>
          <pc:docMk/>
          <pc:sldMk cId="766016306" sldId="2631"/>
        </pc:sldMkLst>
      </pc:sldChg>
      <pc:sldChg chg="add del">
        <pc:chgData name="Glen Jones" userId="e846aaca-4b24-4b13-b0d0-f2308e16b284" providerId="ADAL" clId="{ED47ACC3-9597-4D89-A1DC-43CF280EF274}" dt="2026-08-17T16:49:47.172" v="108"/>
        <pc:sldMkLst>
          <pc:docMk/>
          <pc:sldMk cId="2729953555" sldId="2632"/>
        </pc:sldMkLst>
      </pc:sldChg>
      <pc:sldChg chg="add del">
        <pc:chgData name="Glen Jones" userId="e846aaca-4b24-4b13-b0d0-f2308e16b284" providerId="ADAL" clId="{ED47ACC3-9597-4D89-A1DC-43CF280EF274}" dt="2026-08-17T16:49:47.172" v="108"/>
        <pc:sldMkLst>
          <pc:docMk/>
          <pc:sldMk cId="3514199741" sldId="2633"/>
        </pc:sldMkLst>
      </pc:sldChg>
      <pc:sldChg chg="add del">
        <pc:chgData name="Glen Jones" userId="e846aaca-4b24-4b13-b0d0-f2308e16b284" providerId="ADAL" clId="{ED47ACC3-9597-4D89-A1DC-43CF280EF274}" dt="2026-08-17T16:49:47.172" v="108"/>
        <pc:sldMkLst>
          <pc:docMk/>
          <pc:sldMk cId="3658269889" sldId="2634"/>
        </pc:sldMkLst>
      </pc:sldChg>
      <pc:sldChg chg="add del">
        <pc:chgData name="Glen Jones" userId="e846aaca-4b24-4b13-b0d0-f2308e16b284" providerId="ADAL" clId="{ED47ACC3-9597-4D89-A1DC-43CF280EF274}" dt="2026-08-17T16:49:47.172" v="108"/>
        <pc:sldMkLst>
          <pc:docMk/>
          <pc:sldMk cId="21742707" sldId="2635"/>
        </pc:sldMkLst>
      </pc:sldChg>
      <pc:sldChg chg="add del">
        <pc:chgData name="Glen Jones" userId="e846aaca-4b24-4b13-b0d0-f2308e16b284" providerId="ADAL" clId="{ED47ACC3-9597-4D89-A1DC-43CF280EF274}" dt="2026-08-17T16:49:47.172" v="108"/>
        <pc:sldMkLst>
          <pc:docMk/>
          <pc:sldMk cId="1030604132" sldId="2636"/>
        </pc:sldMkLst>
      </pc:sldChg>
      <pc:sldChg chg="add del">
        <pc:chgData name="Glen Jones" userId="e846aaca-4b24-4b13-b0d0-f2308e16b284" providerId="ADAL" clId="{ED47ACC3-9597-4D89-A1DC-43CF280EF274}" dt="2026-08-17T16:49:47.172" v="108"/>
        <pc:sldMkLst>
          <pc:docMk/>
          <pc:sldMk cId="4121363155" sldId="2637"/>
        </pc:sldMkLst>
      </pc:sldChg>
      <pc:sldChg chg="add del">
        <pc:chgData name="Glen Jones" userId="e846aaca-4b24-4b13-b0d0-f2308e16b284" providerId="ADAL" clId="{ED47ACC3-9597-4D89-A1DC-43CF280EF274}" dt="2026-08-17T16:49:47.172" v="108"/>
        <pc:sldMkLst>
          <pc:docMk/>
          <pc:sldMk cId="2430561185" sldId="2638"/>
        </pc:sldMkLst>
      </pc:sld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8CC501B0-1DFC-4223-A610-7D4974D290B5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Conjunctions</a:t>
          </a:r>
        </a:p>
      </dgm:t>
    </dgm:pt>
    <dgm:pt modelId="{925BD750-4512-440D-AB38-9BEA6B5EA35D}" type="parTrans" cxnId="{5989A0A6-6858-4CC3-8D67-A7735E6686F3}">
      <dgm:prSet/>
      <dgm:spPr/>
      <dgm:t>
        <a:bodyPr/>
        <a:lstStyle/>
        <a:p>
          <a:endParaRPr lang="en-GB" sz="1400"/>
        </a:p>
      </dgm:t>
    </dgm:pt>
    <dgm:pt modelId="{A772E11A-93A9-4CD0-91F8-E75C82FDBD8A}" type="sibTrans" cxnId="{5989A0A6-6858-4CC3-8D67-A7735E6686F3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20DB895C-2FE3-4F46-A394-878FAC77EFCB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Prepositional Phrase</a:t>
          </a:r>
        </a:p>
      </dgm:t>
    </dgm:pt>
    <dgm:pt modelId="{FB61F3C1-E1B5-4991-B519-3DFB99162B2A}" type="parTrans" cxnId="{0CDD930B-BF58-4328-A840-ED8C8A7D7264}">
      <dgm:prSet/>
      <dgm:spPr/>
    </dgm:pt>
    <dgm:pt modelId="{1A822DD5-EAAE-4F3B-B5A6-509946FEA808}" type="sibTrans" cxnId="{0CDD930B-BF58-4328-A840-ED8C8A7D7264}">
      <dgm:prSet/>
      <dgm:spPr/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5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5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5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5"/>
      <dgm:spPr/>
    </dgm:pt>
    <dgm:pt modelId="{F965F83D-9EC5-422A-AC7F-21013E865C34}" type="pres">
      <dgm:prSet presAssocID="{EBA8B7DB-6598-4380-B1E1-363E74D81801}" presName="hierChild3" presStyleCnt="0"/>
      <dgm:spPr/>
    </dgm:pt>
    <dgm:pt modelId="{40DFFDB1-B520-47B7-822B-C8D993AC7BB2}" type="pres">
      <dgm:prSet presAssocID="{FB61F3C1-E1B5-4991-B519-3DFB99162B2A}" presName="Name19" presStyleLbl="parChTrans1D2" presStyleIdx="2" presStyleCnt="5"/>
      <dgm:spPr/>
    </dgm:pt>
    <dgm:pt modelId="{04B1A53C-6350-49CA-8237-A03D02AB3FAD}" type="pres">
      <dgm:prSet presAssocID="{20DB895C-2FE3-4F46-A394-878FAC77EFCB}" presName="Name21" presStyleCnt="0"/>
      <dgm:spPr/>
    </dgm:pt>
    <dgm:pt modelId="{BD57CB6E-B43F-4E68-8B1A-DBF5BA02FD09}" type="pres">
      <dgm:prSet presAssocID="{20DB895C-2FE3-4F46-A394-878FAC77EFCB}" presName="level2Shape" presStyleLbl="node2" presStyleIdx="2" presStyleCnt="5"/>
      <dgm:spPr/>
    </dgm:pt>
    <dgm:pt modelId="{061B51CE-C043-413C-807C-58B21A418F19}" type="pres">
      <dgm:prSet presAssocID="{20DB895C-2FE3-4F46-A394-878FAC77EFCB}" presName="hierChild3" presStyleCnt="0"/>
      <dgm:spPr/>
    </dgm:pt>
    <dgm:pt modelId="{8F07F99B-93BA-4DC2-B33F-3FE6E29EA551}" type="pres">
      <dgm:prSet presAssocID="{925BD750-4512-440D-AB38-9BEA6B5EA35D}" presName="Name19" presStyleLbl="parChTrans1D2" presStyleIdx="3" presStyleCnt="5"/>
      <dgm:spPr/>
    </dgm:pt>
    <dgm:pt modelId="{C918A4CF-6101-43F9-BA9C-2A68D66288F7}" type="pres">
      <dgm:prSet presAssocID="{8CC501B0-1DFC-4223-A610-7D4974D290B5}" presName="Name21" presStyleCnt="0"/>
      <dgm:spPr/>
    </dgm:pt>
    <dgm:pt modelId="{EB58192B-CA91-48C1-AFA1-71F8342A1FC4}" type="pres">
      <dgm:prSet presAssocID="{8CC501B0-1DFC-4223-A610-7D4974D290B5}" presName="level2Shape" presStyleLbl="node2" presStyleIdx="3" presStyleCnt="5" custScaleX="119917"/>
      <dgm:spPr/>
    </dgm:pt>
    <dgm:pt modelId="{1ED08E15-1335-47AE-8ECE-CF291B9B5CFB}" type="pres">
      <dgm:prSet presAssocID="{8CC501B0-1DFC-4223-A610-7D4974D290B5}" presName="hierChild3" presStyleCnt="0"/>
      <dgm:spPr/>
    </dgm:pt>
    <dgm:pt modelId="{BA22A026-CFCC-447B-AE71-C45F242F1A6C}" type="pres">
      <dgm:prSet presAssocID="{25080C42-F311-4646-B860-4B2E41968E42}" presName="Name19" presStyleLbl="parChTrans1D2" presStyleIdx="4" presStyleCnt="5"/>
      <dgm:spPr/>
    </dgm:pt>
    <dgm:pt modelId="{BAB23216-2865-4C03-9495-F20EC1F00326}" type="pres">
      <dgm:prSet presAssocID="{E4077D0A-89B9-48D0-B430-37B0E120FC14}" presName="Name21" presStyleCnt="0"/>
      <dgm:spPr/>
    </dgm:pt>
    <dgm:pt modelId="{CB2D6EE0-0958-4C0D-86D4-98914C13AD99}" type="pres">
      <dgm:prSet presAssocID="{E4077D0A-89B9-48D0-B430-37B0E120FC14}" presName="level2Shape" presStyleLbl="node2" presStyleIdx="4" presStyleCnt="5"/>
      <dgm:spPr/>
    </dgm:pt>
    <dgm:pt modelId="{12A8331C-A8B7-4B90-BA34-D84E1A998041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0CDD930B-BF58-4328-A840-ED8C8A7D7264}" srcId="{11C582FB-D301-4A67-835D-4CB7CEB50770}" destId="{20DB895C-2FE3-4F46-A394-878FAC77EFCB}" srcOrd="2" destOrd="0" parTransId="{FB61F3C1-E1B5-4991-B519-3DFB99162B2A}" sibTransId="{1A822DD5-EAAE-4F3B-B5A6-509946FEA808}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7B522134-48E0-46D7-BF2C-26A591C4F072}" type="presOf" srcId="{11C582FB-D301-4A67-835D-4CB7CEB50770}" destId="{6244B4F7-B327-4EE2-8EC6-761014D046DA}" srcOrd="0" destOrd="0" presId="urn:microsoft.com/office/officeart/2005/8/layout/hierarchy6"/>
    <dgm:cxn modelId="{D10C0D60-276F-45FE-AABF-6570A0F6300F}" type="presOf" srcId="{8CC501B0-1DFC-4223-A610-7D4974D290B5}" destId="{EB58192B-CA91-48C1-AFA1-71F8342A1FC4}" srcOrd="0" destOrd="0" presId="urn:microsoft.com/office/officeart/2005/8/layout/hierarchy6"/>
    <dgm:cxn modelId="{4B746162-58E3-4607-BE2B-9AEFE99781D5}" type="presOf" srcId="{CA4CC870-5F8C-4950-9C3F-CDDD8D47B8FE}" destId="{ADDD5734-79CB-4183-8EC2-3B41317D015B}" srcOrd="0" destOrd="0" presId="urn:microsoft.com/office/officeart/2005/8/layout/hierarchy6"/>
    <dgm:cxn modelId="{850F9773-62FD-4B69-857C-B0E9B77C38BF}" type="presOf" srcId="{E4077D0A-89B9-48D0-B430-37B0E120FC14}" destId="{CB2D6EE0-0958-4C0D-86D4-98914C13AD99}" srcOrd="0" destOrd="0" presId="urn:microsoft.com/office/officeart/2005/8/layout/hierarchy6"/>
    <dgm:cxn modelId="{12138258-8CB9-44D1-A0A1-AF60F022B584}" type="presOf" srcId="{20DB895C-2FE3-4F46-A394-878FAC77EFCB}" destId="{BD57CB6E-B43F-4E68-8B1A-DBF5BA02FD09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CB414693-2AB8-44C2-B648-8C432E5D4AB9}" type="presOf" srcId="{FB61F3C1-E1B5-4991-B519-3DFB99162B2A}" destId="{40DFFDB1-B520-47B7-822B-C8D993AC7BB2}" srcOrd="0" destOrd="0" presId="urn:microsoft.com/office/officeart/2005/8/layout/hierarchy6"/>
    <dgm:cxn modelId="{5C268F94-51B7-4366-AEB5-C0A80E3C9A7A}" type="presOf" srcId="{925BD750-4512-440D-AB38-9BEA6B5EA35D}" destId="{8F07F99B-93BA-4DC2-B33F-3FE6E29EA551}" srcOrd="0" destOrd="0" presId="urn:microsoft.com/office/officeart/2005/8/layout/hierarchy6"/>
    <dgm:cxn modelId="{01A75A97-CAD6-41F3-AC38-0A4B0749134A}" type="presOf" srcId="{6164C4B7-2FD3-411B-9DE0-6075F300ACD2}" destId="{67357A81-5F47-46C8-8791-23DB6B665016}" srcOrd="0" destOrd="0" presId="urn:microsoft.com/office/officeart/2005/8/layout/hierarchy6"/>
    <dgm:cxn modelId="{5989A0A6-6858-4CC3-8D67-A7735E6686F3}" srcId="{11C582FB-D301-4A67-835D-4CB7CEB50770}" destId="{8CC501B0-1DFC-4223-A610-7D4974D290B5}" srcOrd="3" destOrd="0" parTransId="{925BD750-4512-440D-AB38-9BEA6B5EA35D}" sibTransId="{A772E11A-93A9-4CD0-91F8-E75C82FDBD8A}"/>
    <dgm:cxn modelId="{DF8B93AA-B6A3-4756-AE0C-C243A7BC4A31}" type="presOf" srcId="{EBA8B7DB-6598-4380-B1E1-363E74D81801}" destId="{F363464E-03AD-4819-BCA0-0FA469D48E0C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598E0EB4-36A5-444D-92A1-F318CADCA0D9}" type="presOf" srcId="{91FF6C16-4843-4FCD-BDA7-2EDCEEB4A38F}" destId="{33643D00-C75E-4DF5-A0F0-DFA21355EB8A}" srcOrd="0" destOrd="0" presId="urn:microsoft.com/office/officeart/2005/8/layout/hierarchy6"/>
    <dgm:cxn modelId="{DBB8B9CA-692D-42E3-AFE6-AF58877DC3D0}" srcId="{11C582FB-D301-4A67-835D-4CB7CEB50770}" destId="{E4077D0A-89B9-48D0-B430-37B0E120FC14}" srcOrd="4" destOrd="0" parTransId="{25080C42-F311-4646-B860-4B2E41968E42}" sibTransId="{AC568F33-1585-41F7-B29A-FEEE8D945C6D}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BC8B07ED-A029-4604-BC1B-8464A74B7539}" type="presOf" srcId="{25080C42-F311-4646-B860-4B2E41968E42}" destId="{BA22A026-CFCC-447B-AE71-C45F242F1A6C}" srcOrd="0" destOrd="0" presId="urn:microsoft.com/office/officeart/2005/8/layout/hierarchy6"/>
    <dgm:cxn modelId="{F233ED6B-AA86-4DD7-92BB-28FE542FE3E3}" type="presParOf" srcId="{3F07D7E2-E965-43CE-A330-13369F1805EA}" destId="{E466D950-1166-446A-8834-0989703BB104}" srcOrd="0" destOrd="0" presId="urn:microsoft.com/office/officeart/2005/8/layout/hierarchy6"/>
    <dgm:cxn modelId="{AAAF3501-FA8D-4D19-8D62-1767FB5629D9}" type="presParOf" srcId="{E466D950-1166-446A-8834-0989703BB104}" destId="{9946BB4B-0D0D-4192-B468-E6FAAB5AE8F3}" srcOrd="0" destOrd="0" presId="urn:microsoft.com/office/officeart/2005/8/layout/hierarchy6"/>
    <dgm:cxn modelId="{8AA0D2B4-F690-46F9-BBCC-ECEACE67B9DF}" type="presParOf" srcId="{9946BB4B-0D0D-4192-B468-E6FAAB5AE8F3}" destId="{3ED1BE28-E331-40BF-92DD-74F99908B77D}" srcOrd="0" destOrd="0" presId="urn:microsoft.com/office/officeart/2005/8/layout/hierarchy6"/>
    <dgm:cxn modelId="{444D5EBA-1489-4899-96C8-3002F73620DB}" type="presParOf" srcId="{3ED1BE28-E331-40BF-92DD-74F99908B77D}" destId="{6244B4F7-B327-4EE2-8EC6-761014D046DA}" srcOrd="0" destOrd="0" presId="urn:microsoft.com/office/officeart/2005/8/layout/hierarchy6"/>
    <dgm:cxn modelId="{06880111-D574-49AD-86CA-0286F407FA3B}" type="presParOf" srcId="{3ED1BE28-E331-40BF-92DD-74F99908B77D}" destId="{0810A678-E60C-4760-BC00-63A28DF49489}" srcOrd="1" destOrd="0" presId="urn:microsoft.com/office/officeart/2005/8/layout/hierarchy6"/>
    <dgm:cxn modelId="{06C90A6E-9525-475E-A945-60AAEFF6AF74}" type="presParOf" srcId="{0810A678-E60C-4760-BC00-63A28DF49489}" destId="{33643D00-C75E-4DF5-A0F0-DFA21355EB8A}" srcOrd="0" destOrd="0" presId="urn:microsoft.com/office/officeart/2005/8/layout/hierarchy6"/>
    <dgm:cxn modelId="{909EC77D-5106-4391-AF87-0EB15A109534}" type="presParOf" srcId="{0810A678-E60C-4760-BC00-63A28DF49489}" destId="{6E24BE85-D38B-4C1A-A7DF-16389060B567}" srcOrd="1" destOrd="0" presId="urn:microsoft.com/office/officeart/2005/8/layout/hierarchy6"/>
    <dgm:cxn modelId="{6F1767D1-0E1C-4456-992E-B7EE9E01F46A}" type="presParOf" srcId="{6E24BE85-D38B-4C1A-A7DF-16389060B567}" destId="{ADDD5734-79CB-4183-8EC2-3B41317D015B}" srcOrd="0" destOrd="0" presId="urn:microsoft.com/office/officeart/2005/8/layout/hierarchy6"/>
    <dgm:cxn modelId="{BE74E4FB-3BED-4CD1-A641-A440867FABF3}" type="presParOf" srcId="{6E24BE85-D38B-4C1A-A7DF-16389060B567}" destId="{A88F0D0A-72A4-4B5D-B0A7-0F9BD5683579}" srcOrd="1" destOrd="0" presId="urn:microsoft.com/office/officeart/2005/8/layout/hierarchy6"/>
    <dgm:cxn modelId="{E4707FFB-C961-4EE5-ABA6-35B8069186BA}" type="presParOf" srcId="{0810A678-E60C-4760-BC00-63A28DF49489}" destId="{67357A81-5F47-46C8-8791-23DB6B665016}" srcOrd="2" destOrd="0" presId="urn:microsoft.com/office/officeart/2005/8/layout/hierarchy6"/>
    <dgm:cxn modelId="{38073A33-9159-4D4A-A3B1-1D9CC31D8D90}" type="presParOf" srcId="{0810A678-E60C-4760-BC00-63A28DF49489}" destId="{7278A374-6AC7-4093-98A6-F87C32FEBB05}" srcOrd="3" destOrd="0" presId="urn:microsoft.com/office/officeart/2005/8/layout/hierarchy6"/>
    <dgm:cxn modelId="{571A2766-A9B9-49FB-AF75-A3AA899E7113}" type="presParOf" srcId="{7278A374-6AC7-4093-98A6-F87C32FEBB05}" destId="{F363464E-03AD-4819-BCA0-0FA469D48E0C}" srcOrd="0" destOrd="0" presId="urn:microsoft.com/office/officeart/2005/8/layout/hierarchy6"/>
    <dgm:cxn modelId="{81E22407-B9B0-4ADB-899C-16C0ADB4A8E2}" type="presParOf" srcId="{7278A374-6AC7-4093-98A6-F87C32FEBB05}" destId="{F965F83D-9EC5-422A-AC7F-21013E865C34}" srcOrd="1" destOrd="0" presId="urn:microsoft.com/office/officeart/2005/8/layout/hierarchy6"/>
    <dgm:cxn modelId="{9BA773B7-EEA5-4263-975D-292AD7AC41B0}" type="presParOf" srcId="{0810A678-E60C-4760-BC00-63A28DF49489}" destId="{40DFFDB1-B520-47B7-822B-C8D993AC7BB2}" srcOrd="4" destOrd="0" presId="urn:microsoft.com/office/officeart/2005/8/layout/hierarchy6"/>
    <dgm:cxn modelId="{56B0A67C-6CDC-4943-BEF5-85682A61402F}" type="presParOf" srcId="{0810A678-E60C-4760-BC00-63A28DF49489}" destId="{04B1A53C-6350-49CA-8237-A03D02AB3FAD}" srcOrd="5" destOrd="0" presId="urn:microsoft.com/office/officeart/2005/8/layout/hierarchy6"/>
    <dgm:cxn modelId="{80049C1D-D3D4-443C-B6F4-D0FBD3F10760}" type="presParOf" srcId="{04B1A53C-6350-49CA-8237-A03D02AB3FAD}" destId="{BD57CB6E-B43F-4E68-8B1A-DBF5BA02FD09}" srcOrd="0" destOrd="0" presId="urn:microsoft.com/office/officeart/2005/8/layout/hierarchy6"/>
    <dgm:cxn modelId="{BAB98A96-B5CE-43E0-B45F-3E26090F176C}" type="presParOf" srcId="{04B1A53C-6350-49CA-8237-A03D02AB3FAD}" destId="{061B51CE-C043-413C-807C-58B21A418F19}" srcOrd="1" destOrd="0" presId="urn:microsoft.com/office/officeart/2005/8/layout/hierarchy6"/>
    <dgm:cxn modelId="{C81F9047-B217-4210-B736-198390798FBC}" type="presParOf" srcId="{0810A678-E60C-4760-BC00-63A28DF49489}" destId="{8F07F99B-93BA-4DC2-B33F-3FE6E29EA551}" srcOrd="6" destOrd="0" presId="urn:microsoft.com/office/officeart/2005/8/layout/hierarchy6"/>
    <dgm:cxn modelId="{32D36F6B-55DB-4CE4-8130-F114097B437B}" type="presParOf" srcId="{0810A678-E60C-4760-BC00-63A28DF49489}" destId="{C918A4CF-6101-43F9-BA9C-2A68D66288F7}" srcOrd="7" destOrd="0" presId="urn:microsoft.com/office/officeart/2005/8/layout/hierarchy6"/>
    <dgm:cxn modelId="{0002D608-C4AE-4F3F-A689-488E5553E736}" type="presParOf" srcId="{C918A4CF-6101-43F9-BA9C-2A68D66288F7}" destId="{EB58192B-CA91-48C1-AFA1-71F8342A1FC4}" srcOrd="0" destOrd="0" presId="urn:microsoft.com/office/officeart/2005/8/layout/hierarchy6"/>
    <dgm:cxn modelId="{D0F6589D-B221-480A-A587-60C0E28B943A}" type="presParOf" srcId="{C918A4CF-6101-43F9-BA9C-2A68D66288F7}" destId="{1ED08E15-1335-47AE-8ECE-CF291B9B5CFB}" srcOrd="1" destOrd="0" presId="urn:microsoft.com/office/officeart/2005/8/layout/hierarchy6"/>
    <dgm:cxn modelId="{249E9E54-500A-4A28-84E0-2CD6F70B7B74}" type="presParOf" srcId="{0810A678-E60C-4760-BC00-63A28DF49489}" destId="{BA22A026-CFCC-447B-AE71-C45F242F1A6C}" srcOrd="8" destOrd="0" presId="urn:microsoft.com/office/officeart/2005/8/layout/hierarchy6"/>
    <dgm:cxn modelId="{816C03C4-C1E6-4BD8-BB77-156BC76F964D}" type="presParOf" srcId="{0810A678-E60C-4760-BC00-63A28DF49489}" destId="{BAB23216-2865-4C03-9495-F20EC1F00326}" srcOrd="9" destOrd="0" presId="urn:microsoft.com/office/officeart/2005/8/layout/hierarchy6"/>
    <dgm:cxn modelId="{13FC767C-BE46-42E0-A9BB-1D8E4D17D7BB}" type="presParOf" srcId="{BAB23216-2865-4C03-9495-F20EC1F00326}" destId="{CB2D6EE0-0958-4C0D-86D4-98914C13AD99}" srcOrd="0" destOrd="0" presId="urn:microsoft.com/office/officeart/2005/8/layout/hierarchy6"/>
    <dgm:cxn modelId="{22F86451-C428-4F17-8C80-7704D14597B9}" type="presParOf" srcId="{BAB23216-2865-4C03-9495-F20EC1F00326}" destId="{12A8331C-A8B7-4B90-BA34-D84E1A998041}" srcOrd="1" destOrd="0" presId="urn:microsoft.com/office/officeart/2005/8/layout/hierarchy6"/>
    <dgm:cxn modelId="{3065493A-52FA-45F2-AEB7-C6E60E54B664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25186BC-08B3-4851-B4B7-96248D7C8D8F}">
      <dgm:prSet phldrT="[Text]" custT="1"/>
      <dgm:spPr/>
      <dgm:t>
        <a:bodyPr/>
        <a:lstStyle/>
        <a:p>
          <a:r>
            <a:rPr lang="en-GB" sz="1400" dirty="0"/>
            <a:t>Noun – </a:t>
          </a:r>
          <a:br>
            <a:rPr lang="en-GB" sz="1400" dirty="0"/>
          </a:br>
          <a:r>
            <a:rPr lang="en-GB" sz="1400" dirty="0"/>
            <a:t>thing or object</a:t>
          </a:r>
        </a:p>
      </dgm:t>
    </dgm:pt>
    <dgm:pt modelId="{04FF5126-8F85-4DD3-8878-2ED344EF0AC8}" type="parTrans" cxnId="{4263D82C-33FC-48F8-BB71-75203EC79970}">
      <dgm:prSet/>
      <dgm:spPr/>
      <dgm:t>
        <a:bodyPr/>
        <a:lstStyle/>
        <a:p>
          <a:endParaRPr lang="en-GB" sz="1400"/>
        </a:p>
      </dgm:t>
    </dgm:pt>
    <dgm:pt modelId="{2AB8D5A9-5E1A-4939-96C0-9E248CC1985C}" type="sibTrans" cxnId="{4263D82C-33FC-48F8-BB71-75203EC79970}">
      <dgm:prSet/>
      <dgm:spPr/>
      <dgm:t>
        <a:bodyPr/>
        <a:lstStyle/>
        <a:p>
          <a:endParaRPr lang="en-GB" sz="1400"/>
        </a:p>
      </dgm:t>
    </dgm:pt>
    <dgm:pt modelId="{A4222348-6226-480F-ABED-86D890CCE803}">
      <dgm:prSet phldrT="[Text]" custT="1"/>
      <dgm:spPr/>
      <dgm:t>
        <a:bodyPr/>
        <a:lstStyle/>
        <a:p>
          <a:r>
            <a:rPr lang="en-GB" sz="1400" dirty="0"/>
            <a:t>Adjective – describes a noun</a:t>
          </a:r>
        </a:p>
      </dgm:t>
    </dgm:pt>
    <dgm:pt modelId="{9510B265-B036-458B-9CAF-29F8D1CC219C}" type="parTrans" cxnId="{AC8421BD-95B4-4E3F-985D-156C1242AAF2}">
      <dgm:prSet/>
      <dgm:spPr/>
      <dgm:t>
        <a:bodyPr/>
        <a:lstStyle/>
        <a:p>
          <a:endParaRPr lang="en-GB" sz="1400"/>
        </a:p>
      </dgm:t>
    </dgm:pt>
    <dgm:pt modelId="{5FA5F68D-1145-40F2-8F7A-DF00294067D7}" type="sibTrans" cxnId="{AC8421BD-95B4-4E3F-985D-156C1242AAF2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8CC501B0-1DFC-4223-A610-7D4974D290B5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Conjunctions</a:t>
          </a:r>
        </a:p>
      </dgm:t>
    </dgm:pt>
    <dgm:pt modelId="{925BD750-4512-440D-AB38-9BEA6B5EA35D}" type="parTrans" cxnId="{5989A0A6-6858-4CC3-8D67-A7735E6686F3}">
      <dgm:prSet/>
      <dgm:spPr/>
      <dgm:t>
        <a:bodyPr/>
        <a:lstStyle/>
        <a:p>
          <a:endParaRPr lang="en-GB" sz="1400"/>
        </a:p>
      </dgm:t>
    </dgm:pt>
    <dgm:pt modelId="{A772E11A-93A9-4CD0-91F8-E75C82FDBD8A}" type="sibTrans" cxnId="{5989A0A6-6858-4CC3-8D67-A7735E6686F3}">
      <dgm:prSet/>
      <dgm:spPr/>
      <dgm:t>
        <a:bodyPr/>
        <a:lstStyle/>
        <a:p>
          <a:endParaRPr lang="en-GB" sz="1400"/>
        </a:p>
      </dgm:t>
    </dgm:pt>
    <dgm:pt modelId="{31AF8B68-B15A-4E4B-BDF6-198E0CF56D5A}">
      <dgm:prSet phldrT="[Text]" custT="1"/>
      <dgm:spPr/>
      <dgm:t>
        <a:bodyPr/>
        <a:lstStyle/>
        <a:p>
          <a:r>
            <a:rPr lang="en-GB" sz="1400" dirty="0"/>
            <a:t>Pronoun – replaces a noun  (he/she)</a:t>
          </a:r>
        </a:p>
      </dgm:t>
    </dgm:pt>
    <dgm:pt modelId="{04975909-97A7-44ED-879F-6F6B103B99A4}" type="parTrans" cxnId="{FDA0E20E-A12D-438F-8FD2-EA7AC71CCAEF}">
      <dgm:prSet/>
      <dgm:spPr/>
      <dgm:t>
        <a:bodyPr/>
        <a:lstStyle/>
        <a:p>
          <a:endParaRPr lang="en-GB" sz="1400"/>
        </a:p>
      </dgm:t>
    </dgm:pt>
    <dgm:pt modelId="{5B3D1B14-A2D1-4FCB-8424-4FAF63AEE310}" type="sibTrans" cxnId="{FDA0E20E-A12D-438F-8FD2-EA7AC71CCAEF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4801CD27-9E90-4A40-A722-62C24B44C260}">
      <dgm:prSet phldrT="[Text]" custT="1"/>
      <dgm:spPr/>
      <dgm:t>
        <a:bodyPr/>
        <a:lstStyle/>
        <a:p>
          <a:r>
            <a:rPr lang="en-GB" sz="1400" dirty="0"/>
            <a:t>Determiners</a:t>
          </a:r>
        </a:p>
      </dgm:t>
    </dgm:pt>
    <dgm:pt modelId="{ACE82301-C8F3-4A2F-B0ED-DCA78A9A2F98}" type="parTrans" cxnId="{ECCCB7AC-5C93-4255-A4FF-35AE22123293}">
      <dgm:prSet/>
      <dgm:spPr/>
      <dgm:t>
        <a:bodyPr/>
        <a:lstStyle/>
        <a:p>
          <a:endParaRPr lang="en-GB" sz="1400"/>
        </a:p>
      </dgm:t>
    </dgm:pt>
    <dgm:pt modelId="{61C11559-6DD9-4D97-9D0A-90C229B71AFD}" type="sibTrans" cxnId="{ECCCB7AC-5C93-4255-A4FF-35AE22123293}">
      <dgm:prSet/>
      <dgm:spPr/>
      <dgm:t>
        <a:bodyPr/>
        <a:lstStyle/>
        <a:p>
          <a:endParaRPr lang="en-GB" sz="1400"/>
        </a:p>
      </dgm:t>
    </dgm:pt>
    <dgm:pt modelId="{1D2DEB92-282C-4450-943A-8B27C74CFAB3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/>
            <a:t>Prepositional Phrase</a:t>
          </a:r>
          <a:endParaRPr lang="en-GB" sz="1400" dirty="0"/>
        </a:p>
      </dgm:t>
    </dgm:pt>
    <dgm:pt modelId="{75B59D16-E763-43B5-BE2B-9346F00F1D0C}" type="parTrans" cxnId="{F47A38DE-1F62-49BE-BA73-ED8C54A4FDAD}">
      <dgm:prSet/>
      <dgm:spPr/>
    </dgm:pt>
    <dgm:pt modelId="{A7B0D837-7582-471E-A634-7E2C86A63FEE}" type="sibTrans" cxnId="{F47A38DE-1F62-49BE-BA73-ED8C54A4FDAD}">
      <dgm:prSet/>
      <dgm:spPr/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5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5"/>
      <dgm:spPr/>
    </dgm:pt>
    <dgm:pt modelId="{A88F0D0A-72A4-4B5D-B0A7-0F9BD5683579}" type="pres">
      <dgm:prSet presAssocID="{CA4CC870-5F8C-4950-9C3F-CDDD8D47B8FE}" presName="hierChild3" presStyleCnt="0"/>
      <dgm:spPr/>
    </dgm:pt>
    <dgm:pt modelId="{86F95A29-5235-422D-96EE-BAFAABAD6257}" type="pres">
      <dgm:prSet presAssocID="{04FF5126-8F85-4DD3-8878-2ED344EF0AC8}" presName="Name19" presStyleLbl="parChTrans1D3" presStyleIdx="0" presStyleCnt="4"/>
      <dgm:spPr/>
    </dgm:pt>
    <dgm:pt modelId="{2F297B09-7C1C-4424-9901-E82569B998A9}" type="pres">
      <dgm:prSet presAssocID="{E25186BC-08B3-4851-B4B7-96248D7C8D8F}" presName="Name21" presStyleCnt="0"/>
      <dgm:spPr/>
    </dgm:pt>
    <dgm:pt modelId="{8AA4D341-142C-42FE-98DE-66A6F20AECB5}" type="pres">
      <dgm:prSet presAssocID="{E25186BC-08B3-4851-B4B7-96248D7C8D8F}" presName="level2Shape" presStyleLbl="node3" presStyleIdx="0" presStyleCnt="4" custScaleX="149086" custScaleY="150514"/>
      <dgm:spPr/>
    </dgm:pt>
    <dgm:pt modelId="{2940E683-8768-49C0-8319-79D0963B5A3F}" type="pres">
      <dgm:prSet presAssocID="{E25186BC-08B3-4851-B4B7-96248D7C8D8F}" presName="hierChild3" presStyleCnt="0"/>
      <dgm:spPr/>
    </dgm:pt>
    <dgm:pt modelId="{BCE54729-C23D-460A-B6D9-5B0F7AAAE094}" type="pres">
      <dgm:prSet presAssocID="{04975909-97A7-44ED-879F-6F6B103B99A4}" presName="Name19" presStyleLbl="parChTrans1D3" presStyleIdx="1" presStyleCnt="4"/>
      <dgm:spPr/>
    </dgm:pt>
    <dgm:pt modelId="{89FF5C42-770A-400D-9FCE-12E0B7CF09F0}" type="pres">
      <dgm:prSet presAssocID="{31AF8B68-B15A-4E4B-BDF6-198E0CF56D5A}" presName="Name21" presStyleCnt="0"/>
      <dgm:spPr/>
    </dgm:pt>
    <dgm:pt modelId="{B35A15AA-AFED-4623-8F52-BB5DB86C9DDB}" type="pres">
      <dgm:prSet presAssocID="{31AF8B68-B15A-4E4B-BDF6-198E0CF56D5A}" presName="level2Shape" presStyleLbl="node3" presStyleIdx="1" presStyleCnt="4" custScaleX="177016" custScaleY="150514"/>
      <dgm:spPr/>
    </dgm:pt>
    <dgm:pt modelId="{76F2631A-4280-481D-B7AD-BB5EABC77E4E}" type="pres">
      <dgm:prSet presAssocID="{31AF8B68-B15A-4E4B-BDF6-198E0CF56D5A}" presName="hierChild3" presStyleCnt="0"/>
      <dgm:spPr/>
    </dgm:pt>
    <dgm:pt modelId="{9F588786-1845-44DC-9CE4-35ED2A78623B}" type="pres">
      <dgm:prSet presAssocID="{9510B265-B036-458B-9CAF-29F8D1CC219C}" presName="Name19" presStyleLbl="parChTrans1D3" presStyleIdx="2" presStyleCnt="4"/>
      <dgm:spPr/>
    </dgm:pt>
    <dgm:pt modelId="{985398EE-BB61-4747-A4E2-290A826D0AB8}" type="pres">
      <dgm:prSet presAssocID="{A4222348-6226-480F-ABED-86D890CCE803}" presName="Name21" presStyleCnt="0"/>
      <dgm:spPr/>
    </dgm:pt>
    <dgm:pt modelId="{1C9A1DB3-B620-4E27-B2DC-76D0B4246EBA}" type="pres">
      <dgm:prSet presAssocID="{A4222348-6226-480F-ABED-86D890CCE803}" presName="level2Shape" presStyleLbl="node3" presStyleIdx="2" presStyleCnt="4" custScaleX="149086" custScaleY="150514"/>
      <dgm:spPr/>
    </dgm:pt>
    <dgm:pt modelId="{9ED2CB95-FC2B-4DEE-9277-DCB7DDC0437D}" type="pres">
      <dgm:prSet presAssocID="{A4222348-6226-480F-ABED-86D890CCE803}" presName="hierChild3" presStyleCnt="0"/>
      <dgm:spPr/>
    </dgm:pt>
    <dgm:pt modelId="{92CC6E24-E40E-45B6-9562-CC905BD5B4BC}" type="pres">
      <dgm:prSet presAssocID="{ACE82301-C8F3-4A2F-B0ED-DCA78A9A2F98}" presName="Name19" presStyleLbl="parChTrans1D3" presStyleIdx="3" presStyleCnt="4"/>
      <dgm:spPr/>
    </dgm:pt>
    <dgm:pt modelId="{B09F2125-1E5B-4011-A038-E5B8AD65E9E6}" type="pres">
      <dgm:prSet presAssocID="{4801CD27-9E90-4A40-A722-62C24B44C260}" presName="Name21" presStyleCnt="0"/>
      <dgm:spPr/>
    </dgm:pt>
    <dgm:pt modelId="{14A4B9B4-3D5F-4C84-BC6F-411760D22703}" type="pres">
      <dgm:prSet presAssocID="{4801CD27-9E90-4A40-A722-62C24B44C260}" presName="level2Shape" presStyleLbl="node3" presStyleIdx="3" presStyleCnt="4" custScaleX="198013" custScaleY="150514"/>
      <dgm:spPr/>
    </dgm:pt>
    <dgm:pt modelId="{B0FE776B-2996-42BE-9C20-D26E20ADD6CA}" type="pres">
      <dgm:prSet presAssocID="{4801CD27-9E90-4A40-A722-62C24B44C260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5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5"/>
      <dgm:spPr/>
    </dgm:pt>
    <dgm:pt modelId="{F965F83D-9EC5-422A-AC7F-21013E865C34}" type="pres">
      <dgm:prSet presAssocID="{EBA8B7DB-6598-4380-B1E1-363E74D81801}" presName="hierChild3" presStyleCnt="0"/>
      <dgm:spPr/>
    </dgm:pt>
    <dgm:pt modelId="{26EF2105-3B6E-4849-B52C-A4859AD0306F}" type="pres">
      <dgm:prSet presAssocID="{75B59D16-E763-43B5-BE2B-9346F00F1D0C}" presName="Name19" presStyleLbl="parChTrans1D2" presStyleIdx="2" presStyleCnt="5"/>
      <dgm:spPr/>
    </dgm:pt>
    <dgm:pt modelId="{513EDEC7-846D-4779-82A4-DF025C7AE31D}" type="pres">
      <dgm:prSet presAssocID="{1D2DEB92-282C-4450-943A-8B27C74CFAB3}" presName="Name21" presStyleCnt="0"/>
      <dgm:spPr/>
    </dgm:pt>
    <dgm:pt modelId="{43CF3E58-F40D-46E6-80AB-63B6AE9A5F78}" type="pres">
      <dgm:prSet presAssocID="{1D2DEB92-282C-4450-943A-8B27C74CFAB3}" presName="level2Shape" presStyleLbl="node2" presStyleIdx="2" presStyleCnt="5" custScaleX="129967"/>
      <dgm:spPr/>
    </dgm:pt>
    <dgm:pt modelId="{CF5DDE0D-9F0C-4F37-BDDC-245CBB60203A}" type="pres">
      <dgm:prSet presAssocID="{1D2DEB92-282C-4450-943A-8B27C74CFAB3}" presName="hierChild3" presStyleCnt="0"/>
      <dgm:spPr/>
    </dgm:pt>
    <dgm:pt modelId="{8F07F99B-93BA-4DC2-B33F-3FE6E29EA551}" type="pres">
      <dgm:prSet presAssocID="{925BD750-4512-440D-AB38-9BEA6B5EA35D}" presName="Name19" presStyleLbl="parChTrans1D2" presStyleIdx="3" presStyleCnt="5"/>
      <dgm:spPr/>
    </dgm:pt>
    <dgm:pt modelId="{C918A4CF-6101-43F9-BA9C-2A68D66288F7}" type="pres">
      <dgm:prSet presAssocID="{8CC501B0-1DFC-4223-A610-7D4974D290B5}" presName="Name21" presStyleCnt="0"/>
      <dgm:spPr/>
    </dgm:pt>
    <dgm:pt modelId="{EB58192B-CA91-48C1-AFA1-71F8342A1FC4}" type="pres">
      <dgm:prSet presAssocID="{8CC501B0-1DFC-4223-A610-7D4974D290B5}" presName="level2Shape" presStyleLbl="node2" presStyleIdx="3" presStyleCnt="5" custScaleX="131449"/>
      <dgm:spPr/>
    </dgm:pt>
    <dgm:pt modelId="{1ED08E15-1335-47AE-8ECE-CF291B9B5CFB}" type="pres">
      <dgm:prSet presAssocID="{8CC501B0-1DFC-4223-A610-7D4974D290B5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4" presStyleCnt="5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4" presStyleCnt="5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FDA0E20E-A12D-438F-8FD2-EA7AC71CCAEF}" srcId="{CA4CC870-5F8C-4950-9C3F-CDDD8D47B8FE}" destId="{31AF8B68-B15A-4E4B-BDF6-198E0CF56D5A}" srcOrd="1" destOrd="0" parTransId="{04975909-97A7-44ED-879F-6F6B103B99A4}" sibTransId="{5B3D1B14-A2D1-4FCB-8424-4FAF63AEE310}"/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15791D-6E0B-427C-905F-44B8CB360B5C}" type="presOf" srcId="{ACE82301-C8F3-4A2F-B0ED-DCA78A9A2F98}" destId="{92CC6E24-E40E-45B6-9562-CC905BD5B4BC}" srcOrd="0" destOrd="0" presId="urn:microsoft.com/office/officeart/2005/8/layout/hierarchy6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4263D82C-33FC-48F8-BB71-75203EC79970}" srcId="{CA4CC870-5F8C-4950-9C3F-CDDD8D47B8FE}" destId="{E25186BC-08B3-4851-B4B7-96248D7C8D8F}" srcOrd="0" destOrd="0" parTransId="{04FF5126-8F85-4DD3-8878-2ED344EF0AC8}" sibTransId="{2AB8D5A9-5E1A-4939-96C0-9E248CC1985C}"/>
    <dgm:cxn modelId="{FDFC4961-BE48-4ECB-969A-939D13431BD9}" type="presOf" srcId="{9510B265-B036-458B-9CAF-29F8D1CC219C}" destId="{9F588786-1845-44DC-9CE4-35ED2A78623B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62FCD966-0DCC-42B7-84C9-573704CD6E45}" type="presOf" srcId="{4801CD27-9E90-4A40-A722-62C24B44C260}" destId="{14A4B9B4-3D5F-4C84-BC6F-411760D22703}" srcOrd="0" destOrd="0" presId="urn:microsoft.com/office/officeart/2005/8/layout/hierarchy6"/>
    <dgm:cxn modelId="{F378F446-D463-4B96-8B4A-3EC32B232D64}" type="presOf" srcId="{E25186BC-08B3-4851-B4B7-96248D7C8D8F}" destId="{8AA4D341-142C-42FE-98DE-66A6F20AECB5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363D106D-0232-4210-84A2-84F7759FDADE}" type="presOf" srcId="{1D2DEB92-282C-4450-943A-8B27C74CFAB3}" destId="{43CF3E58-F40D-46E6-80AB-63B6AE9A5F78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4F20339D-50BE-42D4-972C-05D430CA8476}" type="presOf" srcId="{8CC501B0-1DFC-4223-A610-7D4974D290B5}" destId="{EB58192B-CA91-48C1-AFA1-71F8342A1FC4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5989A0A6-6858-4CC3-8D67-A7735E6686F3}" srcId="{11C582FB-D301-4A67-835D-4CB7CEB50770}" destId="{8CC501B0-1DFC-4223-A610-7D4974D290B5}" srcOrd="3" destOrd="0" parTransId="{925BD750-4512-440D-AB38-9BEA6B5EA35D}" sibTransId="{A772E11A-93A9-4CD0-91F8-E75C82FDBD8A}"/>
    <dgm:cxn modelId="{6D9CD4A7-F633-41A6-8B1B-1A3E748B0DBC}" type="presOf" srcId="{75B59D16-E763-43B5-BE2B-9346F00F1D0C}" destId="{26EF2105-3B6E-4849-B52C-A4859AD0306F}" srcOrd="0" destOrd="0" presId="urn:microsoft.com/office/officeart/2005/8/layout/hierarchy6"/>
    <dgm:cxn modelId="{ECCCB7AC-5C93-4255-A4FF-35AE22123293}" srcId="{CA4CC870-5F8C-4950-9C3F-CDDD8D47B8FE}" destId="{4801CD27-9E90-4A40-A722-62C24B44C260}" srcOrd="3" destOrd="0" parTransId="{ACE82301-C8F3-4A2F-B0ED-DCA78A9A2F98}" sibTransId="{61C11559-6DD9-4D97-9D0A-90C229B71AFD}"/>
    <dgm:cxn modelId="{7E6684AF-FA65-4FD5-AD28-33C10DDC0BF0}" type="presOf" srcId="{925BD750-4512-440D-AB38-9BEA6B5EA35D}" destId="{8F07F99B-93BA-4DC2-B33F-3FE6E29EA551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86E9C5B8-7440-40C3-9DA2-0228263707B1}" type="presOf" srcId="{04FF5126-8F85-4DD3-8878-2ED344EF0AC8}" destId="{86F95A29-5235-422D-96EE-BAFAABAD6257}" srcOrd="0" destOrd="0" presId="urn:microsoft.com/office/officeart/2005/8/layout/hierarchy6"/>
    <dgm:cxn modelId="{AC8421BD-95B4-4E3F-985D-156C1242AAF2}" srcId="{CA4CC870-5F8C-4950-9C3F-CDDD8D47B8FE}" destId="{A4222348-6226-480F-ABED-86D890CCE803}" srcOrd="2" destOrd="0" parTransId="{9510B265-B036-458B-9CAF-29F8D1CC219C}" sibTransId="{5FA5F68D-1145-40F2-8F7A-DF00294067D7}"/>
    <dgm:cxn modelId="{DBB8B9CA-692D-42E3-AFE6-AF58877DC3D0}" srcId="{11C582FB-D301-4A67-835D-4CB7CEB50770}" destId="{E4077D0A-89B9-48D0-B430-37B0E120FC14}" srcOrd="4" destOrd="0" parTransId="{25080C42-F311-4646-B860-4B2E41968E42}" sibTransId="{AC568F33-1585-41F7-B29A-FEEE8D945C6D}"/>
    <dgm:cxn modelId="{5628DACB-FC6E-487D-905C-D461237EBA33}" type="presOf" srcId="{31AF8B68-B15A-4E4B-BDF6-198E0CF56D5A}" destId="{B35A15AA-AFED-4623-8F52-BB5DB86C9DDB}" srcOrd="0" destOrd="0" presId="urn:microsoft.com/office/officeart/2005/8/layout/hierarchy6"/>
    <dgm:cxn modelId="{2F0D08D2-81FE-443A-A8B1-C8A8C962C8BA}" type="presOf" srcId="{04975909-97A7-44ED-879F-6F6B103B99A4}" destId="{BCE54729-C23D-460A-B6D9-5B0F7AAAE094}" srcOrd="0" destOrd="0" presId="urn:microsoft.com/office/officeart/2005/8/layout/hierarchy6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F47A38DE-1F62-49BE-BA73-ED8C54A4FDAD}" srcId="{11C582FB-D301-4A67-835D-4CB7CEB50770}" destId="{1D2DEB92-282C-4450-943A-8B27C74CFAB3}" srcOrd="2" destOrd="0" parTransId="{75B59D16-E763-43B5-BE2B-9346F00F1D0C}" sibTransId="{A7B0D837-7582-471E-A634-7E2C86A63FEE}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177D1AF3-A002-49BB-8828-A36B3488FB9C}" type="presOf" srcId="{A4222348-6226-480F-ABED-86D890CCE803}" destId="{1C9A1DB3-B620-4E27-B2DC-76D0B4246EB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657686B9-10D7-42B8-9115-A60ACC2AC0B9}" type="presParOf" srcId="{A88F0D0A-72A4-4B5D-B0A7-0F9BD5683579}" destId="{86F95A29-5235-422D-96EE-BAFAABAD6257}" srcOrd="0" destOrd="0" presId="urn:microsoft.com/office/officeart/2005/8/layout/hierarchy6"/>
    <dgm:cxn modelId="{B0FDB2CA-80F5-4F4D-8958-31FFB6F85BCE}" type="presParOf" srcId="{A88F0D0A-72A4-4B5D-B0A7-0F9BD5683579}" destId="{2F297B09-7C1C-4424-9901-E82569B998A9}" srcOrd="1" destOrd="0" presId="urn:microsoft.com/office/officeart/2005/8/layout/hierarchy6"/>
    <dgm:cxn modelId="{E3DB0767-FE88-41ED-A2AD-0928ACD4E145}" type="presParOf" srcId="{2F297B09-7C1C-4424-9901-E82569B998A9}" destId="{8AA4D341-142C-42FE-98DE-66A6F20AECB5}" srcOrd="0" destOrd="0" presId="urn:microsoft.com/office/officeart/2005/8/layout/hierarchy6"/>
    <dgm:cxn modelId="{7C25F55E-D1F8-4923-B21A-91AB82554CE8}" type="presParOf" srcId="{2F297B09-7C1C-4424-9901-E82569B998A9}" destId="{2940E683-8768-49C0-8319-79D0963B5A3F}" srcOrd="1" destOrd="0" presId="urn:microsoft.com/office/officeart/2005/8/layout/hierarchy6"/>
    <dgm:cxn modelId="{45D5EB1A-8297-4736-882D-7AF32C181513}" type="presParOf" srcId="{A88F0D0A-72A4-4B5D-B0A7-0F9BD5683579}" destId="{BCE54729-C23D-460A-B6D9-5B0F7AAAE094}" srcOrd="2" destOrd="0" presId="urn:microsoft.com/office/officeart/2005/8/layout/hierarchy6"/>
    <dgm:cxn modelId="{7BE2F609-DCFA-4B49-9D7D-285D324D7AF5}" type="presParOf" srcId="{A88F0D0A-72A4-4B5D-B0A7-0F9BD5683579}" destId="{89FF5C42-770A-400D-9FCE-12E0B7CF09F0}" srcOrd="3" destOrd="0" presId="urn:microsoft.com/office/officeart/2005/8/layout/hierarchy6"/>
    <dgm:cxn modelId="{8D36D813-557D-437F-AFAC-3D21750F0A29}" type="presParOf" srcId="{89FF5C42-770A-400D-9FCE-12E0B7CF09F0}" destId="{B35A15AA-AFED-4623-8F52-BB5DB86C9DDB}" srcOrd="0" destOrd="0" presId="urn:microsoft.com/office/officeart/2005/8/layout/hierarchy6"/>
    <dgm:cxn modelId="{D8DAB7F0-33B3-41D1-8D30-CE59685F8951}" type="presParOf" srcId="{89FF5C42-770A-400D-9FCE-12E0B7CF09F0}" destId="{76F2631A-4280-481D-B7AD-BB5EABC77E4E}" srcOrd="1" destOrd="0" presId="urn:microsoft.com/office/officeart/2005/8/layout/hierarchy6"/>
    <dgm:cxn modelId="{6290932D-F1F5-4A8F-AEB2-86469F1E5645}" type="presParOf" srcId="{A88F0D0A-72A4-4B5D-B0A7-0F9BD5683579}" destId="{9F588786-1845-44DC-9CE4-35ED2A78623B}" srcOrd="4" destOrd="0" presId="urn:microsoft.com/office/officeart/2005/8/layout/hierarchy6"/>
    <dgm:cxn modelId="{87C02D21-A6CD-4B19-8D03-03936377A500}" type="presParOf" srcId="{A88F0D0A-72A4-4B5D-B0A7-0F9BD5683579}" destId="{985398EE-BB61-4747-A4E2-290A826D0AB8}" srcOrd="5" destOrd="0" presId="urn:microsoft.com/office/officeart/2005/8/layout/hierarchy6"/>
    <dgm:cxn modelId="{0B216EAE-4A53-426C-B3EA-20FE847FB3AF}" type="presParOf" srcId="{985398EE-BB61-4747-A4E2-290A826D0AB8}" destId="{1C9A1DB3-B620-4E27-B2DC-76D0B4246EBA}" srcOrd="0" destOrd="0" presId="urn:microsoft.com/office/officeart/2005/8/layout/hierarchy6"/>
    <dgm:cxn modelId="{E09E7A2F-C708-4BCB-B8DF-EB8C8D8784C1}" type="presParOf" srcId="{985398EE-BB61-4747-A4E2-290A826D0AB8}" destId="{9ED2CB95-FC2B-4DEE-9277-DCB7DDC0437D}" srcOrd="1" destOrd="0" presId="urn:microsoft.com/office/officeart/2005/8/layout/hierarchy6"/>
    <dgm:cxn modelId="{CBDC365E-7FD1-4E32-9DD7-C2265FF015F2}" type="presParOf" srcId="{A88F0D0A-72A4-4B5D-B0A7-0F9BD5683579}" destId="{92CC6E24-E40E-45B6-9562-CC905BD5B4BC}" srcOrd="6" destOrd="0" presId="urn:microsoft.com/office/officeart/2005/8/layout/hierarchy6"/>
    <dgm:cxn modelId="{502D9F2F-9BB1-4FEA-B4F2-0B6D00682572}" type="presParOf" srcId="{A88F0D0A-72A4-4B5D-B0A7-0F9BD5683579}" destId="{B09F2125-1E5B-4011-A038-E5B8AD65E9E6}" srcOrd="7" destOrd="0" presId="urn:microsoft.com/office/officeart/2005/8/layout/hierarchy6"/>
    <dgm:cxn modelId="{8AB5D219-B1A8-4577-9FD0-9A8F590DB619}" type="presParOf" srcId="{B09F2125-1E5B-4011-A038-E5B8AD65E9E6}" destId="{14A4B9B4-3D5F-4C84-BC6F-411760D22703}" srcOrd="0" destOrd="0" presId="urn:microsoft.com/office/officeart/2005/8/layout/hierarchy6"/>
    <dgm:cxn modelId="{FDE7E7C3-31D8-4CBA-AFFD-BBAC31B82C4C}" type="presParOf" srcId="{B09F2125-1E5B-4011-A038-E5B8AD65E9E6}" destId="{B0FE776B-2996-42BE-9C20-D26E20ADD6CA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D11C0257-B387-4F0A-BAEF-0F58CCBF4DB0}" type="presParOf" srcId="{0810A678-E60C-4760-BC00-63A28DF49489}" destId="{26EF2105-3B6E-4849-B52C-A4859AD0306F}" srcOrd="4" destOrd="0" presId="urn:microsoft.com/office/officeart/2005/8/layout/hierarchy6"/>
    <dgm:cxn modelId="{E24B4A8B-6030-45B6-96B4-840D809A124C}" type="presParOf" srcId="{0810A678-E60C-4760-BC00-63A28DF49489}" destId="{513EDEC7-846D-4779-82A4-DF025C7AE31D}" srcOrd="5" destOrd="0" presId="urn:microsoft.com/office/officeart/2005/8/layout/hierarchy6"/>
    <dgm:cxn modelId="{25A0051B-652A-4609-8207-C88C3BBAB488}" type="presParOf" srcId="{513EDEC7-846D-4779-82A4-DF025C7AE31D}" destId="{43CF3E58-F40D-46E6-80AB-63B6AE9A5F78}" srcOrd="0" destOrd="0" presId="urn:microsoft.com/office/officeart/2005/8/layout/hierarchy6"/>
    <dgm:cxn modelId="{8C1D4FC1-EFCD-4DA1-826E-0BDB11A384C9}" type="presParOf" srcId="{513EDEC7-846D-4779-82A4-DF025C7AE31D}" destId="{CF5DDE0D-9F0C-4F37-BDDC-245CBB60203A}" srcOrd="1" destOrd="0" presId="urn:microsoft.com/office/officeart/2005/8/layout/hierarchy6"/>
    <dgm:cxn modelId="{0A6FCC74-ACE4-4E72-9524-377C1730CA9C}" type="presParOf" srcId="{0810A678-E60C-4760-BC00-63A28DF49489}" destId="{8F07F99B-93BA-4DC2-B33F-3FE6E29EA551}" srcOrd="6" destOrd="0" presId="urn:microsoft.com/office/officeart/2005/8/layout/hierarchy6"/>
    <dgm:cxn modelId="{A13E5869-A58A-4952-A5F9-33904B97E9C4}" type="presParOf" srcId="{0810A678-E60C-4760-BC00-63A28DF49489}" destId="{C918A4CF-6101-43F9-BA9C-2A68D66288F7}" srcOrd="7" destOrd="0" presId="urn:microsoft.com/office/officeart/2005/8/layout/hierarchy6"/>
    <dgm:cxn modelId="{2755BE61-AB03-4C8A-AFBB-BBD3B3AC70D0}" type="presParOf" srcId="{C918A4CF-6101-43F9-BA9C-2A68D66288F7}" destId="{EB58192B-CA91-48C1-AFA1-71F8342A1FC4}" srcOrd="0" destOrd="0" presId="urn:microsoft.com/office/officeart/2005/8/layout/hierarchy6"/>
    <dgm:cxn modelId="{531BA352-7248-43FA-B06E-A8E1F87A938B}" type="presParOf" srcId="{C918A4CF-6101-43F9-BA9C-2A68D66288F7}" destId="{1ED08E15-1335-47AE-8ECE-CF291B9B5CFB}" srcOrd="1" destOrd="0" presId="urn:microsoft.com/office/officeart/2005/8/layout/hierarchy6"/>
    <dgm:cxn modelId="{C25A8247-4BD5-4EA4-BEE3-5B8CE0D4835F}" type="presParOf" srcId="{0810A678-E60C-4760-BC00-63A28DF49489}" destId="{F7436063-BF3D-4400-ABDF-46A0C91AC2E1}" srcOrd="8" destOrd="0" presId="urn:microsoft.com/office/officeart/2005/8/layout/hierarchy6"/>
    <dgm:cxn modelId="{269459FE-844F-4787-9A50-922F7301D704}" type="presParOf" srcId="{0810A678-E60C-4760-BC00-63A28DF49489}" destId="{8C1F71A8-7336-4E9E-BE3C-D799F837D69C}" srcOrd="9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25186BC-08B3-4851-B4B7-96248D7C8D8F}">
      <dgm:prSet phldrT="[Text]" custT="1"/>
      <dgm:spPr/>
      <dgm:t>
        <a:bodyPr/>
        <a:lstStyle/>
        <a:p>
          <a:r>
            <a:rPr lang="en-GB" sz="1400" dirty="0"/>
            <a:t>Noun – </a:t>
          </a:r>
          <a:br>
            <a:rPr lang="en-GB" sz="1400" dirty="0"/>
          </a:br>
          <a:r>
            <a:rPr lang="en-GB" sz="1400" dirty="0"/>
            <a:t>thing or object</a:t>
          </a:r>
        </a:p>
      </dgm:t>
    </dgm:pt>
    <dgm:pt modelId="{04FF5126-8F85-4DD3-8878-2ED344EF0AC8}" type="parTrans" cxnId="{4263D82C-33FC-48F8-BB71-75203EC79970}">
      <dgm:prSet/>
      <dgm:spPr/>
      <dgm:t>
        <a:bodyPr/>
        <a:lstStyle/>
        <a:p>
          <a:endParaRPr lang="en-GB" sz="1400"/>
        </a:p>
      </dgm:t>
    </dgm:pt>
    <dgm:pt modelId="{2AB8D5A9-5E1A-4939-96C0-9E248CC1985C}" type="sibTrans" cxnId="{4263D82C-33FC-48F8-BB71-75203EC79970}">
      <dgm:prSet/>
      <dgm:spPr/>
      <dgm:t>
        <a:bodyPr/>
        <a:lstStyle/>
        <a:p>
          <a:endParaRPr lang="en-GB" sz="1400"/>
        </a:p>
      </dgm:t>
    </dgm:pt>
    <dgm:pt modelId="{A4222348-6226-480F-ABED-86D890CCE803}">
      <dgm:prSet phldrT="[Text]" custT="1"/>
      <dgm:spPr/>
      <dgm:t>
        <a:bodyPr/>
        <a:lstStyle/>
        <a:p>
          <a:r>
            <a:rPr lang="en-GB" sz="1400" dirty="0"/>
            <a:t>Adjective – describes a noun</a:t>
          </a:r>
        </a:p>
      </dgm:t>
    </dgm:pt>
    <dgm:pt modelId="{9510B265-B036-458B-9CAF-29F8D1CC219C}" type="parTrans" cxnId="{AC8421BD-95B4-4E3F-985D-156C1242AAF2}">
      <dgm:prSet/>
      <dgm:spPr/>
      <dgm:t>
        <a:bodyPr/>
        <a:lstStyle/>
        <a:p>
          <a:endParaRPr lang="en-GB" sz="1400"/>
        </a:p>
      </dgm:t>
    </dgm:pt>
    <dgm:pt modelId="{5FA5F68D-1145-40F2-8F7A-DF00294067D7}" type="sibTrans" cxnId="{AC8421BD-95B4-4E3F-985D-156C1242AAF2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8CC501B0-1DFC-4223-A610-7D4974D290B5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Conjunctions</a:t>
          </a:r>
        </a:p>
      </dgm:t>
    </dgm:pt>
    <dgm:pt modelId="{925BD750-4512-440D-AB38-9BEA6B5EA35D}" type="parTrans" cxnId="{5989A0A6-6858-4CC3-8D67-A7735E6686F3}">
      <dgm:prSet/>
      <dgm:spPr/>
      <dgm:t>
        <a:bodyPr/>
        <a:lstStyle/>
        <a:p>
          <a:endParaRPr lang="en-GB" sz="1400"/>
        </a:p>
      </dgm:t>
    </dgm:pt>
    <dgm:pt modelId="{A772E11A-93A9-4CD0-91F8-E75C82FDBD8A}" type="sibTrans" cxnId="{5989A0A6-6858-4CC3-8D67-A7735E6686F3}">
      <dgm:prSet/>
      <dgm:spPr/>
      <dgm:t>
        <a:bodyPr/>
        <a:lstStyle/>
        <a:p>
          <a:endParaRPr lang="en-GB" sz="1400"/>
        </a:p>
      </dgm:t>
    </dgm:pt>
    <dgm:pt modelId="{31AF8B68-B15A-4E4B-BDF6-198E0CF56D5A}">
      <dgm:prSet phldrT="[Text]" custT="1"/>
      <dgm:spPr/>
      <dgm:t>
        <a:bodyPr/>
        <a:lstStyle/>
        <a:p>
          <a:r>
            <a:rPr lang="en-GB" sz="1400" dirty="0"/>
            <a:t>Pronoun – replaces a noun  (he/she)</a:t>
          </a:r>
        </a:p>
      </dgm:t>
    </dgm:pt>
    <dgm:pt modelId="{04975909-97A7-44ED-879F-6F6B103B99A4}" type="parTrans" cxnId="{FDA0E20E-A12D-438F-8FD2-EA7AC71CCAEF}">
      <dgm:prSet/>
      <dgm:spPr/>
      <dgm:t>
        <a:bodyPr/>
        <a:lstStyle/>
        <a:p>
          <a:endParaRPr lang="en-GB" sz="1400"/>
        </a:p>
      </dgm:t>
    </dgm:pt>
    <dgm:pt modelId="{5B3D1B14-A2D1-4FCB-8424-4FAF63AEE310}" type="sibTrans" cxnId="{FDA0E20E-A12D-438F-8FD2-EA7AC71CCAEF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4801CD27-9E90-4A40-A722-62C24B44C260}">
      <dgm:prSet phldrT="[Text]" custT="1"/>
      <dgm:spPr/>
      <dgm:t>
        <a:bodyPr/>
        <a:lstStyle/>
        <a:p>
          <a:r>
            <a:rPr lang="en-GB" sz="1400" dirty="0"/>
            <a:t>Determiners – </a:t>
          </a:r>
          <a:br>
            <a:rPr lang="en-GB" sz="1400" dirty="0"/>
          </a:br>
          <a:r>
            <a:rPr lang="en-GB" sz="1400" dirty="0"/>
            <a:t>says which noun</a:t>
          </a:r>
        </a:p>
      </dgm:t>
    </dgm:pt>
    <dgm:pt modelId="{ACE82301-C8F3-4A2F-B0ED-DCA78A9A2F98}" type="parTrans" cxnId="{ECCCB7AC-5C93-4255-A4FF-35AE22123293}">
      <dgm:prSet/>
      <dgm:spPr/>
      <dgm:t>
        <a:bodyPr/>
        <a:lstStyle/>
        <a:p>
          <a:endParaRPr lang="en-GB" sz="1400"/>
        </a:p>
      </dgm:t>
    </dgm:pt>
    <dgm:pt modelId="{61C11559-6DD9-4D97-9D0A-90C229B71AFD}" type="sibTrans" cxnId="{ECCCB7AC-5C93-4255-A4FF-35AE22123293}">
      <dgm:prSet/>
      <dgm:spPr/>
      <dgm:t>
        <a:bodyPr/>
        <a:lstStyle/>
        <a:p>
          <a:endParaRPr lang="en-GB" sz="1400"/>
        </a:p>
      </dgm:t>
    </dgm:pt>
    <dgm:pt modelId="{35B71B4B-8C21-4A19-8224-27F4C937150B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/>
            <a:t>Prepositional Phrase</a:t>
          </a:r>
          <a:endParaRPr lang="en-GB" sz="1400" dirty="0"/>
        </a:p>
      </dgm:t>
    </dgm:pt>
    <dgm:pt modelId="{49D25AE1-4271-4282-A07B-BF967E91A7D6}" type="parTrans" cxnId="{8B1EC5B3-49D6-4315-B107-DA8D3090E31B}">
      <dgm:prSet/>
      <dgm:spPr/>
    </dgm:pt>
    <dgm:pt modelId="{5EAA59AA-D735-4DA2-B24D-E12A4EC8F539}" type="sibTrans" cxnId="{8B1EC5B3-49D6-4315-B107-DA8D3090E31B}">
      <dgm:prSet/>
      <dgm:spPr/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5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5"/>
      <dgm:spPr/>
    </dgm:pt>
    <dgm:pt modelId="{A88F0D0A-72A4-4B5D-B0A7-0F9BD5683579}" type="pres">
      <dgm:prSet presAssocID="{CA4CC870-5F8C-4950-9C3F-CDDD8D47B8FE}" presName="hierChild3" presStyleCnt="0"/>
      <dgm:spPr/>
    </dgm:pt>
    <dgm:pt modelId="{86F95A29-5235-422D-96EE-BAFAABAD6257}" type="pres">
      <dgm:prSet presAssocID="{04FF5126-8F85-4DD3-8878-2ED344EF0AC8}" presName="Name19" presStyleLbl="parChTrans1D3" presStyleIdx="0" presStyleCnt="4"/>
      <dgm:spPr/>
    </dgm:pt>
    <dgm:pt modelId="{2F297B09-7C1C-4424-9901-E82569B998A9}" type="pres">
      <dgm:prSet presAssocID="{E25186BC-08B3-4851-B4B7-96248D7C8D8F}" presName="Name21" presStyleCnt="0"/>
      <dgm:spPr/>
    </dgm:pt>
    <dgm:pt modelId="{8AA4D341-142C-42FE-98DE-66A6F20AECB5}" type="pres">
      <dgm:prSet presAssocID="{E25186BC-08B3-4851-B4B7-96248D7C8D8F}" presName="level2Shape" presStyleLbl="node3" presStyleIdx="0" presStyleCnt="4" custScaleX="149086" custScaleY="182206"/>
      <dgm:spPr/>
    </dgm:pt>
    <dgm:pt modelId="{2940E683-8768-49C0-8319-79D0963B5A3F}" type="pres">
      <dgm:prSet presAssocID="{E25186BC-08B3-4851-B4B7-96248D7C8D8F}" presName="hierChild3" presStyleCnt="0"/>
      <dgm:spPr/>
    </dgm:pt>
    <dgm:pt modelId="{BCE54729-C23D-460A-B6D9-5B0F7AAAE094}" type="pres">
      <dgm:prSet presAssocID="{04975909-97A7-44ED-879F-6F6B103B99A4}" presName="Name19" presStyleLbl="parChTrans1D3" presStyleIdx="1" presStyleCnt="4"/>
      <dgm:spPr/>
    </dgm:pt>
    <dgm:pt modelId="{89FF5C42-770A-400D-9FCE-12E0B7CF09F0}" type="pres">
      <dgm:prSet presAssocID="{31AF8B68-B15A-4E4B-BDF6-198E0CF56D5A}" presName="Name21" presStyleCnt="0"/>
      <dgm:spPr/>
    </dgm:pt>
    <dgm:pt modelId="{B35A15AA-AFED-4623-8F52-BB5DB86C9DDB}" type="pres">
      <dgm:prSet presAssocID="{31AF8B68-B15A-4E4B-BDF6-198E0CF56D5A}" presName="level2Shape" presStyleLbl="node3" presStyleIdx="1" presStyleCnt="4" custScaleX="177016" custScaleY="182206"/>
      <dgm:spPr/>
    </dgm:pt>
    <dgm:pt modelId="{76F2631A-4280-481D-B7AD-BB5EABC77E4E}" type="pres">
      <dgm:prSet presAssocID="{31AF8B68-B15A-4E4B-BDF6-198E0CF56D5A}" presName="hierChild3" presStyleCnt="0"/>
      <dgm:spPr/>
    </dgm:pt>
    <dgm:pt modelId="{9F588786-1845-44DC-9CE4-35ED2A78623B}" type="pres">
      <dgm:prSet presAssocID="{9510B265-B036-458B-9CAF-29F8D1CC219C}" presName="Name19" presStyleLbl="parChTrans1D3" presStyleIdx="2" presStyleCnt="4"/>
      <dgm:spPr/>
    </dgm:pt>
    <dgm:pt modelId="{985398EE-BB61-4747-A4E2-290A826D0AB8}" type="pres">
      <dgm:prSet presAssocID="{A4222348-6226-480F-ABED-86D890CCE803}" presName="Name21" presStyleCnt="0"/>
      <dgm:spPr/>
    </dgm:pt>
    <dgm:pt modelId="{1C9A1DB3-B620-4E27-B2DC-76D0B4246EBA}" type="pres">
      <dgm:prSet presAssocID="{A4222348-6226-480F-ABED-86D890CCE803}" presName="level2Shape" presStyleLbl="node3" presStyleIdx="2" presStyleCnt="4" custScaleX="149086" custScaleY="182206"/>
      <dgm:spPr/>
    </dgm:pt>
    <dgm:pt modelId="{9ED2CB95-FC2B-4DEE-9277-DCB7DDC0437D}" type="pres">
      <dgm:prSet presAssocID="{A4222348-6226-480F-ABED-86D890CCE803}" presName="hierChild3" presStyleCnt="0"/>
      <dgm:spPr/>
    </dgm:pt>
    <dgm:pt modelId="{92CC6E24-E40E-45B6-9562-CC905BD5B4BC}" type="pres">
      <dgm:prSet presAssocID="{ACE82301-C8F3-4A2F-B0ED-DCA78A9A2F98}" presName="Name19" presStyleLbl="parChTrans1D3" presStyleIdx="3" presStyleCnt="4"/>
      <dgm:spPr/>
    </dgm:pt>
    <dgm:pt modelId="{B09F2125-1E5B-4011-A038-E5B8AD65E9E6}" type="pres">
      <dgm:prSet presAssocID="{4801CD27-9E90-4A40-A722-62C24B44C260}" presName="Name21" presStyleCnt="0"/>
      <dgm:spPr/>
    </dgm:pt>
    <dgm:pt modelId="{14A4B9B4-3D5F-4C84-BC6F-411760D22703}" type="pres">
      <dgm:prSet presAssocID="{4801CD27-9E90-4A40-A722-62C24B44C260}" presName="level2Shape" presStyleLbl="node3" presStyleIdx="3" presStyleCnt="4" custScaleX="198013" custScaleY="182206"/>
      <dgm:spPr/>
    </dgm:pt>
    <dgm:pt modelId="{B0FE776B-2996-42BE-9C20-D26E20ADD6CA}" type="pres">
      <dgm:prSet presAssocID="{4801CD27-9E90-4A40-A722-62C24B44C260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5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5"/>
      <dgm:spPr/>
    </dgm:pt>
    <dgm:pt modelId="{F965F83D-9EC5-422A-AC7F-21013E865C34}" type="pres">
      <dgm:prSet presAssocID="{EBA8B7DB-6598-4380-B1E1-363E74D81801}" presName="hierChild3" presStyleCnt="0"/>
      <dgm:spPr/>
    </dgm:pt>
    <dgm:pt modelId="{FB8E9B5F-DF30-4FEC-8B01-0A288CF5CC5B}" type="pres">
      <dgm:prSet presAssocID="{49D25AE1-4271-4282-A07B-BF967E91A7D6}" presName="Name19" presStyleLbl="parChTrans1D2" presStyleIdx="2" presStyleCnt="5"/>
      <dgm:spPr/>
    </dgm:pt>
    <dgm:pt modelId="{5F0E78A3-87E5-490B-ABB8-5CF946BF9551}" type="pres">
      <dgm:prSet presAssocID="{35B71B4B-8C21-4A19-8224-27F4C937150B}" presName="Name21" presStyleCnt="0"/>
      <dgm:spPr/>
    </dgm:pt>
    <dgm:pt modelId="{7A85B45C-2273-46EF-998E-5FA891A7C509}" type="pres">
      <dgm:prSet presAssocID="{35B71B4B-8C21-4A19-8224-27F4C937150B}" presName="level2Shape" presStyleLbl="node2" presStyleIdx="2" presStyleCnt="5" custScaleX="129967"/>
      <dgm:spPr/>
    </dgm:pt>
    <dgm:pt modelId="{A81E60DA-5E83-4DD2-97F2-3ECF3C8CB320}" type="pres">
      <dgm:prSet presAssocID="{35B71B4B-8C21-4A19-8224-27F4C937150B}" presName="hierChild3" presStyleCnt="0"/>
      <dgm:spPr/>
    </dgm:pt>
    <dgm:pt modelId="{8F07F99B-93BA-4DC2-B33F-3FE6E29EA551}" type="pres">
      <dgm:prSet presAssocID="{925BD750-4512-440D-AB38-9BEA6B5EA35D}" presName="Name19" presStyleLbl="parChTrans1D2" presStyleIdx="3" presStyleCnt="5"/>
      <dgm:spPr/>
    </dgm:pt>
    <dgm:pt modelId="{C918A4CF-6101-43F9-BA9C-2A68D66288F7}" type="pres">
      <dgm:prSet presAssocID="{8CC501B0-1DFC-4223-A610-7D4974D290B5}" presName="Name21" presStyleCnt="0"/>
      <dgm:spPr/>
    </dgm:pt>
    <dgm:pt modelId="{EB58192B-CA91-48C1-AFA1-71F8342A1FC4}" type="pres">
      <dgm:prSet presAssocID="{8CC501B0-1DFC-4223-A610-7D4974D290B5}" presName="level2Shape" presStyleLbl="node2" presStyleIdx="3" presStyleCnt="5" custScaleX="131449"/>
      <dgm:spPr/>
    </dgm:pt>
    <dgm:pt modelId="{1ED08E15-1335-47AE-8ECE-CF291B9B5CFB}" type="pres">
      <dgm:prSet presAssocID="{8CC501B0-1DFC-4223-A610-7D4974D290B5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4" presStyleCnt="5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4" presStyleCnt="5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FDA0E20E-A12D-438F-8FD2-EA7AC71CCAEF}" srcId="{CA4CC870-5F8C-4950-9C3F-CDDD8D47B8FE}" destId="{31AF8B68-B15A-4E4B-BDF6-198E0CF56D5A}" srcOrd="1" destOrd="0" parTransId="{04975909-97A7-44ED-879F-6F6B103B99A4}" sibTransId="{5B3D1B14-A2D1-4FCB-8424-4FAF63AEE310}"/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15791D-6E0B-427C-905F-44B8CB360B5C}" type="presOf" srcId="{ACE82301-C8F3-4A2F-B0ED-DCA78A9A2F98}" destId="{92CC6E24-E40E-45B6-9562-CC905BD5B4BC}" srcOrd="0" destOrd="0" presId="urn:microsoft.com/office/officeart/2005/8/layout/hierarchy6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4263D82C-33FC-48F8-BB71-75203EC79970}" srcId="{CA4CC870-5F8C-4950-9C3F-CDDD8D47B8FE}" destId="{E25186BC-08B3-4851-B4B7-96248D7C8D8F}" srcOrd="0" destOrd="0" parTransId="{04FF5126-8F85-4DD3-8878-2ED344EF0AC8}" sibTransId="{2AB8D5A9-5E1A-4939-96C0-9E248CC1985C}"/>
    <dgm:cxn modelId="{FDFC4961-BE48-4ECB-969A-939D13431BD9}" type="presOf" srcId="{9510B265-B036-458B-9CAF-29F8D1CC219C}" destId="{9F588786-1845-44DC-9CE4-35ED2A78623B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62FCD966-0DCC-42B7-84C9-573704CD6E45}" type="presOf" srcId="{4801CD27-9E90-4A40-A722-62C24B44C260}" destId="{14A4B9B4-3D5F-4C84-BC6F-411760D22703}" srcOrd="0" destOrd="0" presId="urn:microsoft.com/office/officeart/2005/8/layout/hierarchy6"/>
    <dgm:cxn modelId="{F378F446-D463-4B96-8B4A-3EC32B232D64}" type="presOf" srcId="{E25186BC-08B3-4851-B4B7-96248D7C8D8F}" destId="{8AA4D341-142C-42FE-98DE-66A6F20AECB5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64CDC37A-2261-4201-87D8-2CCFB36B1981}" type="presOf" srcId="{49D25AE1-4271-4282-A07B-BF967E91A7D6}" destId="{FB8E9B5F-DF30-4FEC-8B01-0A288CF5CC5B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4F20339D-50BE-42D4-972C-05D430CA8476}" type="presOf" srcId="{8CC501B0-1DFC-4223-A610-7D4974D290B5}" destId="{EB58192B-CA91-48C1-AFA1-71F8342A1FC4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5989A0A6-6858-4CC3-8D67-A7735E6686F3}" srcId="{11C582FB-D301-4A67-835D-4CB7CEB50770}" destId="{8CC501B0-1DFC-4223-A610-7D4974D290B5}" srcOrd="3" destOrd="0" parTransId="{925BD750-4512-440D-AB38-9BEA6B5EA35D}" sibTransId="{A772E11A-93A9-4CD0-91F8-E75C82FDBD8A}"/>
    <dgm:cxn modelId="{ECCCB7AC-5C93-4255-A4FF-35AE22123293}" srcId="{CA4CC870-5F8C-4950-9C3F-CDDD8D47B8FE}" destId="{4801CD27-9E90-4A40-A722-62C24B44C260}" srcOrd="3" destOrd="0" parTransId="{ACE82301-C8F3-4A2F-B0ED-DCA78A9A2F98}" sibTransId="{61C11559-6DD9-4D97-9D0A-90C229B71AFD}"/>
    <dgm:cxn modelId="{7E6684AF-FA65-4FD5-AD28-33C10DDC0BF0}" type="presOf" srcId="{925BD750-4512-440D-AB38-9BEA6B5EA35D}" destId="{8F07F99B-93BA-4DC2-B33F-3FE6E29EA551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8B1EC5B3-49D6-4315-B107-DA8D3090E31B}" srcId="{11C582FB-D301-4A67-835D-4CB7CEB50770}" destId="{35B71B4B-8C21-4A19-8224-27F4C937150B}" srcOrd="2" destOrd="0" parTransId="{49D25AE1-4271-4282-A07B-BF967E91A7D6}" sibTransId="{5EAA59AA-D735-4DA2-B24D-E12A4EC8F539}"/>
    <dgm:cxn modelId="{86E9C5B8-7440-40C3-9DA2-0228263707B1}" type="presOf" srcId="{04FF5126-8F85-4DD3-8878-2ED344EF0AC8}" destId="{86F95A29-5235-422D-96EE-BAFAABAD6257}" srcOrd="0" destOrd="0" presId="urn:microsoft.com/office/officeart/2005/8/layout/hierarchy6"/>
    <dgm:cxn modelId="{AC8421BD-95B4-4E3F-985D-156C1242AAF2}" srcId="{CA4CC870-5F8C-4950-9C3F-CDDD8D47B8FE}" destId="{A4222348-6226-480F-ABED-86D890CCE803}" srcOrd="2" destOrd="0" parTransId="{9510B265-B036-458B-9CAF-29F8D1CC219C}" sibTransId="{5FA5F68D-1145-40F2-8F7A-DF00294067D7}"/>
    <dgm:cxn modelId="{DBB8B9CA-692D-42E3-AFE6-AF58877DC3D0}" srcId="{11C582FB-D301-4A67-835D-4CB7CEB50770}" destId="{E4077D0A-89B9-48D0-B430-37B0E120FC14}" srcOrd="4" destOrd="0" parTransId="{25080C42-F311-4646-B860-4B2E41968E42}" sibTransId="{AC568F33-1585-41F7-B29A-FEEE8D945C6D}"/>
    <dgm:cxn modelId="{5628DACB-FC6E-487D-905C-D461237EBA33}" type="presOf" srcId="{31AF8B68-B15A-4E4B-BDF6-198E0CF56D5A}" destId="{B35A15AA-AFED-4623-8F52-BB5DB86C9DDB}" srcOrd="0" destOrd="0" presId="urn:microsoft.com/office/officeart/2005/8/layout/hierarchy6"/>
    <dgm:cxn modelId="{2F0D08D2-81FE-443A-A8B1-C8A8C962C8BA}" type="presOf" srcId="{04975909-97A7-44ED-879F-6F6B103B99A4}" destId="{BCE54729-C23D-460A-B6D9-5B0F7AAAE094}" srcOrd="0" destOrd="0" presId="urn:microsoft.com/office/officeart/2005/8/layout/hierarchy6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177D1AF3-A002-49BB-8828-A36B3488FB9C}" type="presOf" srcId="{A4222348-6226-480F-ABED-86D890CCE803}" destId="{1C9A1DB3-B620-4E27-B2DC-76D0B4246EBA}" srcOrd="0" destOrd="0" presId="urn:microsoft.com/office/officeart/2005/8/layout/hierarchy6"/>
    <dgm:cxn modelId="{F2D122F7-C2BF-4E20-B73A-25B5EC8D74C1}" type="presOf" srcId="{35B71B4B-8C21-4A19-8224-27F4C937150B}" destId="{7A85B45C-2273-46EF-998E-5FA891A7C509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657686B9-10D7-42B8-9115-A60ACC2AC0B9}" type="presParOf" srcId="{A88F0D0A-72A4-4B5D-B0A7-0F9BD5683579}" destId="{86F95A29-5235-422D-96EE-BAFAABAD6257}" srcOrd="0" destOrd="0" presId="urn:microsoft.com/office/officeart/2005/8/layout/hierarchy6"/>
    <dgm:cxn modelId="{B0FDB2CA-80F5-4F4D-8958-31FFB6F85BCE}" type="presParOf" srcId="{A88F0D0A-72A4-4B5D-B0A7-0F9BD5683579}" destId="{2F297B09-7C1C-4424-9901-E82569B998A9}" srcOrd="1" destOrd="0" presId="urn:microsoft.com/office/officeart/2005/8/layout/hierarchy6"/>
    <dgm:cxn modelId="{E3DB0767-FE88-41ED-A2AD-0928ACD4E145}" type="presParOf" srcId="{2F297B09-7C1C-4424-9901-E82569B998A9}" destId="{8AA4D341-142C-42FE-98DE-66A6F20AECB5}" srcOrd="0" destOrd="0" presId="urn:microsoft.com/office/officeart/2005/8/layout/hierarchy6"/>
    <dgm:cxn modelId="{7C25F55E-D1F8-4923-B21A-91AB82554CE8}" type="presParOf" srcId="{2F297B09-7C1C-4424-9901-E82569B998A9}" destId="{2940E683-8768-49C0-8319-79D0963B5A3F}" srcOrd="1" destOrd="0" presId="urn:microsoft.com/office/officeart/2005/8/layout/hierarchy6"/>
    <dgm:cxn modelId="{45D5EB1A-8297-4736-882D-7AF32C181513}" type="presParOf" srcId="{A88F0D0A-72A4-4B5D-B0A7-0F9BD5683579}" destId="{BCE54729-C23D-460A-B6D9-5B0F7AAAE094}" srcOrd="2" destOrd="0" presId="urn:microsoft.com/office/officeart/2005/8/layout/hierarchy6"/>
    <dgm:cxn modelId="{7BE2F609-DCFA-4B49-9D7D-285D324D7AF5}" type="presParOf" srcId="{A88F0D0A-72A4-4B5D-B0A7-0F9BD5683579}" destId="{89FF5C42-770A-400D-9FCE-12E0B7CF09F0}" srcOrd="3" destOrd="0" presId="urn:microsoft.com/office/officeart/2005/8/layout/hierarchy6"/>
    <dgm:cxn modelId="{8D36D813-557D-437F-AFAC-3D21750F0A29}" type="presParOf" srcId="{89FF5C42-770A-400D-9FCE-12E0B7CF09F0}" destId="{B35A15AA-AFED-4623-8F52-BB5DB86C9DDB}" srcOrd="0" destOrd="0" presId="urn:microsoft.com/office/officeart/2005/8/layout/hierarchy6"/>
    <dgm:cxn modelId="{D8DAB7F0-33B3-41D1-8D30-CE59685F8951}" type="presParOf" srcId="{89FF5C42-770A-400D-9FCE-12E0B7CF09F0}" destId="{76F2631A-4280-481D-B7AD-BB5EABC77E4E}" srcOrd="1" destOrd="0" presId="urn:microsoft.com/office/officeart/2005/8/layout/hierarchy6"/>
    <dgm:cxn modelId="{6290932D-F1F5-4A8F-AEB2-86469F1E5645}" type="presParOf" srcId="{A88F0D0A-72A4-4B5D-B0A7-0F9BD5683579}" destId="{9F588786-1845-44DC-9CE4-35ED2A78623B}" srcOrd="4" destOrd="0" presId="urn:microsoft.com/office/officeart/2005/8/layout/hierarchy6"/>
    <dgm:cxn modelId="{87C02D21-A6CD-4B19-8D03-03936377A500}" type="presParOf" srcId="{A88F0D0A-72A4-4B5D-B0A7-0F9BD5683579}" destId="{985398EE-BB61-4747-A4E2-290A826D0AB8}" srcOrd="5" destOrd="0" presId="urn:microsoft.com/office/officeart/2005/8/layout/hierarchy6"/>
    <dgm:cxn modelId="{0B216EAE-4A53-426C-B3EA-20FE847FB3AF}" type="presParOf" srcId="{985398EE-BB61-4747-A4E2-290A826D0AB8}" destId="{1C9A1DB3-B620-4E27-B2DC-76D0B4246EBA}" srcOrd="0" destOrd="0" presId="urn:microsoft.com/office/officeart/2005/8/layout/hierarchy6"/>
    <dgm:cxn modelId="{E09E7A2F-C708-4BCB-B8DF-EB8C8D8784C1}" type="presParOf" srcId="{985398EE-BB61-4747-A4E2-290A826D0AB8}" destId="{9ED2CB95-FC2B-4DEE-9277-DCB7DDC0437D}" srcOrd="1" destOrd="0" presId="urn:microsoft.com/office/officeart/2005/8/layout/hierarchy6"/>
    <dgm:cxn modelId="{CBDC365E-7FD1-4E32-9DD7-C2265FF015F2}" type="presParOf" srcId="{A88F0D0A-72A4-4B5D-B0A7-0F9BD5683579}" destId="{92CC6E24-E40E-45B6-9562-CC905BD5B4BC}" srcOrd="6" destOrd="0" presId="urn:microsoft.com/office/officeart/2005/8/layout/hierarchy6"/>
    <dgm:cxn modelId="{502D9F2F-9BB1-4FEA-B4F2-0B6D00682572}" type="presParOf" srcId="{A88F0D0A-72A4-4B5D-B0A7-0F9BD5683579}" destId="{B09F2125-1E5B-4011-A038-E5B8AD65E9E6}" srcOrd="7" destOrd="0" presId="urn:microsoft.com/office/officeart/2005/8/layout/hierarchy6"/>
    <dgm:cxn modelId="{8AB5D219-B1A8-4577-9FD0-9A8F590DB619}" type="presParOf" srcId="{B09F2125-1E5B-4011-A038-E5B8AD65E9E6}" destId="{14A4B9B4-3D5F-4C84-BC6F-411760D22703}" srcOrd="0" destOrd="0" presId="urn:microsoft.com/office/officeart/2005/8/layout/hierarchy6"/>
    <dgm:cxn modelId="{FDE7E7C3-31D8-4CBA-AFFD-BBAC31B82C4C}" type="presParOf" srcId="{B09F2125-1E5B-4011-A038-E5B8AD65E9E6}" destId="{B0FE776B-2996-42BE-9C20-D26E20ADD6CA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483086D0-C46B-4AA2-958A-B059B04BC4FD}" type="presParOf" srcId="{0810A678-E60C-4760-BC00-63A28DF49489}" destId="{FB8E9B5F-DF30-4FEC-8B01-0A288CF5CC5B}" srcOrd="4" destOrd="0" presId="urn:microsoft.com/office/officeart/2005/8/layout/hierarchy6"/>
    <dgm:cxn modelId="{D09975B9-673B-4AFB-9950-74033D9F9EB2}" type="presParOf" srcId="{0810A678-E60C-4760-BC00-63A28DF49489}" destId="{5F0E78A3-87E5-490B-ABB8-5CF946BF9551}" srcOrd="5" destOrd="0" presId="urn:microsoft.com/office/officeart/2005/8/layout/hierarchy6"/>
    <dgm:cxn modelId="{8656EC5C-FD9C-4129-B684-0961B388AC6F}" type="presParOf" srcId="{5F0E78A3-87E5-490B-ABB8-5CF946BF9551}" destId="{7A85B45C-2273-46EF-998E-5FA891A7C509}" srcOrd="0" destOrd="0" presId="urn:microsoft.com/office/officeart/2005/8/layout/hierarchy6"/>
    <dgm:cxn modelId="{AF45EB94-E787-4B07-A9E0-B006FD3364AC}" type="presParOf" srcId="{5F0E78A3-87E5-490B-ABB8-5CF946BF9551}" destId="{A81E60DA-5E83-4DD2-97F2-3ECF3C8CB320}" srcOrd="1" destOrd="0" presId="urn:microsoft.com/office/officeart/2005/8/layout/hierarchy6"/>
    <dgm:cxn modelId="{0A6FCC74-ACE4-4E72-9524-377C1730CA9C}" type="presParOf" srcId="{0810A678-E60C-4760-BC00-63A28DF49489}" destId="{8F07F99B-93BA-4DC2-B33F-3FE6E29EA551}" srcOrd="6" destOrd="0" presId="urn:microsoft.com/office/officeart/2005/8/layout/hierarchy6"/>
    <dgm:cxn modelId="{A13E5869-A58A-4952-A5F9-33904B97E9C4}" type="presParOf" srcId="{0810A678-E60C-4760-BC00-63A28DF49489}" destId="{C918A4CF-6101-43F9-BA9C-2A68D66288F7}" srcOrd="7" destOrd="0" presId="urn:microsoft.com/office/officeart/2005/8/layout/hierarchy6"/>
    <dgm:cxn modelId="{2755BE61-AB03-4C8A-AFBB-BBD3B3AC70D0}" type="presParOf" srcId="{C918A4CF-6101-43F9-BA9C-2A68D66288F7}" destId="{EB58192B-CA91-48C1-AFA1-71F8342A1FC4}" srcOrd="0" destOrd="0" presId="urn:microsoft.com/office/officeart/2005/8/layout/hierarchy6"/>
    <dgm:cxn modelId="{531BA352-7248-43FA-B06E-A8E1F87A938B}" type="presParOf" srcId="{C918A4CF-6101-43F9-BA9C-2A68D66288F7}" destId="{1ED08E15-1335-47AE-8ECE-CF291B9B5CFB}" srcOrd="1" destOrd="0" presId="urn:microsoft.com/office/officeart/2005/8/layout/hierarchy6"/>
    <dgm:cxn modelId="{C25A8247-4BD5-4EA4-BEE3-5B8CE0D4835F}" type="presParOf" srcId="{0810A678-E60C-4760-BC00-63A28DF49489}" destId="{F7436063-BF3D-4400-ABDF-46A0C91AC2E1}" srcOrd="8" destOrd="0" presId="urn:microsoft.com/office/officeart/2005/8/layout/hierarchy6"/>
    <dgm:cxn modelId="{269459FE-844F-4787-9A50-922F7301D704}" type="presParOf" srcId="{0810A678-E60C-4760-BC00-63A28DF49489}" destId="{8C1F71A8-7336-4E9E-BE3C-D799F837D69C}" srcOrd="9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25186BC-08B3-4851-B4B7-96248D7C8D8F}">
      <dgm:prSet phldrT="[Text]" custT="1"/>
      <dgm:spPr/>
      <dgm:t>
        <a:bodyPr/>
        <a:lstStyle/>
        <a:p>
          <a:r>
            <a:rPr lang="en-GB" sz="1400" dirty="0"/>
            <a:t>Noun – </a:t>
          </a:r>
          <a:br>
            <a:rPr lang="en-GB" sz="1400" dirty="0"/>
          </a:br>
          <a:r>
            <a:rPr lang="en-GB" sz="1400" dirty="0"/>
            <a:t>thing or object</a:t>
          </a:r>
        </a:p>
      </dgm:t>
    </dgm:pt>
    <dgm:pt modelId="{04FF5126-8F85-4DD3-8878-2ED344EF0AC8}" type="parTrans" cxnId="{4263D82C-33FC-48F8-BB71-75203EC79970}">
      <dgm:prSet/>
      <dgm:spPr/>
      <dgm:t>
        <a:bodyPr/>
        <a:lstStyle/>
        <a:p>
          <a:endParaRPr lang="en-GB" sz="1400"/>
        </a:p>
      </dgm:t>
    </dgm:pt>
    <dgm:pt modelId="{2AB8D5A9-5E1A-4939-96C0-9E248CC1985C}" type="sibTrans" cxnId="{4263D82C-33FC-48F8-BB71-75203EC79970}">
      <dgm:prSet/>
      <dgm:spPr/>
      <dgm:t>
        <a:bodyPr/>
        <a:lstStyle/>
        <a:p>
          <a:endParaRPr lang="en-GB" sz="1400"/>
        </a:p>
      </dgm:t>
    </dgm:pt>
    <dgm:pt modelId="{A4222348-6226-480F-ABED-86D890CCE803}">
      <dgm:prSet phldrT="[Text]" custT="1"/>
      <dgm:spPr/>
      <dgm:t>
        <a:bodyPr/>
        <a:lstStyle/>
        <a:p>
          <a:r>
            <a:rPr lang="en-GB" sz="1400" dirty="0"/>
            <a:t>Adjective – describes a noun</a:t>
          </a:r>
        </a:p>
      </dgm:t>
    </dgm:pt>
    <dgm:pt modelId="{9510B265-B036-458B-9CAF-29F8D1CC219C}" type="parTrans" cxnId="{AC8421BD-95B4-4E3F-985D-156C1242AAF2}">
      <dgm:prSet/>
      <dgm:spPr/>
      <dgm:t>
        <a:bodyPr/>
        <a:lstStyle/>
        <a:p>
          <a:endParaRPr lang="en-GB" sz="1400"/>
        </a:p>
      </dgm:t>
    </dgm:pt>
    <dgm:pt modelId="{5FA5F68D-1145-40F2-8F7A-DF00294067D7}" type="sibTrans" cxnId="{AC8421BD-95B4-4E3F-985D-156C1242AAF2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8CC501B0-1DFC-4223-A610-7D4974D290B5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Conjunctions</a:t>
          </a:r>
        </a:p>
      </dgm:t>
    </dgm:pt>
    <dgm:pt modelId="{925BD750-4512-440D-AB38-9BEA6B5EA35D}" type="parTrans" cxnId="{5989A0A6-6858-4CC3-8D67-A7735E6686F3}">
      <dgm:prSet/>
      <dgm:spPr/>
      <dgm:t>
        <a:bodyPr/>
        <a:lstStyle/>
        <a:p>
          <a:endParaRPr lang="en-GB" sz="1400"/>
        </a:p>
      </dgm:t>
    </dgm:pt>
    <dgm:pt modelId="{A772E11A-93A9-4CD0-91F8-E75C82FDBD8A}" type="sibTrans" cxnId="{5989A0A6-6858-4CC3-8D67-A7735E6686F3}">
      <dgm:prSet/>
      <dgm:spPr/>
      <dgm:t>
        <a:bodyPr/>
        <a:lstStyle/>
        <a:p>
          <a:endParaRPr lang="en-GB" sz="1400"/>
        </a:p>
      </dgm:t>
    </dgm:pt>
    <dgm:pt modelId="{31AF8B68-B15A-4E4B-BDF6-198E0CF56D5A}">
      <dgm:prSet phldrT="[Text]" custT="1"/>
      <dgm:spPr/>
      <dgm:t>
        <a:bodyPr/>
        <a:lstStyle/>
        <a:p>
          <a:r>
            <a:rPr lang="en-GB" sz="1400" dirty="0"/>
            <a:t>Pronoun – replaces a noun  (he/she)</a:t>
          </a:r>
        </a:p>
      </dgm:t>
    </dgm:pt>
    <dgm:pt modelId="{04975909-97A7-44ED-879F-6F6B103B99A4}" type="parTrans" cxnId="{FDA0E20E-A12D-438F-8FD2-EA7AC71CCAEF}">
      <dgm:prSet/>
      <dgm:spPr/>
      <dgm:t>
        <a:bodyPr/>
        <a:lstStyle/>
        <a:p>
          <a:endParaRPr lang="en-GB" sz="1400"/>
        </a:p>
      </dgm:t>
    </dgm:pt>
    <dgm:pt modelId="{5B3D1B14-A2D1-4FCB-8424-4FAF63AEE310}" type="sibTrans" cxnId="{FDA0E20E-A12D-438F-8FD2-EA7AC71CCAEF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4801CD27-9E90-4A40-A722-62C24B44C260}">
      <dgm:prSet phldrT="[Text]" custT="1"/>
      <dgm:spPr/>
      <dgm:t>
        <a:bodyPr/>
        <a:lstStyle/>
        <a:p>
          <a:r>
            <a:rPr lang="en-GB" sz="1400" dirty="0"/>
            <a:t>Determiners – </a:t>
          </a:r>
          <a:br>
            <a:rPr lang="en-GB" sz="1400" dirty="0"/>
          </a:br>
          <a:r>
            <a:rPr lang="en-GB" sz="1400" dirty="0"/>
            <a:t>says which noun</a:t>
          </a:r>
        </a:p>
      </dgm:t>
    </dgm:pt>
    <dgm:pt modelId="{ACE82301-C8F3-4A2F-B0ED-DCA78A9A2F98}" type="parTrans" cxnId="{ECCCB7AC-5C93-4255-A4FF-35AE22123293}">
      <dgm:prSet/>
      <dgm:spPr/>
      <dgm:t>
        <a:bodyPr/>
        <a:lstStyle/>
        <a:p>
          <a:endParaRPr lang="en-GB" sz="1400"/>
        </a:p>
      </dgm:t>
    </dgm:pt>
    <dgm:pt modelId="{61C11559-6DD9-4D97-9D0A-90C229B71AFD}" type="sibTrans" cxnId="{ECCCB7AC-5C93-4255-A4FF-35AE22123293}">
      <dgm:prSet/>
      <dgm:spPr/>
      <dgm:t>
        <a:bodyPr/>
        <a:lstStyle/>
        <a:p>
          <a:endParaRPr lang="en-GB" sz="1400"/>
        </a:p>
      </dgm:t>
    </dgm:pt>
    <dgm:pt modelId="{3F109BC3-CB3E-4994-8B31-C7B4C379CB55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Prepositional Phrase</a:t>
          </a:r>
        </a:p>
      </dgm:t>
    </dgm:pt>
    <dgm:pt modelId="{A38CEFD8-3E78-4D4C-8C85-02DDC625DFDF}" type="parTrans" cxnId="{349B5045-C9D6-411D-B6EC-580CC69AAFDF}">
      <dgm:prSet/>
      <dgm:spPr/>
    </dgm:pt>
    <dgm:pt modelId="{EF37B7F6-0DFD-403C-BD67-FD744C12D482}" type="sibTrans" cxnId="{349B5045-C9D6-411D-B6EC-580CC69AAFDF}">
      <dgm:prSet/>
      <dgm:spPr/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5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5"/>
      <dgm:spPr/>
    </dgm:pt>
    <dgm:pt modelId="{A88F0D0A-72A4-4B5D-B0A7-0F9BD5683579}" type="pres">
      <dgm:prSet presAssocID="{CA4CC870-5F8C-4950-9C3F-CDDD8D47B8FE}" presName="hierChild3" presStyleCnt="0"/>
      <dgm:spPr/>
    </dgm:pt>
    <dgm:pt modelId="{86F95A29-5235-422D-96EE-BAFAABAD6257}" type="pres">
      <dgm:prSet presAssocID="{04FF5126-8F85-4DD3-8878-2ED344EF0AC8}" presName="Name19" presStyleLbl="parChTrans1D3" presStyleIdx="0" presStyleCnt="4"/>
      <dgm:spPr/>
    </dgm:pt>
    <dgm:pt modelId="{2F297B09-7C1C-4424-9901-E82569B998A9}" type="pres">
      <dgm:prSet presAssocID="{E25186BC-08B3-4851-B4B7-96248D7C8D8F}" presName="Name21" presStyleCnt="0"/>
      <dgm:spPr/>
    </dgm:pt>
    <dgm:pt modelId="{8AA4D341-142C-42FE-98DE-66A6F20AECB5}" type="pres">
      <dgm:prSet presAssocID="{E25186BC-08B3-4851-B4B7-96248D7C8D8F}" presName="level2Shape" presStyleLbl="node3" presStyleIdx="0" presStyleCnt="4" custScaleX="149086" custScaleY="150514"/>
      <dgm:spPr/>
    </dgm:pt>
    <dgm:pt modelId="{2940E683-8768-49C0-8319-79D0963B5A3F}" type="pres">
      <dgm:prSet presAssocID="{E25186BC-08B3-4851-B4B7-96248D7C8D8F}" presName="hierChild3" presStyleCnt="0"/>
      <dgm:spPr/>
    </dgm:pt>
    <dgm:pt modelId="{BCE54729-C23D-460A-B6D9-5B0F7AAAE094}" type="pres">
      <dgm:prSet presAssocID="{04975909-97A7-44ED-879F-6F6B103B99A4}" presName="Name19" presStyleLbl="parChTrans1D3" presStyleIdx="1" presStyleCnt="4"/>
      <dgm:spPr/>
    </dgm:pt>
    <dgm:pt modelId="{89FF5C42-770A-400D-9FCE-12E0B7CF09F0}" type="pres">
      <dgm:prSet presAssocID="{31AF8B68-B15A-4E4B-BDF6-198E0CF56D5A}" presName="Name21" presStyleCnt="0"/>
      <dgm:spPr/>
    </dgm:pt>
    <dgm:pt modelId="{B35A15AA-AFED-4623-8F52-BB5DB86C9DDB}" type="pres">
      <dgm:prSet presAssocID="{31AF8B68-B15A-4E4B-BDF6-198E0CF56D5A}" presName="level2Shape" presStyleLbl="node3" presStyleIdx="1" presStyleCnt="4" custScaleX="177016" custScaleY="150514"/>
      <dgm:spPr/>
    </dgm:pt>
    <dgm:pt modelId="{76F2631A-4280-481D-B7AD-BB5EABC77E4E}" type="pres">
      <dgm:prSet presAssocID="{31AF8B68-B15A-4E4B-BDF6-198E0CF56D5A}" presName="hierChild3" presStyleCnt="0"/>
      <dgm:spPr/>
    </dgm:pt>
    <dgm:pt modelId="{9F588786-1845-44DC-9CE4-35ED2A78623B}" type="pres">
      <dgm:prSet presAssocID="{9510B265-B036-458B-9CAF-29F8D1CC219C}" presName="Name19" presStyleLbl="parChTrans1D3" presStyleIdx="2" presStyleCnt="4"/>
      <dgm:spPr/>
    </dgm:pt>
    <dgm:pt modelId="{985398EE-BB61-4747-A4E2-290A826D0AB8}" type="pres">
      <dgm:prSet presAssocID="{A4222348-6226-480F-ABED-86D890CCE803}" presName="Name21" presStyleCnt="0"/>
      <dgm:spPr/>
    </dgm:pt>
    <dgm:pt modelId="{1C9A1DB3-B620-4E27-B2DC-76D0B4246EBA}" type="pres">
      <dgm:prSet presAssocID="{A4222348-6226-480F-ABED-86D890CCE803}" presName="level2Shape" presStyleLbl="node3" presStyleIdx="2" presStyleCnt="4" custScaleX="149086" custScaleY="150514"/>
      <dgm:spPr/>
    </dgm:pt>
    <dgm:pt modelId="{9ED2CB95-FC2B-4DEE-9277-DCB7DDC0437D}" type="pres">
      <dgm:prSet presAssocID="{A4222348-6226-480F-ABED-86D890CCE803}" presName="hierChild3" presStyleCnt="0"/>
      <dgm:spPr/>
    </dgm:pt>
    <dgm:pt modelId="{92CC6E24-E40E-45B6-9562-CC905BD5B4BC}" type="pres">
      <dgm:prSet presAssocID="{ACE82301-C8F3-4A2F-B0ED-DCA78A9A2F98}" presName="Name19" presStyleLbl="parChTrans1D3" presStyleIdx="3" presStyleCnt="4"/>
      <dgm:spPr/>
    </dgm:pt>
    <dgm:pt modelId="{B09F2125-1E5B-4011-A038-E5B8AD65E9E6}" type="pres">
      <dgm:prSet presAssocID="{4801CD27-9E90-4A40-A722-62C24B44C260}" presName="Name21" presStyleCnt="0"/>
      <dgm:spPr/>
    </dgm:pt>
    <dgm:pt modelId="{14A4B9B4-3D5F-4C84-BC6F-411760D22703}" type="pres">
      <dgm:prSet presAssocID="{4801CD27-9E90-4A40-A722-62C24B44C260}" presName="level2Shape" presStyleLbl="node3" presStyleIdx="3" presStyleCnt="4" custScaleX="198013" custScaleY="150514"/>
      <dgm:spPr/>
    </dgm:pt>
    <dgm:pt modelId="{B0FE776B-2996-42BE-9C20-D26E20ADD6CA}" type="pres">
      <dgm:prSet presAssocID="{4801CD27-9E90-4A40-A722-62C24B44C260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5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5"/>
      <dgm:spPr/>
    </dgm:pt>
    <dgm:pt modelId="{F965F83D-9EC5-422A-AC7F-21013E865C34}" type="pres">
      <dgm:prSet presAssocID="{EBA8B7DB-6598-4380-B1E1-363E74D81801}" presName="hierChild3" presStyleCnt="0"/>
      <dgm:spPr/>
    </dgm:pt>
    <dgm:pt modelId="{CE9F8C72-E94D-4A19-A155-A07241D9B22F}" type="pres">
      <dgm:prSet presAssocID="{A38CEFD8-3E78-4D4C-8C85-02DDC625DFDF}" presName="Name19" presStyleLbl="parChTrans1D2" presStyleIdx="2" presStyleCnt="5"/>
      <dgm:spPr/>
    </dgm:pt>
    <dgm:pt modelId="{CBF14533-3B14-4436-9A58-A27F7FB61104}" type="pres">
      <dgm:prSet presAssocID="{3F109BC3-CB3E-4994-8B31-C7B4C379CB55}" presName="Name21" presStyleCnt="0"/>
      <dgm:spPr/>
    </dgm:pt>
    <dgm:pt modelId="{2512D061-311A-4940-A903-C2982B0BBB9E}" type="pres">
      <dgm:prSet presAssocID="{3F109BC3-CB3E-4994-8B31-C7B4C379CB55}" presName="level2Shape" presStyleLbl="node2" presStyleIdx="2" presStyleCnt="5" custScaleX="134184"/>
      <dgm:spPr/>
    </dgm:pt>
    <dgm:pt modelId="{521F95B6-D494-4A67-A564-5F8E5EDD723D}" type="pres">
      <dgm:prSet presAssocID="{3F109BC3-CB3E-4994-8B31-C7B4C379CB55}" presName="hierChild3" presStyleCnt="0"/>
      <dgm:spPr/>
    </dgm:pt>
    <dgm:pt modelId="{8F07F99B-93BA-4DC2-B33F-3FE6E29EA551}" type="pres">
      <dgm:prSet presAssocID="{925BD750-4512-440D-AB38-9BEA6B5EA35D}" presName="Name19" presStyleLbl="parChTrans1D2" presStyleIdx="3" presStyleCnt="5"/>
      <dgm:spPr/>
    </dgm:pt>
    <dgm:pt modelId="{C918A4CF-6101-43F9-BA9C-2A68D66288F7}" type="pres">
      <dgm:prSet presAssocID="{8CC501B0-1DFC-4223-A610-7D4974D290B5}" presName="Name21" presStyleCnt="0"/>
      <dgm:spPr/>
    </dgm:pt>
    <dgm:pt modelId="{EB58192B-CA91-48C1-AFA1-71F8342A1FC4}" type="pres">
      <dgm:prSet presAssocID="{8CC501B0-1DFC-4223-A610-7D4974D290B5}" presName="level2Shape" presStyleLbl="node2" presStyleIdx="3" presStyleCnt="5" custScaleX="127693"/>
      <dgm:spPr/>
    </dgm:pt>
    <dgm:pt modelId="{1ED08E15-1335-47AE-8ECE-CF291B9B5CFB}" type="pres">
      <dgm:prSet presAssocID="{8CC501B0-1DFC-4223-A610-7D4974D290B5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4" presStyleCnt="5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4" presStyleCnt="5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FDA0E20E-A12D-438F-8FD2-EA7AC71CCAEF}" srcId="{CA4CC870-5F8C-4950-9C3F-CDDD8D47B8FE}" destId="{31AF8B68-B15A-4E4B-BDF6-198E0CF56D5A}" srcOrd="1" destOrd="0" parTransId="{04975909-97A7-44ED-879F-6F6B103B99A4}" sibTransId="{5B3D1B14-A2D1-4FCB-8424-4FAF63AEE310}"/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15791D-6E0B-427C-905F-44B8CB360B5C}" type="presOf" srcId="{ACE82301-C8F3-4A2F-B0ED-DCA78A9A2F98}" destId="{92CC6E24-E40E-45B6-9562-CC905BD5B4BC}" srcOrd="0" destOrd="0" presId="urn:microsoft.com/office/officeart/2005/8/layout/hierarchy6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4263D82C-33FC-48F8-BB71-75203EC79970}" srcId="{CA4CC870-5F8C-4950-9C3F-CDDD8D47B8FE}" destId="{E25186BC-08B3-4851-B4B7-96248D7C8D8F}" srcOrd="0" destOrd="0" parTransId="{04FF5126-8F85-4DD3-8878-2ED344EF0AC8}" sibTransId="{2AB8D5A9-5E1A-4939-96C0-9E248CC1985C}"/>
    <dgm:cxn modelId="{0695AB3E-394C-48AD-8E3C-D6F7B17F16D8}" type="presOf" srcId="{A38CEFD8-3E78-4D4C-8C85-02DDC625DFDF}" destId="{CE9F8C72-E94D-4A19-A155-A07241D9B22F}" srcOrd="0" destOrd="0" presId="urn:microsoft.com/office/officeart/2005/8/layout/hierarchy6"/>
    <dgm:cxn modelId="{FDFC4961-BE48-4ECB-969A-939D13431BD9}" type="presOf" srcId="{9510B265-B036-458B-9CAF-29F8D1CC219C}" destId="{9F588786-1845-44DC-9CE4-35ED2A78623B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349B5045-C9D6-411D-B6EC-580CC69AAFDF}" srcId="{11C582FB-D301-4A67-835D-4CB7CEB50770}" destId="{3F109BC3-CB3E-4994-8B31-C7B4C379CB55}" srcOrd="2" destOrd="0" parTransId="{A38CEFD8-3E78-4D4C-8C85-02DDC625DFDF}" sibTransId="{EF37B7F6-0DFD-403C-BD67-FD744C12D482}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62FCD966-0DCC-42B7-84C9-573704CD6E45}" type="presOf" srcId="{4801CD27-9E90-4A40-A722-62C24B44C260}" destId="{14A4B9B4-3D5F-4C84-BC6F-411760D22703}" srcOrd="0" destOrd="0" presId="urn:microsoft.com/office/officeart/2005/8/layout/hierarchy6"/>
    <dgm:cxn modelId="{F378F446-D463-4B96-8B4A-3EC32B232D64}" type="presOf" srcId="{E25186BC-08B3-4851-B4B7-96248D7C8D8F}" destId="{8AA4D341-142C-42FE-98DE-66A6F20AECB5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4F20339D-50BE-42D4-972C-05D430CA8476}" type="presOf" srcId="{8CC501B0-1DFC-4223-A610-7D4974D290B5}" destId="{EB58192B-CA91-48C1-AFA1-71F8342A1FC4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5989A0A6-6858-4CC3-8D67-A7735E6686F3}" srcId="{11C582FB-D301-4A67-835D-4CB7CEB50770}" destId="{8CC501B0-1DFC-4223-A610-7D4974D290B5}" srcOrd="3" destOrd="0" parTransId="{925BD750-4512-440D-AB38-9BEA6B5EA35D}" sibTransId="{A772E11A-93A9-4CD0-91F8-E75C82FDBD8A}"/>
    <dgm:cxn modelId="{ECCCB7AC-5C93-4255-A4FF-35AE22123293}" srcId="{CA4CC870-5F8C-4950-9C3F-CDDD8D47B8FE}" destId="{4801CD27-9E90-4A40-A722-62C24B44C260}" srcOrd="3" destOrd="0" parTransId="{ACE82301-C8F3-4A2F-B0ED-DCA78A9A2F98}" sibTransId="{61C11559-6DD9-4D97-9D0A-90C229B71AFD}"/>
    <dgm:cxn modelId="{7E6684AF-FA65-4FD5-AD28-33C10DDC0BF0}" type="presOf" srcId="{925BD750-4512-440D-AB38-9BEA6B5EA35D}" destId="{8F07F99B-93BA-4DC2-B33F-3FE6E29EA551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86E9C5B8-7440-40C3-9DA2-0228263707B1}" type="presOf" srcId="{04FF5126-8F85-4DD3-8878-2ED344EF0AC8}" destId="{86F95A29-5235-422D-96EE-BAFAABAD6257}" srcOrd="0" destOrd="0" presId="urn:microsoft.com/office/officeart/2005/8/layout/hierarchy6"/>
    <dgm:cxn modelId="{AC8421BD-95B4-4E3F-985D-156C1242AAF2}" srcId="{CA4CC870-5F8C-4950-9C3F-CDDD8D47B8FE}" destId="{A4222348-6226-480F-ABED-86D890CCE803}" srcOrd="2" destOrd="0" parTransId="{9510B265-B036-458B-9CAF-29F8D1CC219C}" sibTransId="{5FA5F68D-1145-40F2-8F7A-DF00294067D7}"/>
    <dgm:cxn modelId="{DBB8B9CA-692D-42E3-AFE6-AF58877DC3D0}" srcId="{11C582FB-D301-4A67-835D-4CB7CEB50770}" destId="{E4077D0A-89B9-48D0-B430-37B0E120FC14}" srcOrd="4" destOrd="0" parTransId="{25080C42-F311-4646-B860-4B2E41968E42}" sibTransId="{AC568F33-1585-41F7-B29A-FEEE8D945C6D}"/>
    <dgm:cxn modelId="{5628DACB-FC6E-487D-905C-D461237EBA33}" type="presOf" srcId="{31AF8B68-B15A-4E4B-BDF6-198E0CF56D5A}" destId="{B35A15AA-AFED-4623-8F52-BB5DB86C9DDB}" srcOrd="0" destOrd="0" presId="urn:microsoft.com/office/officeart/2005/8/layout/hierarchy6"/>
    <dgm:cxn modelId="{2F0D08D2-81FE-443A-A8B1-C8A8C962C8BA}" type="presOf" srcId="{04975909-97A7-44ED-879F-6F6B103B99A4}" destId="{BCE54729-C23D-460A-B6D9-5B0F7AAAE094}" srcOrd="0" destOrd="0" presId="urn:microsoft.com/office/officeart/2005/8/layout/hierarchy6"/>
    <dgm:cxn modelId="{A5AB77D4-06B6-4BB2-8CDB-1C67E83385C4}" type="presOf" srcId="{3F109BC3-CB3E-4994-8B31-C7B4C379CB55}" destId="{2512D061-311A-4940-A903-C2982B0BBB9E}" srcOrd="0" destOrd="0" presId="urn:microsoft.com/office/officeart/2005/8/layout/hierarchy6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177D1AF3-A002-49BB-8828-A36B3488FB9C}" type="presOf" srcId="{A4222348-6226-480F-ABED-86D890CCE803}" destId="{1C9A1DB3-B620-4E27-B2DC-76D0B4246EB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657686B9-10D7-42B8-9115-A60ACC2AC0B9}" type="presParOf" srcId="{A88F0D0A-72A4-4B5D-B0A7-0F9BD5683579}" destId="{86F95A29-5235-422D-96EE-BAFAABAD6257}" srcOrd="0" destOrd="0" presId="urn:microsoft.com/office/officeart/2005/8/layout/hierarchy6"/>
    <dgm:cxn modelId="{B0FDB2CA-80F5-4F4D-8958-31FFB6F85BCE}" type="presParOf" srcId="{A88F0D0A-72A4-4B5D-B0A7-0F9BD5683579}" destId="{2F297B09-7C1C-4424-9901-E82569B998A9}" srcOrd="1" destOrd="0" presId="urn:microsoft.com/office/officeart/2005/8/layout/hierarchy6"/>
    <dgm:cxn modelId="{E3DB0767-FE88-41ED-A2AD-0928ACD4E145}" type="presParOf" srcId="{2F297B09-7C1C-4424-9901-E82569B998A9}" destId="{8AA4D341-142C-42FE-98DE-66A6F20AECB5}" srcOrd="0" destOrd="0" presId="urn:microsoft.com/office/officeart/2005/8/layout/hierarchy6"/>
    <dgm:cxn modelId="{7C25F55E-D1F8-4923-B21A-91AB82554CE8}" type="presParOf" srcId="{2F297B09-7C1C-4424-9901-E82569B998A9}" destId="{2940E683-8768-49C0-8319-79D0963B5A3F}" srcOrd="1" destOrd="0" presId="urn:microsoft.com/office/officeart/2005/8/layout/hierarchy6"/>
    <dgm:cxn modelId="{45D5EB1A-8297-4736-882D-7AF32C181513}" type="presParOf" srcId="{A88F0D0A-72A4-4B5D-B0A7-0F9BD5683579}" destId="{BCE54729-C23D-460A-B6D9-5B0F7AAAE094}" srcOrd="2" destOrd="0" presId="urn:microsoft.com/office/officeart/2005/8/layout/hierarchy6"/>
    <dgm:cxn modelId="{7BE2F609-DCFA-4B49-9D7D-285D324D7AF5}" type="presParOf" srcId="{A88F0D0A-72A4-4B5D-B0A7-0F9BD5683579}" destId="{89FF5C42-770A-400D-9FCE-12E0B7CF09F0}" srcOrd="3" destOrd="0" presId="urn:microsoft.com/office/officeart/2005/8/layout/hierarchy6"/>
    <dgm:cxn modelId="{8D36D813-557D-437F-AFAC-3D21750F0A29}" type="presParOf" srcId="{89FF5C42-770A-400D-9FCE-12E0B7CF09F0}" destId="{B35A15AA-AFED-4623-8F52-BB5DB86C9DDB}" srcOrd="0" destOrd="0" presId="urn:microsoft.com/office/officeart/2005/8/layout/hierarchy6"/>
    <dgm:cxn modelId="{D8DAB7F0-33B3-41D1-8D30-CE59685F8951}" type="presParOf" srcId="{89FF5C42-770A-400D-9FCE-12E0B7CF09F0}" destId="{76F2631A-4280-481D-B7AD-BB5EABC77E4E}" srcOrd="1" destOrd="0" presId="urn:microsoft.com/office/officeart/2005/8/layout/hierarchy6"/>
    <dgm:cxn modelId="{6290932D-F1F5-4A8F-AEB2-86469F1E5645}" type="presParOf" srcId="{A88F0D0A-72A4-4B5D-B0A7-0F9BD5683579}" destId="{9F588786-1845-44DC-9CE4-35ED2A78623B}" srcOrd="4" destOrd="0" presId="urn:microsoft.com/office/officeart/2005/8/layout/hierarchy6"/>
    <dgm:cxn modelId="{87C02D21-A6CD-4B19-8D03-03936377A500}" type="presParOf" srcId="{A88F0D0A-72A4-4B5D-B0A7-0F9BD5683579}" destId="{985398EE-BB61-4747-A4E2-290A826D0AB8}" srcOrd="5" destOrd="0" presId="urn:microsoft.com/office/officeart/2005/8/layout/hierarchy6"/>
    <dgm:cxn modelId="{0B216EAE-4A53-426C-B3EA-20FE847FB3AF}" type="presParOf" srcId="{985398EE-BB61-4747-A4E2-290A826D0AB8}" destId="{1C9A1DB3-B620-4E27-B2DC-76D0B4246EBA}" srcOrd="0" destOrd="0" presId="urn:microsoft.com/office/officeart/2005/8/layout/hierarchy6"/>
    <dgm:cxn modelId="{E09E7A2F-C708-4BCB-B8DF-EB8C8D8784C1}" type="presParOf" srcId="{985398EE-BB61-4747-A4E2-290A826D0AB8}" destId="{9ED2CB95-FC2B-4DEE-9277-DCB7DDC0437D}" srcOrd="1" destOrd="0" presId="urn:microsoft.com/office/officeart/2005/8/layout/hierarchy6"/>
    <dgm:cxn modelId="{CBDC365E-7FD1-4E32-9DD7-C2265FF015F2}" type="presParOf" srcId="{A88F0D0A-72A4-4B5D-B0A7-0F9BD5683579}" destId="{92CC6E24-E40E-45B6-9562-CC905BD5B4BC}" srcOrd="6" destOrd="0" presId="urn:microsoft.com/office/officeart/2005/8/layout/hierarchy6"/>
    <dgm:cxn modelId="{502D9F2F-9BB1-4FEA-B4F2-0B6D00682572}" type="presParOf" srcId="{A88F0D0A-72A4-4B5D-B0A7-0F9BD5683579}" destId="{B09F2125-1E5B-4011-A038-E5B8AD65E9E6}" srcOrd="7" destOrd="0" presId="urn:microsoft.com/office/officeart/2005/8/layout/hierarchy6"/>
    <dgm:cxn modelId="{8AB5D219-B1A8-4577-9FD0-9A8F590DB619}" type="presParOf" srcId="{B09F2125-1E5B-4011-A038-E5B8AD65E9E6}" destId="{14A4B9B4-3D5F-4C84-BC6F-411760D22703}" srcOrd="0" destOrd="0" presId="urn:microsoft.com/office/officeart/2005/8/layout/hierarchy6"/>
    <dgm:cxn modelId="{FDE7E7C3-31D8-4CBA-AFFD-BBAC31B82C4C}" type="presParOf" srcId="{B09F2125-1E5B-4011-A038-E5B8AD65E9E6}" destId="{B0FE776B-2996-42BE-9C20-D26E20ADD6CA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50E50796-8965-40E4-B108-16D04D5AAE18}" type="presParOf" srcId="{0810A678-E60C-4760-BC00-63A28DF49489}" destId="{CE9F8C72-E94D-4A19-A155-A07241D9B22F}" srcOrd="4" destOrd="0" presId="urn:microsoft.com/office/officeart/2005/8/layout/hierarchy6"/>
    <dgm:cxn modelId="{020FF119-F12F-4158-8F67-A7FEB99A19BF}" type="presParOf" srcId="{0810A678-E60C-4760-BC00-63A28DF49489}" destId="{CBF14533-3B14-4436-9A58-A27F7FB61104}" srcOrd="5" destOrd="0" presId="urn:microsoft.com/office/officeart/2005/8/layout/hierarchy6"/>
    <dgm:cxn modelId="{267187C3-5607-440E-9653-E8D46AEB479D}" type="presParOf" srcId="{CBF14533-3B14-4436-9A58-A27F7FB61104}" destId="{2512D061-311A-4940-A903-C2982B0BBB9E}" srcOrd="0" destOrd="0" presId="urn:microsoft.com/office/officeart/2005/8/layout/hierarchy6"/>
    <dgm:cxn modelId="{FA04BDF2-A8C9-48E2-BFAD-CA4B83BAA63E}" type="presParOf" srcId="{CBF14533-3B14-4436-9A58-A27F7FB61104}" destId="{521F95B6-D494-4A67-A564-5F8E5EDD723D}" srcOrd="1" destOrd="0" presId="urn:microsoft.com/office/officeart/2005/8/layout/hierarchy6"/>
    <dgm:cxn modelId="{0A6FCC74-ACE4-4E72-9524-377C1730CA9C}" type="presParOf" srcId="{0810A678-E60C-4760-BC00-63A28DF49489}" destId="{8F07F99B-93BA-4DC2-B33F-3FE6E29EA551}" srcOrd="6" destOrd="0" presId="urn:microsoft.com/office/officeart/2005/8/layout/hierarchy6"/>
    <dgm:cxn modelId="{A13E5869-A58A-4952-A5F9-33904B97E9C4}" type="presParOf" srcId="{0810A678-E60C-4760-BC00-63A28DF49489}" destId="{C918A4CF-6101-43F9-BA9C-2A68D66288F7}" srcOrd="7" destOrd="0" presId="urn:microsoft.com/office/officeart/2005/8/layout/hierarchy6"/>
    <dgm:cxn modelId="{2755BE61-AB03-4C8A-AFBB-BBD3B3AC70D0}" type="presParOf" srcId="{C918A4CF-6101-43F9-BA9C-2A68D66288F7}" destId="{EB58192B-CA91-48C1-AFA1-71F8342A1FC4}" srcOrd="0" destOrd="0" presId="urn:microsoft.com/office/officeart/2005/8/layout/hierarchy6"/>
    <dgm:cxn modelId="{531BA352-7248-43FA-B06E-A8E1F87A938B}" type="presParOf" srcId="{C918A4CF-6101-43F9-BA9C-2A68D66288F7}" destId="{1ED08E15-1335-47AE-8ECE-CF291B9B5CFB}" srcOrd="1" destOrd="0" presId="urn:microsoft.com/office/officeart/2005/8/layout/hierarchy6"/>
    <dgm:cxn modelId="{C25A8247-4BD5-4EA4-BEE3-5B8CE0D4835F}" type="presParOf" srcId="{0810A678-E60C-4760-BC00-63A28DF49489}" destId="{F7436063-BF3D-4400-ABDF-46A0C91AC2E1}" srcOrd="8" destOrd="0" presId="urn:microsoft.com/office/officeart/2005/8/layout/hierarchy6"/>
    <dgm:cxn modelId="{269459FE-844F-4787-9A50-922F7301D704}" type="presParOf" srcId="{0810A678-E60C-4760-BC00-63A28DF49489}" destId="{8C1F71A8-7336-4E9E-BE3C-D799F837D69C}" srcOrd="9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CA4CC870-5F8C-4950-9C3F-CDDD8D47B8FE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25186BC-08B3-4851-B4B7-96248D7C8D8F}">
      <dgm:prSet phldrT="[Text]" custT="1"/>
      <dgm:spPr>
        <a:solidFill>
          <a:srgbClr val="00B0F0"/>
        </a:solidFill>
      </dgm:spPr>
      <dgm:t>
        <a:bodyPr/>
        <a:lstStyle/>
        <a:p>
          <a:r>
            <a:rPr lang="en-GB" sz="1400" dirty="0"/>
            <a:t>Noun</a:t>
          </a:r>
        </a:p>
      </dgm:t>
    </dgm:pt>
    <dgm:pt modelId="{04FF5126-8F85-4DD3-8878-2ED344EF0AC8}" type="parTrans" cxnId="{4263D82C-33FC-48F8-BB71-75203EC79970}">
      <dgm:prSet/>
      <dgm:spPr/>
      <dgm:t>
        <a:bodyPr/>
        <a:lstStyle/>
        <a:p>
          <a:endParaRPr lang="en-GB" sz="1400"/>
        </a:p>
      </dgm:t>
    </dgm:pt>
    <dgm:pt modelId="{2AB8D5A9-5E1A-4939-96C0-9E248CC1985C}" type="sibTrans" cxnId="{4263D82C-33FC-48F8-BB71-75203EC79970}">
      <dgm:prSet/>
      <dgm:spPr/>
      <dgm:t>
        <a:bodyPr/>
        <a:lstStyle/>
        <a:p>
          <a:endParaRPr lang="en-GB" sz="1400"/>
        </a:p>
      </dgm:t>
    </dgm:pt>
    <dgm:pt modelId="{A4222348-6226-480F-ABED-86D890CCE803}">
      <dgm:prSet phldrT="[Text]" custT="1"/>
      <dgm:spPr>
        <a:solidFill>
          <a:srgbClr val="00B0F0"/>
        </a:solidFill>
      </dgm:spPr>
      <dgm:t>
        <a:bodyPr/>
        <a:lstStyle/>
        <a:p>
          <a:r>
            <a:rPr lang="en-GB" sz="1400" dirty="0"/>
            <a:t>Adjective</a:t>
          </a:r>
        </a:p>
      </dgm:t>
    </dgm:pt>
    <dgm:pt modelId="{9510B265-B036-458B-9CAF-29F8D1CC219C}" type="parTrans" cxnId="{AC8421BD-95B4-4E3F-985D-156C1242AAF2}">
      <dgm:prSet/>
      <dgm:spPr/>
      <dgm:t>
        <a:bodyPr/>
        <a:lstStyle/>
        <a:p>
          <a:endParaRPr lang="en-GB" sz="1400"/>
        </a:p>
      </dgm:t>
    </dgm:pt>
    <dgm:pt modelId="{5FA5F68D-1145-40F2-8F7A-DF00294067D7}" type="sibTrans" cxnId="{AC8421BD-95B4-4E3F-985D-156C1242AAF2}">
      <dgm:prSet/>
      <dgm:spPr/>
      <dgm:t>
        <a:bodyPr/>
        <a:lstStyle/>
        <a:p>
          <a:endParaRPr lang="en-GB" sz="1400"/>
        </a:p>
      </dgm:t>
    </dgm:pt>
    <dgm:pt modelId="{31AF8B68-B15A-4E4B-BDF6-198E0CF56D5A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1400" dirty="0"/>
            <a:t>Proper noun</a:t>
          </a:r>
        </a:p>
      </dgm:t>
    </dgm:pt>
    <dgm:pt modelId="{04975909-97A7-44ED-879F-6F6B103B99A4}" type="parTrans" cxnId="{FDA0E20E-A12D-438F-8FD2-EA7AC71CCAEF}">
      <dgm:prSet/>
      <dgm:spPr/>
      <dgm:t>
        <a:bodyPr/>
        <a:lstStyle/>
        <a:p>
          <a:endParaRPr lang="en-GB" sz="1400"/>
        </a:p>
      </dgm:t>
    </dgm:pt>
    <dgm:pt modelId="{5B3D1B14-A2D1-4FCB-8424-4FAF63AEE310}" type="sibTrans" cxnId="{FDA0E20E-A12D-438F-8FD2-EA7AC71CCAEF}">
      <dgm:prSet/>
      <dgm:spPr/>
      <dgm:t>
        <a:bodyPr/>
        <a:lstStyle/>
        <a:p>
          <a:endParaRPr lang="en-GB" sz="1400"/>
        </a:p>
      </dgm:t>
    </dgm:pt>
    <dgm:pt modelId="{4801CD27-9E90-4A40-A722-62C24B44C260}">
      <dgm:prSet phldrT="[Text]" custT="1"/>
      <dgm:spPr>
        <a:solidFill>
          <a:srgbClr val="00B0F0"/>
        </a:solidFill>
      </dgm:spPr>
      <dgm:t>
        <a:bodyPr/>
        <a:lstStyle/>
        <a:p>
          <a:r>
            <a:rPr lang="en-GB" sz="1400" dirty="0"/>
            <a:t>Determiners</a:t>
          </a:r>
        </a:p>
      </dgm:t>
    </dgm:pt>
    <dgm:pt modelId="{ACE82301-C8F3-4A2F-B0ED-DCA78A9A2F98}" type="parTrans" cxnId="{ECCCB7AC-5C93-4255-A4FF-35AE22123293}">
      <dgm:prSet/>
      <dgm:spPr/>
      <dgm:t>
        <a:bodyPr/>
        <a:lstStyle/>
        <a:p>
          <a:endParaRPr lang="en-GB" sz="1400"/>
        </a:p>
      </dgm:t>
    </dgm:pt>
    <dgm:pt modelId="{61C11559-6DD9-4D97-9D0A-90C229B71AFD}" type="sibTrans" cxnId="{ECCCB7AC-5C93-4255-A4FF-35AE22123293}">
      <dgm:prSet/>
      <dgm:spPr/>
      <dgm:t>
        <a:bodyPr/>
        <a:lstStyle/>
        <a:p>
          <a:endParaRPr lang="en-GB" sz="1400"/>
        </a:p>
      </dgm:t>
    </dgm:pt>
    <dgm:pt modelId="{A2AF531E-D0E5-4F18-8A3D-C4A237691939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1400" dirty="0"/>
            <a:t>Common noun</a:t>
          </a:r>
        </a:p>
      </dgm:t>
    </dgm:pt>
    <dgm:pt modelId="{42CBFB36-10AF-41E8-942C-6656C679976D}" type="parTrans" cxnId="{860C0B46-1E30-470D-9181-7B5D24A14E97}">
      <dgm:prSet/>
      <dgm:spPr/>
      <dgm:t>
        <a:bodyPr/>
        <a:lstStyle/>
        <a:p>
          <a:endParaRPr lang="en-GB"/>
        </a:p>
      </dgm:t>
    </dgm:pt>
    <dgm:pt modelId="{4F8F16B2-37D4-4F41-9530-C7D713CCC1DF}" type="sibTrans" cxnId="{860C0B46-1E30-470D-9181-7B5D24A14E97}">
      <dgm:prSet/>
      <dgm:spPr/>
      <dgm:t>
        <a:bodyPr/>
        <a:lstStyle/>
        <a:p>
          <a:endParaRPr lang="en-GB"/>
        </a:p>
      </dgm:t>
    </dgm:pt>
    <dgm:pt modelId="{FE56B4BC-B714-4736-84B3-C40B82D49272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/>
            <a:t>Concrete noun</a:t>
          </a:r>
          <a:endParaRPr lang="en-GB" sz="1400" dirty="0"/>
        </a:p>
      </dgm:t>
    </dgm:pt>
    <dgm:pt modelId="{D19D8384-BA17-4AC6-87EE-CA15089597BA}" type="parTrans" cxnId="{A5102D5A-F1E5-49F8-A972-B0647C227E1B}">
      <dgm:prSet/>
      <dgm:spPr/>
      <dgm:t>
        <a:bodyPr/>
        <a:lstStyle/>
        <a:p>
          <a:endParaRPr lang="en-GB"/>
        </a:p>
      </dgm:t>
    </dgm:pt>
    <dgm:pt modelId="{5C59769F-FF24-4B1A-8325-6E1632A101AE}" type="sibTrans" cxnId="{A5102D5A-F1E5-49F8-A972-B0647C227E1B}">
      <dgm:prSet/>
      <dgm:spPr/>
      <dgm:t>
        <a:bodyPr/>
        <a:lstStyle/>
        <a:p>
          <a:endParaRPr lang="en-GB"/>
        </a:p>
      </dgm:t>
    </dgm:pt>
    <dgm:pt modelId="{34DB8857-6AC8-45EF-9ED1-1FDDB58B3E56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Collective noun</a:t>
          </a:r>
        </a:p>
      </dgm:t>
    </dgm:pt>
    <dgm:pt modelId="{85B44F56-2426-4DD3-8817-E00483D1C89C}" type="parTrans" cxnId="{B8542ACD-F72E-46A2-B47E-122C1DCF40B2}">
      <dgm:prSet/>
      <dgm:spPr/>
      <dgm:t>
        <a:bodyPr/>
        <a:lstStyle/>
        <a:p>
          <a:endParaRPr lang="en-GB"/>
        </a:p>
      </dgm:t>
    </dgm:pt>
    <dgm:pt modelId="{0BA591D1-C89B-46C2-A3A9-D3B634963D3A}" type="sibTrans" cxnId="{B8542ACD-F72E-46A2-B47E-122C1DCF40B2}">
      <dgm:prSet/>
      <dgm:spPr/>
      <dgm:t>
        <a:bodyPr/>
        <a:lstStyle/>
        <a:p>
          <a:endParaRPr lang="en-GB"/>
        </a:p>
      </dgm:t>
    </dgm:pt>
    <dgm:pt modelId="{F1713A47-0FBB-4698-96A0-625B143EEA94}">
      <dgm:prSet phldrT="[Text]" custT="1"/>
      <dgm:spPr>
        <a:solidFill>
          <a:srgbClr val="00B0F0"/>
        </a:solidFill>
      </dgm:spPr>
      <dgm:t>
        <a:bodyPr/>
        <a:lstStyle/>
        <a:p>
          <a:r>
            <a:rPr lang="en-GB" sz="1400"/>
            <a:t>Pronoun</a:t>
          </a:r>
          <a:endParaRPr lang="en-GB" sz="1400" dirty="0"/>
        </a:p>
      </dgm:t>
    </dgm:pt>
    <dgm:pt modelId="{033905F5-677D-484E-BC7A-5C53F8216236}" type="parTrans" cxnId="{F0796C98-0412-497C-B175-7598E9D728BC}">
      <dgm:prSet/>
      <dgm:spPr/>
      <dgm:t>
        <a:bodyPr/>
        <a:lstStyle/>
        <a:p>
          <a:endParaRPr lang="en-GB"/>
        </a:p>
      </dgm:t>
    </dgm:pt>
    <dgm:pt modelId="{3EC5872E-3B86-4A40-B80B-6D8BB5C7478B}" type="sibTrans" cxnId="{F0796C98-0412-497C-B175-7598E9D728BC}">
      <dgm:prSet/>
      <dgm:spPr/>
      <dgm:t>
        <a:bodyPr/>
        <a:lstStyle/>
        <a:p>
          <a:endParaRPr lang="en-GB"/>
        </a:p>
      </dgm:t>
    </dgm:pt>
    <dgm:pt modelId="{D854F8F2-9F88-41DD-A68E-F2B8EE2B1DE8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/>
            <a:t>Abstract noun</a:t>
          </a:r>
          <a:endParaRPr lang="en-GB" sz="1400" dirty="0"/>
        </a:p>
      </dgm:t>
    </dgm:pt>
    <dgm:pt modelId="{F811C89D-57EF-4C0A-BBE0-D4796F30B744}" type="parTrans" cxnId="{4399532C-99FE-4024-B4B7-D1DAE097459B}">
      <dgm:prSet/>
      <dgm:spPr/>
    </dgm:pt>
    <dgm:pt modelId="{17CCAC2D-5C29-4333-B87B-724E1776330D}" type="sibTrans" cxnId="{4399532C-99FE-4024-B4B7-D1DAE097459B}">
      <dgm:prSet/>
      <dgm:spPr/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AE6B7500-F7A4-4A4F-BB14-2D8298DA3CC6}" type="pres">
      <dgm:prSet presAssocID="{CA4CC870-5F8C-4950-9C3F-CDDD8D47B8FE}" presName="Name14" presStyleCnt="0"/>
      <dgm:spPr/>
    </dgm:pt>
    <dgm:pt modelId="{FA3C0E98-020C-4722-A3FE-DAF5F84B8767}" type="pres">
      <dgm:prSet presAssocID="{CA4CC870-5F8C-4950-9C3F-CDDD8D47B8FE}" presName="level1Shape" presStyleLbl="node0" presStyleIdx="0" presStyleCnt="1">
        <dgm:presLayoutVars>
          <dgm:chPref val="3"/>
        </dgm:presLayoutVars>
      </dgm:prSet>
      <dgm:spPr/>
    </dgm:pt>
    <dgm:pt modelId="{09C1423B-0903-4546-A0DC-2C7D50C11C18}" type="pres">
      <dgm:prSet presAssocID="{CA4CC870-5F8C-4950-9C3F-CDDD8D47B8FE}" presName="hierChild2" presStyleCnt="0"/>
      <dgm:spPr/>
    </dgm:pt>
    <dgm:pt modelId="{86F95A29-5235-422D-96EE-BAFAABAD6257}" type="pres">
      <dgm:prSet presAssocID="{04FF5126-8F85-4DD3-8878-2ED344EF0AC8}" presName="Name19" presStyleLbl="parChTrans1D2" presStyleIdx="0" presStyleCnt="4"/>
      <dgm:spPr/>
    </dgm:pt>
    <dgm:pt modelId="{2F297B09-7C1C-4424-9901-E82569B998A9}" type="pres">
      <dgm:prSet presAssocID="{E25186BC-08B3-4851-B4B7-96248D7C8D8F}" presName="Name21" presStyleCnt="0"/>
      <dgm:spPr/>
    </dgm:pt>
    <dgm:pt modelId="{8AA4D341-142C-42FE-98DE-66A6F20AECB5}" type="pres">
      <dgm:prSet presAssocID="{E25186BC-08B3-4851-B4B7-96248D7C8D8F}" presName="level2Shape" presStyleLbl="node2" presStyleIdx="0" presStyleCnt="4"/>
      <dgm:spPr/>
    </dgm:pt>
    <dgm:pt modelId="{2940E683-8768-49C0-8319-79D0963B5A3F}" type="pres">
      <dgm:prSet presAssocID="{E25186BC-08B3-4851-B4B7-96248D7C8D8F}" presName="hierChild3" presStyleCnt="0"/>
      <dgm:spPr/>
    </dgm:pt>
    <dgm:pt modelId="{9A48CF19-F5DC-457F-8FA3-46CD8BDFF3A0}" type="pres">
      <dgm:prSet presAssocID="{42CBFB36-10AF-41E8-942C-6656C679976D}" presName="Name19" presStyleLbl="parChTrans1D3" presStyleIdx="0" presStyleCnt="2"/>
      <dgm:spPr/>
    </dgm:pt>
    <dgm:pt modelId="{71B131CB-039A-440D-BF33-A4BA209987C5}" type="pres">
      <dgm:prSet presAssocID="{A2AF531E-D0E5-4F18-8A3D-C4A237691939}" presName="Name21" presStyleCnt="0"/>
      <dgm:spPr/>
    </dgm:pt>
    <dgm:pt modelId="{11BAE7CF-A36D-446D-AF86-7DCB6102F4BD}" type="pres">
      <dgm:prSet presAssocID="{A2AF531E-D0E5-4F18-8A3D-C4A237691939}" presName="level2Shape" presStyleLbl="node3" presStyleIdx="0" presStyleCnt="2"/>
      <dgm:spPr/>
    </dgm:pt>
    <dgm:pt modelId="{0F9FB6EB-1BAD-4AB5-8054-7C0668940C3E}" type="pres">
      <dgm:prSet presAssocID="{A2AF531E-D0E5-4F18-8A3D-C4A237691939}" presName="hierChild3" presStyleCnt="0"/>
      <dgm:spPr/>
    </dgm:pt>
    <dgm:pt modelId="{F8931B6D-A274-4A3F-BCB5-4E2F9E1A5FBA}" type="pres">
      <dgm:prSet presAssocID="{D19D8384-BA17-4AC6-87EE-CA15089597BA}" presName="Name19" presStyleLbl="parChTrans1D4" presStyleIdx="0" presStyleCnt="3"/>
      <dgm:spPr/>
    </dgm:pt>
    <dgm:pt modelId="{8274585B-B690-4CDB-A1B0-E3B9D2950808}" type="pres">
      <dgm:prSet presAssocID="{FE56B4BC-B714-4736-84B3-C40B82D49272}" presName="Name21" presStyleCnt="0"/>
      <dgm:spPr/>
    </dgm:pt>
    <dgm:pt modelId="{FBCC1C66-4B77-43E1-A1C0-BB951DC2F8E7}" type="pres">
      <dgm:prSet presAssocID="{FE56B4BC-B714-4736-84B3-C40B82D49272}" presName="level2Shape" presStyleLbl="node4" presStyleIdx="0" presStyleCnt="3"/>
      <dgm:spPr/>
    </dgm:pt>
    <dgm:pt modelId="{2AED315B-FB95-49C8-873D-DF470A8191FF}" type="pres">
      <dgm:prSet presAssocID="{FE56B4BC-B714-4736-84B3-C40B82D49272}" presName="hierChild3" presStyleCnt="0"/>
      <dgm:spPr/>
    </dgm:pt>
    <dgm:pt modelId="{691200C7-FEBB-4446-9AA5-76388F8E3FA0}" type="pres">
      <dgm:prSet presAssocID="{F811C89D-57EF-4C0A-BBE0-D4796F30B744}" presName="Name19" presStyleLbl="parChTrans1D4" presStyleIdx="1" presStyleCnt="3"/>
      <dgm:spPr/>
    </dgm:pt>
    <dgm:pt modelId="{137A3834-DD27-427B-BA6D-441C7B1C0094}" type="pres">
      <dgm:prSet presAssocID="{D854F8F2-9F88-41DD-A68E-F2B8EE2B1DE8}" presName="Name21" presStyleCnt="0"/>
      <dgm:spPr/>
    </dgm:pt>
    <dgm:pt modelId="{EB8E0749-6037-4886-8686-5D40D8ECCEE6}" type="pres">
      <dgm:prSet presAssocID="{D854F8F2-9F88-41DD-A68E-F2B8EE2B1DE8}" presName="level2Shape" presStyleLbl="node4" presStyleIdx="1" presStyleCnt="3"/>
      <dgm:spPr/>
    </dgm:pt>
    <dgm:pt modelId="{ACED69E0-8F59-4399-ABBE-7EC657A0C8FC}" type="pres">
      <dgm:prSet presAssocID="{D854F8F2-9F88-41DD-A68E-F2B8EE2B1DE8}" presName="hierChild3" presStyleCnt="0"/>
      <dgm:spPr/>
    </dgm:pt>
    <dgm:pt modelId="{D7DECE33-582A-4C7C-9EA8-87A6D324E9AE}" type="pres">
      <dgm:prSet presAssocID="{85B44F56-2426-4DD3-8817-E00483D1C89C}" presName="Name19" presStyleLbl="parChTrans1D4" presStyleIdx="2" presStyleCnt="3"/>
      <dgm:spPr/>
    </dgm:pt>
    <dgm:pt modelId="{95118109-7381-4FB9-A9A3-E8F7FB6D5326}" type="pres">
      <dgm:prSet presAssocID="{34DB8857-6AC8-45EF-9ED1-1FDDB58B3E56}" presName="Name21" presStyleCnt="0"/>
      <dgm:spPr/>
    </dgm:pt>
    <dgm:pt modelId="{E6C97914-20E9-4E24-906D-F2176D1E2A71}" type="pres">
      <dgm:prSet presAssocID="{34DB8857-6AC8-45EF-9ED1-1FDDB58B3E56}" presName="level2Shape" presStyleLbl="node4" presStyleIdx="2" presStyleCnt="3"/>
      <dgm:spPr/>
    </dgm:pt>
    <dgm:pt modelId="{B91E73BE-D747-47A4-9C22-43BED4081462}" type="pres">
      <dgm:prSet presAssocID="{34DB8857-6AC8-45EF-9ED1-1FDDB58B3E56}" presName="hierChild3" presStyleCnt="0"/>
      <dgm:spPr/>
    </dgm:pt>
    <dgm:pt modelId="{BCE54729-C23D-460A-B6D9-5B0F7AAAE094}" type="pres">
      <dgm:prSet presAssocID="{04975909-97A7-44ED-879F-6F6B103B99A4}" presName="Name19" presStyleLbl="parChTrans1D3" presStyleIdx="1" presStyleCnt="2"/>
      <dgm:spPr/>
    </dgm:pt>
    <dgm:pt modelId="{89FF5C42-770A-400D-9FCE-12E0B7CF09F0}" type="pres">
      <dgm:prSet presAssocID="{31AF8B68-B15A-4E4B-BDF6-198E0CF56D5A}" presName="Name21" presStyleCnt="0"/>
      <dgm:spPr/>
    </dgm:pt>
    <dgm:pt modelId="{B35A15AA-AFED-4623-8F52-BB5DB86C9DDB}" type="pres">
      <dgm:prSet presAssocID="{31AF8B68-B15A-4E4B-BDF6-198E0CF56D5A}" presName="level2Shape" presStyleLbl="node3" presStyleIdx="1" presStyleCnt="2"/>
      <dgm:spPr/>
    </dgm:pt>
    <dgm:pt modelId="{76F2631A-4280-481D-B7AD-BB5EABC77E4E}" type="pres">
      <dgm:prSet presAssocID="{31AF8B68-B15A-4E4B-BDF6-198E0CF56D5A}" presName="hierChild3" presStyleCnt="0"/>
      <dgm:spPr/>
    </dgm:pt>
    <dgm:pt modelId="{7D4EEA89-147D-4E95-BD3B-5E53258714BC}" type="pres">
      <dgm:prSet presAssocID="{033905F5-677D-484E-BC7A-5C53F8216236}" presName="Name19" presStyleLbl="parChTrans1D2" presStyleIdx="1" presStyleCnt="4"/>
      <dgm:spPr/>
    </dgm:pt>
    <dgm:pt modelId="{CF3CC8D0-2AC8-4DA6-87DE-401C136F6BE9}" type="pres">
      <dgm:prSet presAssocID="{F1713A47-0FBB-4698-96A0-625B143EEA94}" presName="Name21" presStyleCnt="0"/>
      <dgm:spPr/>
    </dgm:pt>
    <dgm:pt modelId="{2D468AAC-51CA-44BC-8C67-A85CF3575BCC}" type="pres">
      <dgm:prSet presAssocID="{F1713A47-0FBB-4698-96A0-625B143EEA94}" presName="level2Shape" presStyleLbl="node2" presStyleIdx="1" presStyleCnt="4"/>
      <dgm:spPr/>
    </dgm:pt>
    <dgm:pt modelId="{E068838E-DF60-4C87-9DC9-FCB9006B0166}" type="pres">
      <dgm:prSet presAssocID="{F1713A47-0FBB-4698-96A0-625B143EEA94}" presName="hierChild3" presStyleCnt="0"/>
      <dgm:spPr/>
    </dgm:pt>
    <dgm:pt modelId="{9F588786-1845-44DC-9CE4-35ED2A78623B}" type="pres">
      <dgm:prSet presAssocID="{9510B265-B036-458B-9CAF-29F8D1CC219C}" presName="Name19" presStyleLbl="parChTrans1D2" presStyleIdx="2" presStyleCnt="4"/>
      <dgm:spPr/>
    </dgm:pt>
    <dgm:pt modelId="{985398EE-BB61-4747-A4E2-290A826D0AB8}" type="pres">
      <dgm:prSet presAssocID="{A4222348-6226-480F-ABED-86D890CCE803}" presName="Name21" presStyleCnt="0"/>
      <dgm:spPr/>
    </dgm:pt>
    <dgm:pt modelId="{1C9A1DB3-B620-4E27-B2DC-76D0B4246EBA}" type="pres">
      <dgm:prSet presAssocID="{A4222348-6226-480F-ABED-86D890CCE803}" presName="level2Shape" presStyleLbl="node2" presStyleIdx="2" presStyleCnt="4"/>
      <dgm:spPr/>
    </dgm:pt>
    <dgm:pt modelId="{9ED2CB95-FC2B-4DEE-9277-DCB7DDC0437D}" type="pres">
      <dgm:prSet presAssocID="{A4222348-6226-480F-ABED-86D890CCE803}" presName="hierChild3" presStyleCnt="0"/>
      <dgm:spPr/>
    </dgm:pt>
    <dgm:pt modelId="{92CC6E24-E40E-45B6-9562-CC905BD5B4BC}" type="pres">
      <dgm:prSet presAssocID="{ACE82301-C8F3-4A2F-B0ED-DCA78A9A2F98}" presName="Name19" presStyleLbl="parChTrans1D2" presStyleIdx="3" presStyleCnt="4"/>
      <dgm:spPr/>
    </dgm:pt>
    <dgm:pt modelId="{B09F2125-1E5B-4011-A038-E5B8AD65E9E6}" type="pres">
      <dgm:prSet presAssocID="{4801CD27-9E90-4A40-A722-62C24B44C260}" presName="Name21" presStyleCnt="0"/>
      <dgm:spPr/>
    </dgm:pt>
    <dgm:pt modelId="{14A4B9B4-3D5F-4C84-BC6F-411760D22703}" type="pres">
      <dgm:prSet presAssocID="{4801CD27-9E90-4A40-A722-62C24B44C260}" presName="level2Shape" presStyleLbl="node2" presStyleIdx="3" presStyleCnt="4" custScaleX="132818"/>
      <dgm:spPr/>
    </dgm:pt>
    <dgm:pt modelId="{B0FE776B-2996-42BE-9C20-D26E20ADD6CA}" type="pres">
      <dgm:prSet presAssocID="{4801CD27-9E90-4A40-A722-62C24B44C260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4E439509-4F0C-4C40-B635-492140A1AA5C}" type="presOf" srcId="{033905F5-677D-484E-BC7A-5C53F8216236}" destId="{7D4EEA89-147D-4E95-BD3B-5E53258714BC}" srcOrd="0" destOrd="0" presId="urn:microsoft.com/office/officeart/2005/8/layout/hierarchy6"/>
    <dgm:cxn modelId="{FDA0E20E-A12D-438F-8FD2-EA7AC71CCAEF}" srcId="{E25186BC-08B3-4851-B4B7-96248D7C8D8F}" destId="{31AF8B68-B15A-4E4B-BDF6-198E0CF56D5A}" srcOrd="1" destOrd="0" parTransId="{04975909-97A7-44ED-879F-6F6B103B99A4}" sibTransId="{5B3D1B14-A2D1-4FCB-8424-4FAF63AEE310}"/>
    <dgm:cxn modelId="{964A0C13-2177-4629-82AA-2C09B3A2061B}" type="presOf" srcId="{A4222348-6226-480F-ABED-86D890CCE803}" destId="{1C9A1DB3-B620-4E27-B2DC-76D0B4246EBA}" srcOrd="0" destOrd="0" presId="urn:microsoft.com/office/officeart/2005/8/layout/hierarchy6"/>
    <dgm:cxn modelId="{0EE4AD26-4C7B-41BA-B0D2-59653E65274A}" type="presOf" srcId="{04975909-97A7-44ED-879F-6F6B103B99A4}" destId="{BCE54729-C23D-460A-B6D9-5B0F7AAAE094}" srcOrd="0" destOrd="0" presId="urn:microsoft.com/office/officeart/2005/8/layout/hierarchy6"/>
    <dgm:cxn modelId="{4399532C-99FE-4024-B4B7-D1DAE097459B}" srcId="{A2AF531E-D0E5-4F18-8A3D-C4A237691939}" destId="{D854F8F2-9F88-41DD-A68E-F2B8EE2B1DE8}" srcOrd="1" destOrd="0" parTransId="{F811C89D-57EF-4C0A-BBE0-D4796F30B744}" sibTransId="{17CCAC2D-5C29-4333-B87B-724E1776330D}"/>
    <dgm:cxn modelId="{4263D82C-33FC-48F8-BB71-75203EC79970}" srcId="{CA4CC870-5F8C-4950-9C3F-CDDD8D47B8FE}" destId="{E25186BC-08B3-4851-B4B7-96248D7C8D8F}" srcOrd="0" destOrd="0" parTransId="{04FF5126-8F85-4DD3-8878-2ED344EF0AC8}" sibTransId="{2AB8D5A9-5E1A-4939-96C0-9E248CC1985C}"/>
    <dgm:cxn modelId="{32C36C2F-D7BA-4367-9287-43FE7B5327B0}" type="presOf" srcId="{F1713A47-0FBB-4698-96A0-625B143EEA94}" destId="{2D468AAC-51CA-44BC-8C67-A85CF3575BCC}" srcOrd="0" destOrd="0" presId="urn:microsoft.com/office/officeart/2005/8/layout/hierarchy6"/>
    <dgm:cxn modelId="{34300C5B-1F92-4700-8981-A15393CBDE9E}" type="presOf" srcId="{A2AF531E-D0E5-4F18-8A3D-C4A237691939}" destId="{11BAE7CF-A36D-446D-AF86-7DCB6102F4BD}" srcOrd="0" destOrd="0" presId="urn:microsoft.com/office/officeart/2005/8/layout/hierarchy6"/>
    <dgm:cxn modelId="{50EB1A5D-F277-4EC3-8E7C-BE4A0D8FC63E}" type="presOf" srcId="{ACE82301-C8F3-4A2F-B0ED-DCA78A9A2F98}" destId="{92CC6E24-E40E-45B6-9562-CC905BD5B4BC}" srcOrd="0" destOrd="0" presId="urn:microsoft.com/office/officeart/2005/8/layout/hierarchy6"/>
    <dgm:cxn modelId="{860C0B46-1E30-470D-9181-7B5D24A14E97}" srcId="{E25186BC-08B3-4851-B4B7-96248D7C8D8F}" destId="{A2AF531E-D0E5-4F18-8A3D-C4A237691939}" srcOrd="0" destOrd="0" parTransId="{42CBFB36-10AF-41E8-942C-6656C679976D}" sibTransId="{4F8F16B2-37D4-4F41-9530-C7D713CCC1DF}"/>
    <dgm:cxn modelId="{08211D52-53EF-44B3-BB55-781ADD4BBEEB}" type="presOf" srcId="{85B44F56-2426-4DD3-8817-E00483D1C89C}" destId="{D7DECE33-582A-4C7C-9EA8-87A6D324E9AE}" srcOrd="0" destOrd="0" presId="urn:microsoft.com/office/officeart/2005/8/layout/hierarchy6"/>
    <dgm:cxn modelId="{E54F7053-0E70-4140-A37F-55AB0F67D908}" type="presOf" srcId="{FE56B4BC-B714-4736-84B3-C40B82D49272}" destId="{FBCC1C66-4B77-43E1-A1C0-BB951DC2F8E7}" srcOrd="0" destOrd="0" presId="urn:microsoft.com/office/officeart/2005/8/layout/hierarchy6"/>
    <dgm:cxn modelId="{4F528F58-25CF-45E9-9F9B-A7BE57C4FD47}" type="presOf" srcId="{34DB8857-6AC8-45EF-9ED1-1FDDB58B3E56}" destId="{E6C97914-20E9-4E24-906D-F2176D1E2A71}" srcOrd="0" destOrd="0" presId="urn:microsoft.com/office/officeart/2005/8/layout/hierarchy6"/>
    <dgm:cxn modelId="{A5102D5A-F1E5-49F8-A972-B0647C227E1B}" srcId="{A2AF531E-D0E5-4F18-8A3D-C4A237691939}" destId="{FE56B4BC-B714-4736-84B3-C40B82D49272}" srcOrd="0" destOrd="0" parTransId="{D19D8384-BA17-4AC6-87EE-CA15089597BA}" sibTransId="{5C59769F-FF24-4B1A-8325-6E1632A101AE}"/>
    <dgm:cxn modelId="{3FEB987F-490C-4887-A82E-3365B8EEB7EE}" type="presOf" srcId="{CA4CC870-5F8C-4950-9C3F-CDDD8D47B8FE}" destId="{FA3C0E98-020C-4722-A3FE-DAF5F84B8767}" srcOrd="0" destOrd="0" presId="urn:microsoft.com/office/officeart/2005/8/layout/hierarchy6"/>
    <dgm:cxn modelId="{D0D1A07F-F731-4692-ABDF-92F1C7FA01B1}" type="presOf" srcId="{D854F8F2-9F88-41DD-A68E-F2B8EE2B1DE8}" destId="{EB8E0749-6037-4886-8686-5D40D8ECCEE6}" srcOrd="0" destOrd="0" presId="urn:microsoft.com/office/officeart/2005/8/layout/hierarchy6"/>
    <dgm:cxn modelId="{D57CD384-5EAF-4CE1-81D4-F66043119419}" type="presOf" srcId="{4801CD27-9E90-4A40-A722-62C24B44C260}" destId="{14A4B9B4-3D5F-4C84-BC6F-411760D22703}" srcOrd="0" destOrd="0" presId="urn:microsoft.com/office/officeart/2005/8/layout/hierarchy6"/>
    <dgm:cxn modelId="{F0796C98-0412-497C-B175-7598E9D728BC}" srcId="{CA4CC870-5F8C-4950-9C3F-CDDD8D47B8FE}" destId="{F1713A47-0FBB-4698-96A0-625B143EEA94}" srcOrd="1" destOrd="0" parTransId="{033905F5-677D-484E-BC7A-5C53F8216236}" sibTransId="{3EC5872E-3B86-4A40-B80B-6D8BB5C7478B}"/>
    <dgm:cxn modelId="{5190ED9A-B3E2-4C88-8A2D-7430F1778A1D}" type="presOf" srcId="{31AF8B68-B15A-4E4B-BDF6-198E0CF56D5A}" destId="{B35A15AA-AFED-4623-8F52-BB5DB86C9DDB}" srcOrd="0" destOrd="0" presId="urn:microsoft.com/office/officeart/2005/8/layout/hierarchy6"/>
    <dgm:cxn modelId="{3298639D-E581-48D6-A1D2-933114CB0960}" type="presOf" srcId="{9510B265-B036-458B-9CAF-29F8D1CC219C}" destId="{9F588786-1845-44DC-9CE4-35ED2A78623B}" srcOrd="0" destOrd="0" presId="urn:microsoft.com/office/officeart/2005/8/layout/hierarchy6"/>
    <dgm:cxn modelId="{ECCCB7AC-5C93-4255-A4FF-35AE22123293}" srcId="{CA4CC870-5F8C-4950-9C3F-CDDD8D47B8FE}" destId="{4801CD27-9E90-4A40-A722-62C24B44C260}" srcOrd="3" destOrd="0" parTransId="{ACE82301-C8F3-4A2F-B0ED-DCA78A9A2F98}" sibTransId="{61C11559-6DD9-4D97-9D0A-90C229B71AFD}"/>
    <dgm:cxn modelId="{7086CCAC-AB04-4BA2-9A27-CC1909C4750D}" type="presOf" srcId="{E25186BC-08B3-4851-B4B7-96248D7C8D8F}" destId="{8AA4D341-142C-42FE-98DE-66A6F20AECB5}" srcOrd="0" destOrd="0" presId="urn:microsoft.com/office/officeart/2005/8/layout/hierarchy6"/>
    <dgm:cxn modelId="{6B2A43B0-3E44-4DBC-943F-26F42D1A5955}" srcId="{B00D88DA-D829-422F-A217-5740EE5A402F}" destId="{CA4CC870-5F8C-4950-9C3F-CDDD8D47B8FE}" srcOrd="0" destOrd="0" parTransId="{91FF6C16-4843-4FCD-BDA7-2EDCEEB4A38F}" sibTransId="{B9A03DF8-68E6-4C0C-BC41-2DAD71A5D3A9}"/>
    <dgm:cxn modelId="{AC8421BD-95B4-4E3F-985D-156C1242AAF2}" srcId="{CA4CC870-5F8C-4950-9C3F-CDDD8D47B8FE}" destId="{A4222348-6226-480F-ABED-86D890CCE803}" srcOrd="2" destOrd="0" parTransId="{9510B265-B036-458B-9CAF-29F8D1CC219C}" sibTransId="{5FA5F68D-1145-40F2-8F7A-DF00294067D7}"/>
    <dgm:cxn modelId="{AB533FC4-8248-46E6-A675-3F3B4F014960}" type="presOf" srcId="{04FF5126-8F85-4DD3-8878-2ED344EF0AC8}" destId="{86F95A29-5235-422D-96EE-BAFAABAD6257}" srcOrd="0" destOrd="0" presId="urn:microsoft.com/office/officeart/2005/8/layout/hierarchy6"/>
    <dgm:cxn modelId="{7DA1CDCC-C0BF-4B91-95EC-F4AF04B48781}" type="presOf" srcId="{F811C89D-57EF-4C0A-BBE0-D4796F30B744}" destId="{691200C7-FEBB-4446-9AA5-76388F8E3FA0}" srcOrd="0" destOrd="0" presId="urn:microsoft.com/office/officeart/2005/8/layout/hierarchy6"/>
    <dgm:cxn modelId="{B8542ACD-F72E-46A2-B47E-122C1DCF40B2}" srcId="{A2AF531E-D0E5-4F18-8A3D-C4A237691939}" destId="{34DB8857-6AC8-45EF-9ED1-1FDDB58B3E56}" srcOrd="2" destOrd="0" parTransId="{85B44F56-2426-4DD3-8817-E00483D1C89C}" sibTransId="{0BA591D1-C89B-46C2-A3A9-D3B634963D3A}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673876EE-BAAF-4C98-AC76-8686E3690EC9}" type="presOf" srcId="{42CBFB36-10AF-41E8-942C-6656C679976D}" destId="{9A48CF19-F5DC-457F-8FA3-46CD8BDFF3A0}" srcOrd="0" destOrd="0" presId="urn:microsoft.com/office/officeart/2005/8/layout/hierarchy6"/>
    <dgm:cxn modelId="{0CFD4BFA-4EDA-4109-87D9-ED8C9FE1DE98}" type="presOf" srcId="{D19D8384-BA17-4AC6-87EE-CA15089597BA}" destId="{F8931B6D-A274-4A3F-BCB5-4E2F9E1A5FBA}" srcOrd="0" destOrd="0" presId="urn:microsoft.com/office/officeart/2005/8/layout/hierarchy6"/>
    <dgm:cxn modelId="{5A1EF870-18F9-40A7-BF5C-B6ABCE3F10AB}" type="presParOf" srcId="{3F07D7E2-E965-43CE-A330-13369F1805EA}" destId="{E466D950-1166-446A-8834-0989703BB104}" srcOrd="0" destOrd="0" presId="urn:microsoft.com/office/officeart/2005/8/layout/hierarchy6"/>
    <dgm:cxn modelId="{F20934E4-9DC7-4651-AD96-2973660CF5C0}" type="presParOf" srcId="{E466D950-1166-446A-8834-0989703BB104}" destId="{9946BB4B-0D0D-4192-B468-E6FAAB5AE8F3}" srcOrd="0" destOrd="0" presId="urn:microsoft.com/office/officeart/2005/8/layout/hierarchy6"/>
    <dgm:cxn modelId="{9D9B26F9-AFAE-4CAD-BC05-066D7233906E}" type="presParOf" srcId="{9946BB4B-0D0D-4192-B468-E6FAAB5AE8F3}" destId="{AE6B7500-F7A4-4A4F-BB14-2D8298DA3CC6}" srcOrd="0" destOrd="0" presId="urn:microsoft.com/office/officeart/2005/8/layout/hierarchy6"/>
    <dgm:cxn modelId="{4402B9A8-584E-4EE5-B709-EB6FFA620B70}" type="presParOf" srcId="{AE6B7500-F7A4-4A4F-BB14-2D8298DA3CC6}" destId="{FA3C0E98-020C-4722-A3FE-DAF5F84B8767}" srcOrd="0" destOrd="0" presId="urn:microsoft.com/office/officeart/2005/8/layout/hierarchy6"/>
    <dgm:cxn modelId="{642923BE-D9C7-46BF-BBE6-87152743CB5F}" type="presParOf" srcId="{AE6B7500-F7A4-4A4F-BB14-2D8298DA3CC6}" destId="{09C1423B-0903-4546-A0DC-2C7D50C11C18}" srcOrd="1" destOrd="0" presId="urn:microsoft.com/office/officeart/2005/8/layout/hierarchy6"/>
    <dgm:cxn modelId="{3F080B29-A475-4755-82F6-0141064EECA4}" type="presParOf" srcId="{09C1423B-0903-4546-A0DC-2C7D50C11C18}" destId="{86F95A29-5235-422D-96EE-BAFAABAD6257}" srcOrd="0" destOrd="0" presId="urn:microsoft.com/office/officeart/2005/8/layout/hierarchy6"/>
    <dgm:cxn modelId="{77D00D0C-B1AD-43BA-B200-CE4362B0AB74}" type="presParOf" srcId="{09C1423B-0903-4546-A0DC-2C7D50C11C18}" destId="{2F297B09-7C1C-4424-9901-E82569B998A9}" srcOrd="1" destOrd="0" presId="urn:microsoft.com/office/officeart/2005/8/layout/hierarchy6"/>
    <dgm:cxn modelId="{D08F0624-02E7-49AD-90EE-3870C9FFB19B}" type="presParOf" srcId="{2F297B09-7C1C-4424-9901-E82569B998A9}" destId="{8AA4D341-142C-42FE-98DE-66A6F20AECB5}" srcOrd="0" destOrd="0" presId="urn:microsoft.com/office/officeart/2005/8/layout/hierarchy6"/>
    <dgm:cxn modelId="{5C787D4E-D903-426E-8811-64BE0070C27D}" type="presParOf" srcId="{2F297B09-7C1C-4424-9901-E82569B998A9}" destId="{2940E683-8768-49C0-8319-79D0963B5A3F}" srcOrd="1" destOrd="0" presId="urn:microsoft.com/office/officeart/2005/8/layout/hierarchy6"/>
    <dgm:cxn modelId="{957431BB-DCC1-42C5-B526-FE1AD4542AC1}" type="presParOf" srcId="{2940E683-8768-49C0-8319-79D0963B5A3F}" destId="{9A48CF19-F5DC-457F-8FA3-46CD8BDFF3A0}" srcOrd="0" destOrd="0" presId="urn:microsoft.com/office/officeart/2005/8/layout/hierarchy6"/>
    <dgm:cxn modelId="{4AE3E851-7394-4F7A-9097-12BC332AAF43}" type="presParOf" srcId="{2940E683-8768-49C0-8319-79D0963B5A3F}" destId="{71B131CB-039A-440D-BF33-A4BA209987C5}" srcOrd="1" destOrd="0" presId="urn:microsoft.com/office/officeart/2005/8/layout/hierarchy6"/>
    <dgm:cxn modelId="{639874C1-58CC-4A59-A659-EE61023A9944}" type="presParOf" srcId="{71B131CB-039A-440D-BF33-A4BA209987C5}" destId="{11BAE7CF-A36D-446D-AF86-7DCB6102F4BD}" srcOrd="0" destOrd="0" presId="urn:microsoft.com/office/officeart/2005/8/layout/hierarchy6"/>
    <dgm:cxn modelId="{35B7F8B6-F9DA-45A1-8ED9-71DD67D03124}" type="presParOf" srcId="{71B131CB-039A-440D-BF33-A4BA209987C5}" destId="{0F9FB6EB-1BAD-4AB5-8054-7C0668940C3E}" srcOrd="1" destOrd="0" presId="urn:microsoft.com/office/officeart/2005/8/layout/hierarchy6"/>
    <dgm:cxn modelId="{32D2B9FD-659D-4E6E-B671-5109061CFD75}" type="presParOf" srcId="{0F9FB6EB-1BAD-4AB5-8054-7C0668940C3E}" destId="{F8931B6D-A274-4A3F-BCB5-4E2F9E1A5FBA}" srcOrd="0" destOrd="0" presId="urn:microsoft.com/office/officeart/2005/8/layout/hierarchy6"/>
    <dgm:cxn modelId="{06A2754F-15CB-47C7-88D9-1280B26F153E}" type="presParOf" srcId="{0F9FB6EB-1BAD-4AB5-8054-7C0668940C3E}" destId="{8274585B-B690-4CDB-A1B0-E3B9D2950808}" srcOrd="1" destOrd="0" presId="urn:microsoft.com/office/officeart/2005/8/layout/hierarchy6"/>
    <dgm:cxn modelId="{D4CC4760-271E-4681-824B-C1066028319F}" type="presParOf" srcId="{8274585B-B690-4CDB-A1B0-E3B9D2950808}" destId="{FBCC1C66-4B77-43E1-A1C0-BB951DC2F8E7}" srcOrd="0" destOrd="0" presId="urn:microsoft.com/office/officeart/2005/8/layout/hierarchy6"/>
    <dgm:cxn modelId="{9DF7274D-0496-4F7E-B0CC-C908B9F02CDD}" type="presParOf" srcId="{8274585B-B690-4CDB-A1B0-E3B9D2950808}" destId="{2AED315B-FB95-49C8-873D-DF470A8191FF}" srcOrd="1" destOrd="0" presId="urn:microsoft.com/office/officeart/2005/8/layout/hierarchy6"/>
    <dgm:cxn modelId="{40AC5E78-217D-4F08-8993-4BA6427B85BE}" type="presParOf" srcId="{0F9FB6EB-1BAD-4AB5-8054-7C0668940C3E}" destId="{691200C7-FEBB-4446-9AA5-76388F8E3FA0}" srcOrd="2" destOrd="0" presId="urn:microsoft.com/office/officeart/2005/8/layout/hierarchy6"/>
    <dgm:cxn modelId="{FA440969-DEFB-4612-981A-D2C134758DDE}" type="presParOf" srcId="{0F9FB6EB-1BAD-4AB5-8054-7C0668940C3E}" destId="{137A3834-DD27-427B-BA6D-441C7B1C0094}" srcOrd="3" destOrd="0" presId="urn:microsoft.com/office/officeart/2005/8/layout/hierarchy6"/>
    <dgm:cxn modelId="{07864A82-8EEC-40A8-BD2B-858B49CF6E64}" type="presParOf" srcId="{137A3834-DD27-427B-BA6D-441C7B1C0094}" destId="{EB8E0749-6037-4886-8686-5D40D8ECCEE6}" srcOrd="0" destOrd="0" presId="urn:microsoft.com/office/officeart/2005/8/layout/hierarchy6"/>
    <dgm:cxn modelId="{7A1DFB10-4D26-46DC-B78B-82C308357724}" type="presParOf" srcId="{137A3834-DD27-427B-BA6D-441C7B1C0094}" destId="{ACED69E0-8F59-4399-ABBE-7EC657A0C8FC}" srcOrd="1" destOrd="0" presId="urn:microsoft.com/office/officeart/2005/8/layout/hierarchy6"/>
    <dgm:cxn modelId="{BA782748-4FAA-4574-9157-334C708647AA}" type="presParOf" srcId="{0F9FB6EB-1BAD-4AB5-8054-7C0668940C3E}" destId="{D7DECE33-582A-4C7C-9EA8-87A6D324E9AE}" srcOrd="4" destOrd="0" presId="urn:microsoft.com/office/officeart/2005/8/layout/hierarchy6"/>
    <dgm:cxn modelId="{21CF6E01-CA1E-4DA3-A436-B9A5461BC4FA}" type="presParOf" srcId="{0F9FB6EB-1BAD-4AB5-8054-7C0668940C3E}" destId="{95118109-7381-4FB9-A9A3-E8F7FB6D5326}" srcOrd="5" destOrd="0" presId="urn:microsoft.com/office/officeart/2005/8/layout/hierarchy6"/>
    <dgm:cxn modelId="{82EFEF7C-C539-4E99-B9DC-8301E4C21D72}" type="presParOf" srcId="{95118109-7381-4FB9-A9A3-E8F7FB6D5326}" destId="{E6C97914-20E9-4E24-906D-F2176D1E2A71}" srcOrd="0" destOrd="0" presId="urn:microsoft.com/office/officeart/2005/8/layout/hierarchy6"/>
    <dgm:cxn modelId="{7BEB5AA2-1D2A-4C4D-9CE5-90F530CE4928}" type="presParOf" srcId="{95118109-7381-4FB9-A9A3-E8F7FB6D5326}" destId="{B91E73BE-D747-47A4-9C22-43BED4081462}" srcOrd="1" destOrd="0" presId="urn:microsoft.com/office/officeart/2005/8/layout/hierarchy6"/>
    <dgm:cxn modelId="{7207314F-0F86-4CD8-B269-E48EF723D442}" type="presParOf" srcId="{2940E683-8768-49C0-8319-79D0963B5A3F}" destId="{BCE54729-C23D-460A-B6D9-5B0F7AAAE094}" srcOrd="2" destOrd="0" presId="urn:microsoft.com/office/officeart/2005/8/layout/hierarchy6"/>
    <dgm:cxn modelId="{AF88AEAF-113C-4AB5-941D-7EC99C42A62A}" type="presParOf" srcId="{2940E683-8768-49C0-8319-79D0963B5A3F}" destId="{89FF5C42-770A-400D-9FCE-12E0B7CF09F0}" srcOrd="3" destOrd="0" presId="urn:microsoft.com/office/officeart/2005/8/layout/hierarchy6"/>
    <dgm:cxn modelId="{7BF52981-64FC-47E2-BD55-747F99A1FF3A}" type="presParOf" srcId="{89FF5C42-770A-400D-9FCE-12E0B7CF09F0}" destId="{B35A15AA-AFED-4623-8F52-BB5DB86C9DDB}" srcOrd="0" destOrd="0" presId="urn:microsoft.com/office/officeart/2005/8/layout/hierarchy6"/>
    <dgm:cxn modelId="{5E342E11-8835-491F-995D-88F20BC77062}" type="presParOf" srcId="{89FF5C42-770A-400D-9FCE-12E0B7CF09F0}" destId="{76F2631A-4280-481D-B7AD-BB5EABC77E4E}" srcOrd="1" destOrd="0" presId="urn:microsoft.com/office/officeart/2005/8/layout/hierarchy6"/>
    <dgm:cxn modelId="{C7046121-DE36-4295-9409-A7AC106F357E}" type="presParOf" srcId="{09C1423B-0903-4546-A0DC-2C7D50C11C18}" destId="{7D4EEA89-147D-4E95-BD3B-5E53258714BC}" srcOrd="2" destOrd="0" presId="urn:microsoft.com/office/officeart/2005/8/layout/hierarchy6"/>
    <dgm:cxn modelId="{327FF3F5-3591-4F1A-8C71-2D518530FD8C}" type="presParOf" srcId="{09C1423B-0903-4546-A0DC-2C7D50C11C18}" destId="{CF3CC8D0-2AC8-4DA6-87DE-401C136F6BE9}" srcOrd="3" destOrd="0" presId="urn:microsoft.com/office/officeart/2005/8/layout/hierarchy6"/>
    <dgm:cxn modelId="{E67C6398-174D-41C4-8C16-87D45B9EAE0E}" type="presParOf" srcId="{CF3CC8D0-2AC8-4DA6-87DE-401C136F6BE9}" destId="{2D468AAC-51CA-44BC-8C67-A85CF3575BCC}" srcOrd="0" destOrd="0" presId="urn:microsoft.com/office/officeart/2005/8/layout/hierarchy6"/>
    <dgm:cxn modelId="{8222CFB0-9E0F-4140-A9C9-0E3D4FE4F7F8}" type="presParOf" srcId="{CF3CC8D0-2AC8-4DA6-87DE-401C136F6BE9}" destId="{E068838E-DF60-4C87-9DC9-FCB9006B0166}" srcOrd="1" destOrd="0" presId="urn:microsoft.com/office/officeart/2005/8/layout/hierarchy6"/>
    <dgm:cxn modelId="{70478D65-244A-4848-B68F-B2809165BFD3}" type="presParOf" srcId="{09C1423B-0903-4546-A0DC-2C7D50C11C18}" destId="{9F588786-1845-44DC-9CE4-35ED2A78623B}" srcOrd="4" destOrd="0" presId="urn:microsoft.com/office/officeart/2005/8/layout/hierarchy6"/>
    <dgm:cxn modelId="{1677F9C0-054A-463D-A116-6F6BABA8675B}" type="presParOf" srcId="{09C1423B-0903-4546-A0DC-2C7D50C11C18}" destId="{985398EE-BB61-4747-A4E2-290A826D0AB8}" srcOrd="5" destOrd="0" presId="urn:microsoft.com/office/officeart/2005/8/layout/hierarchy6"/>
    <dgm:cxn modelId="{5E0FD008-FE18-4C47-9C27-331F2B4FF68C}" type="presParOf" srcId="{985398EE-BB61-4747-A4E2-290A826D0AB8}" destId="{1C9A1DB3-B620-4E27-B2DC-76D0B4246EBA}" srcOrd="0" destOrd="0" presId="urn:microsoft.com/office/officeart/2005/8/layout/hierarchy6"/>
    <dgm:cxn modelId="{8E86BC5E-FC39-4FEB-A701-AE9AA95C3A52}" type="presParOf" srcId="{985398EE-BB61-4747-A4E2-290A826D0AB8}" destId="{9ED2CB95-FC2B-4DEE-9277-DCB7DDC0437D}" srcOrd="1" destOrd="0" presId="urn:microsoft.com/office/officeart/2005/8/layout/hierarchy6"/>
    <dgm:cxn modelId="{B7EE3F62-1AC4-4EA6-9D88-D1D6902259EB}" type="presParOf" srcId="{09C1423B-0903-4546-A0DC-2C7D50C11C18}" destId="{92CC6E24-E40E-45B6-9562-CC905BD5B4BC}" srcOrd="6" destOrd="0" presId="urn:microsoft.com/office/officeart/2005/8/layout/hierarchy6"/>
    <dgm:cxn modelId="{C9F60291-9678-431F-BCEF-267AC9A91B85}" type="presParOf" srcId="{09C1423B-0903-4546-A0DC-2C7D50C11C18}" destId="{B09F2125-1E5B-4011-A038-E5B8AD65E9E6}" srcOrd="7" destOrd="0" presId="urn:microsoft.com/office/officeart/2005/8/layout/hierarchy6"/>
    <dgm:cxn modelId="{D551FFC7-3577-4936-8687-452457940142}" type="presParOf" srcId="{B09F2125-1E5B-4011-A038-E5B8AD65E9E6}" destId="{14A4B9B4-3D5F-4C84-BC6F-411760D22703}" srcOrd="0" destOrd="0" presId="urn:microsoft.com/office/officeart/2005/8/layout/hierarchy6"/>
    <dgm:cxn modelId="{79404177-FC71-4CA0-B2A8-B366AEA3DA54}" type="presParOf" srcId="{B09F2125-1E5B-4011-A038-E5B8AD65E9E6}" destId="{B0FE776B-2996-42BE-9C20-D26E20ADD6CA}" srcOrd="1" destOrd="0" presId="urn:microsoft.com/office/officeart/2005/8/layout/hierarchy6"/>
    <dgm:cxn modelId="{DAEC7C60-8A2F-4DEB-8442-3EDD5A55EC45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8CC501B0-1DFC-4223-A610-7D4974D290B5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Conjunctions</a:t>
          </a:r>
        </a:p>
      </dgm:t>
    </dgm:pt>
    <dgm:pt modelId="{925BD750-4512-440D-AB38-9BEA6B5EA35D}" type="parTrans" cxnId="{5989A0A6-6858-4CC3-8D67-A7735E6686F3}">
      <dgm:prSet/>
      <dgm:spPr/>
      <dgm:t>
        <a:bodyPr/>
        <a:lstStyle/>
        <a:p>
          <a:endParaRPr lang="en-GB" sz="1400"/>
        </a:p>
      </dgm:t>
    </dgm:pt>
    <dgm:pt modelId="{A772E11A-93A9-4CD0-91F8-E75C82FDBD8A}" type="sibTrans" cxnId="{5989A0A6-6858-4CC3-8D67-A7735E6686F3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2422239F-83B6-47A5-A39F-D1B1C9B7FFF2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/>
            <a:t>Prepositional Phrase</a:t>
          </a:r>
          <a:endParaRPr lang="en-GB" sz="1400" dirty="0"/>
        </a:p>
      </dgm:t>
    </dgm:pt>
    <dgm:pt modelId="{FD220F3E-5AEC-431C-9656-F32DFA117A67}" type="parTrans" cxnId="{E20F1C8A-80D5-4953-8F7B-54B3966D1C83}">
      <dgm:prSet/>
      <dgm:spPr/>
    </dgm:pt>
    <dgm:pt modelId="{AFD6C3F3-2D1E-4E0B-A942-F8BC3D60FDAB}" type="sibTrans" cxnId="{E20F1C8A-80D5-4953-8F7B-54B3966D1C83}">
      <dgm:prSet/>
      <dgm:spPr/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5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5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5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5"/>
      <dgm:spPr/>
    </dgm:pt>
    <dgm:pt modelId="{F965F83D-9EC5-422A-AC7F-21013E865C34}" type="pres">
      <dgm:prSet presAssocID="{EBA8B7DB-6598-4380-B1E1-363E74D81801}" presName="hierChild3" presStyleCnt="0"/>
      <dgm:spPr/>
    </dgm:pt>
    <dgm:pt modelId="{D0CCE52A-8A94-4828-81E4-7706E249D023}" type="pres">
      <dgm:prSet presAssocID="{FD220F3E-5AEC-431C-9656-F32DFA117A67}" presName="Name19" presStyleLbl="parChTrans1D2" presStyleIdx="2" presStyleCnt="5"/>
      <dgm:spPr/>
    </dgm:pt>
    <dgm:pt modelId="{734522C4-5209-4724-8E7D-AC63BC7562C3}" type="pres">
      <dgm:prSet presAssocID="{2422239F-83B6-47A5-A39F-D1B1C9B7FFF2}" presName="Name21" presStyleCnt="0"/>
      <dgm:spPr/>
    </dgm:pt>
    <dgm:pt modelId="{DF7A34BE-E327-44A2-B2EE-1EECD0A1CF7E}" type="pres">
      <dgm:prSet presAssocID="{2422239F-83B6-47A5-A39F-D1B1C9B7FFF2}" presName="level2Shape" presStyleLbl="node2" presStyleIdx="2" presStyleCnt="5"/>
      <dgm:spPr/>
    </dgm:pt>
    <dgm:pt modelId="{D0E4EE77-0927-4E53-945C-E1CC013B63AB}" type="pres">
      <dgm:prSet presAssocID="{2422239F-83B6-47A5-A39F-D1B1C9B7FFF2}" presName="hierChild3" presStyleCnt="0"/>
      <dgm:spPr/>
    </dgm:pt>
    <dgm:pt modelId="{8F07F99B-93BA-4DC2-B33F-3FE6E29EA551}" type="pres">
      <dgm:prSet presAssocID="{925BD750-4512-440D-AB38-9BEA6B5EA35D}" presName="Name19" presStyleLbl="parChTrans1D2" presStyleIdx="3" presStyleCnt="5"/>
      <dgm:spPr/>
    </dgm:pt>
    <dgm:pt modelId="{C918A4CF-6101-43F9-BA9C-2A68D66288F7}" type="pres">
      <dgm:prSet presAssocID="{8CC501B0-1DFC-4223-A610-7D4974D290B5}" presName="Name21" presStyleCnt="0"/>
      <dgm:spPr/>
    </dgm:pt>
    <dgm:pt modelId="{EB58192B-CA91-48C1-AFA1-71F8342A1FC4}" type="pres">
      <dgm:prSet presAssocID="{8CC501B0-1DFC-4223-A610-7D4974D290B5}" presName="level2Shape" presStyleLbl="node2" presStyleIdx="3" presStyleCnt="5" custScaleX="119917"/>
      <dgm:spPr/>
    </dgm:pt>
    <dgm:pt modelId="{1ED08E15-1335-47AE-8ECE-CF291B9B5CFB}" type="pres">
      <dgm:prSet presAssocID="{8CC501B0-1DFC-4223-A610-7D4974D290B5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4" presStyleCnt="5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4" presStyleCnt="5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E94EFD62-2B26-4892-B680-411D1D92CF70}" type="presOf" srcId="{2422239F-83B6-47A5-A39F-D1B1C9B7FFF2}" destId="{DF7A34BE-E327-44A2-B2EE-1EECD0A1CF7E}" srcOrd="0" destOrd="0" presId="urn:microsoft.com/office/officeart/2005/8/layout/hierarchy6"/>
    <dgm:cxn modelId="{33080644-18C7-4A21-B073-62A9C288211C}" type="presOf" srcId="{FD220F3E-5AEC-431C-9656-F32DFA117A67}" destId="{D0CCE52A-8A94-4828-81E4-7706E249D023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E20F1C8A-80D5-4953-8F7B-54B3966D1C83}" srcId="{11C582FB-D301-4A67-835D-4CB7CEB50770}" destId="{2422239F-83B6-47A5-A39F-D1B1C9B7FFF2}" srcOrd="2" destOrd="0" parTransId="{FD220F3E-5AEC-431C-9656-F32DFA117A67}" sibTransId="{AFD6C3F3-2D1E-4E0B-A942-F8BC3D60FDAB}"/>
    <dgm:cxn modelId="{4F20339D-50BE-42D4-972C-05D430CA8476}" type="presOf" srcId="{8CC501B0-1DFC-4223-A610-7D4974D290B5}" destId="{EB58192B-CA91-48C1-AFA1-71F8342A1FC4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5989A0A6-6858-4CC3-8D67-A7735E6686F3}" srcId="{11C582FB-D301-4A67-835D-4CB7CEB50770}" destId="{8CC501B0-1DFC-4223-A610-7D4974D290B5}" srcOrd="3" destOrd="0" parTransId="{925BD750-4512-440D-AB38-9BEA6B5EA35D}" sibTransId="{A772E11A-93A9-4CD0-91F8-E75C82FDBD8A}"/>
    <dgm:cxn modelId="{7E6684AF-FA65-4FD5-AD28-33C10DDC0BF0}" type="presOf" srcId="{925BD750-4512-440D-AB38-9BEA6B5EA35D}" destId="{8F07F99B-93BA-4DC2-B33F-3FE6E29EA551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DBB8B9CA-692D-42E3-AFE6-AF58877DC3D0}" srcId="{11C582FB-D301-4A67-835D-4CB7CEB50770}" destId="{E4077D0A-89B9-48D0-B430-37B0E120FC14}" srcOrd="4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AB0EC86B-71B2-4394-8924-7287AF017E5F}" type="presParOf" srcId="{0810A678-E60C-4760-BC00-63A28DF49489}" destId="{D0CCE52A-8A94-4828-81E4-7706E249D023}" srcOrd="4" destOrd="0" presId="urn:microsoft.com/office/officeart/2005/8/layout/hierarchy6"/>
    <dgm:cxn modelId="{418EE320-AB64-4C19-8430-387C5819544B}" type="presParOf" srcId="{0810A678-E60C-4760-BC00-63A28DF49489}" destId="{734522C4-5209-4724-8E7D-AC63BC7562C3}" srcOrd="5" destOrd="0" presId="urn:microsoft.com/office/officeart/2005/8/layout/hierarchy6"/>
    <dgm:cxn modelId="{7771EEF0-BC1F-445D-8EFE-CD6A6D8F1A0B}" type="presParOf" srcId="{734522C4-5209-4724-8E7D-AC63BC7562C3}" destId="{DF7A34BE-E327-44A2-B2EE-1EECD0A1CF7E}" srcOrd="0" destOrd="0" presId="urn:microsoft.com/office/officeart/2005/8/layout/hierarchy6"/>
    <dgm:cxn modelId="{5F378F23-7507-4D9C-A114-8103A57A0F33}" type="presParOf" srcId="{734522C4-5209-4724-8E7D-AC63BC7562C3}" destId="{D0E4EE77-0927-4E53-945C-E1CC013B63AB}" srcOrd="1" destOrd="0" presId="urn:microsoft.com/office/officeart/2005/8/layout/hierarchy6"/>
    <dgm:cxn modelId="{0A6FCC74-ACE4-4E72-9524-377C1730CA9C}" type="presParOf" srcId="{0810A678-E60C-4760-BC00-63A28DF49489}" destId="{8F07F99B-93BA-4DC2-B33F-3FE6E29EA551}" srcOrd="6" destOrd="0" presId="urn:microsoft.com/office/officeart/2005/8/layout/hierarchy6"/>
    <dgm:cxn modelId="{A13E5869-A58A-4952-A5F9-33904B97E9C4}" type="presParOf" srcId="{0810A678-E60C-4760-BC00-63A28DF49489}" destId="{C918A4CF-6101-43F9-BA9C-2A68D66288F7}" srcOrd="7" destOrd="0" presId="urn:microsoft.com/office/officeart/2005/8/layout/hierarchy6"/>
    <dgm:cxn modelId="{2755BE61-AB03-4C8A-AFBB-BBD3B3AC70D0}" type="presParOf" srcId="{C918A4CF-6101-43F9-BA9C-2A68D66288F7}" destId="{EB58192B-CA91-48C1-AFA1-71F8342A1FC4}" srcOrd="0" destOrd="0" presId="urn:microsoft.com/office/officeart/2005/8/layout/hierarchy6"/>
    <dgm:cxn modelId="{531BA352-7248-43FA-B06E-A8E1F87A938B}" type="presParOf" srcId="{C918A4CF-6101-43F9-BA9C-2A68D66288F7}" destId="{1ED08E15-1335-47AE-8ECE-CF291B9B5CFB}" srcOrd="1" destOrd="0" presId="urn:microsoft.com/office/officeart/2005/8/layout/hierarchy6"/>
    <dgm:cxn modelId="{C25A8247-4BD5-4EA4-BEE3-5B8CE0D4835F}" type="presParOf" srcId="{0810A678-E60C-4760-BC00-63A28DF49489}" destId="{F7436063-BF3D-4400-ABDF-46A0C91AC2E1}" srcOrd="8" destOrd="0" presId="urn:microsoft.com/office/officeart/2005/8/layout/hierarchy6"/>
    <dgm:cxn modelId="{269459FE-844F-4787-9A50-922F7301D704}" type="presParOf" srcId="{0810A678-E60C-4760-BC00-63A28DF49489}" destId="{8C1F71A8-7336-4E9E-BE3C-D799F837D69C}" srcOrd="9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Verb Phrase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8CC501B0-1DFC-4223-A610-7D4974D290B5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Conjunctions</a:t>
          </a:r>
        </a:p>
      </dgm:t>
    </dgm:pt>
    <dgm:pt modelId="{925BD750-4512-440D-AB38-9BEA6B5EA35D}" type="parTrans" cxnId="{5989A0A6-6858-4CC3-8D67-A7735E6686F3}">
      <dgm:prSet/>
      <dgm:spPr/>
      <dgm:t>
        <a:bodyPr/>
        <a:lstStyle/>
        <a:p>
          <a:endParaRPr lang="en-GB" sz="1400"/>
        </a:p>
      </dgm:t>
    </dgm:pt>
    <dgm:pt modelId="{A772E11A-93A9-4CD0-91F8-E75C82FDBD8A}" type="sibTrans" cxnId="{5989A0A6-6858-4CC3-8D67-A7735E6686F3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527489AC-A532-4A25-9230-BA5CF45166A0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/>
            <a:t>Prepositional Phrase</a:t>
          </a:r>
          <a:endParaRPr lang="en-GB" sz="1400" dirty="0"/>
        </a:p>
      </dgm:t>
    </dgm:pt>
    <dgm:pt modelId="{7A249A19-F908-4000-B331-946B2DA907AE}" type="parTrans" cxnId="{F427AA51-DE24-46B7-9306-33E427E6D55B}">
      <dgm:prSet/>
      <dgm:spPr/>
    </dgm:pt>
    <dgm:pt modelId="{5BD0B2CA-3C61-405D-8C44-6BCBB3380744}" type="sibTrans" cxnId="{F427AA51-DE24-46B7-9306-33E427E6D55B}">
      <dgm:prSet/>
      <dgm:spPr/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5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5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5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5"/>
      <dgm:spPr/>
    </dgm:pt>
    <dgm:pt modelId="{F965F83D-9EC5-422A-AC7F-21013E865C34}" type="pres">
      <dgm:prSet presAssocID="{EBA8B7DB-6598-4380-B1E1-363E74D81801}" presName="hierChild3" presStyleCnt="0"/>
      <dgm:spPr/>
    </dgm:pt>
    <dgm:pt modelId="{33DAD557-6448-417E-AFDF-E86D50DB7076}" type="pres">
      <dgm:prSet presAssocID="{7A249A19-F908-4000-B331-946B2DA907AE}" presName="Name19" presStyleLbl="parChTrans1D2" presStyleIdx="2" presStyleCnt="5"/>
      <dgm:spPr/>
    </dgm:pt>
    <dgm:pt modelId="{7FD8B4E3-21B6-421E-B48C-AF753C5FC54E}" type="pres">
      <dgm:prSet presAssocID="{527489AC-A532-4A25-9230-BA5CF45166A0}" presName="Name21" presStyleCnt="0"/>
      <dgm:spPr/>
    </dgm:pt>
    <dgm:pt modelId="{FCCDF65A-8148-4903-B1C3-51ABAD736C99}" type="pres">
      <dgm:prSet presAssocID="{527489AC-A532-4A25-9230-BA5CF45166A0}" presName="level2Shape" presStyleLbl="node2" presStyleIdx="2" presStyleCnt="5"/>
      <dgm:spPr/>
    </dgm:pt>
    <dgm:pt modelId="{4CA802BB-5841-4F59-9083-115730598AC2}" type="pres">
      <dgm:prSet presAssocID="{527489AC-A532-4A25-9230-BA5CF45166A0}" presName="hierChild3" presStyleCnt="0"/>
      <dgm:spPr/>
    </dgm:pt>
    <dgm:pt modelId="{8F07F99B-93BA-4DC2-B33F-3FE6E29EA551}" type="pres">
      <dgm:prSet presAssocID="{925BD750-4512-440D-AB38-9BEA6B5EA35D}" presName="Name19" presStyleLbl="parChTrans1D2" presStyleIdx="3" presStyleCnt="5"/>
      <dgm:spPr/>
    </dgm:pt>
    <dgm:pt modelId="{C918A4CF-6101-43F9-BA9C-2A68D66288F7}" type="pres">
      <dgm:prSet presAssocID="{8CC501B0-1DFC-4223-A610-7D4974D290B5}" presName="Name21" presStyleCnt="0"/>
      <dgm:spPr/>
    </dgm:pt>
    <dgm:pt modelId="{EB58192B-CA91-48C1-AFA1-71F8342A1FC4}" type="pres">
      <dgm:prSet presAssocID="{8CC501B0-1DFC-4223-A610-7D4974D290B5}" presName="level2Shape" presStyleLbl="node2" presStyleIdx="3" presStyleCnt="5" custScaleX="119917"/>
      <dgm:spPr/>
    </dgm:pt>
    <dgm:pt modelId="{1ED08E15-1335-47AE-8ECE-CF291B9B5CFB}" type="pres">
      <dgm:prSet presAssocID="{8CC501B0-1DFC-4223-A610-7D4974D290B5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4" presStyleCnt="5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4" presStyleCnt="5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F427AA51-DE24-46B7-9306-33E427E6D55B}" srcId="{11C582FB-D301-4A67-835D-4CB7CEB50770}" destId="{527489AC-A532-4A25-9230-BA5CF45166A0}" srcOrd="2" destOrd="0" parTransId="{7A249A19-F908-4000-B331-946B2DA907AE}" sibTransId="{5BD0B2CA-3C61-405D-8C44-6BCBB3380744}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4F20339D-50BE-42D4-972C-05D430CA8476}" type="presOf" srcId="{8CC501B0-1DFC-4223-A610-7D4974D290B5}" destId="{EB58192B-CA91-48C1-AFA1-71F8342A1FC4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5989A0A6-6858-4CC3-8D67-A7735E6686F3}" srcId="{11C582FB-D301-4A67-835D-4CB7CEB50770}" destId="{8CC501B0-1DFC-4223-A610-7D4974D290B5}" srcOrd="3" destOrd="0" parTransId="{925BD750-4512-440D-AB38-9BEA6B5EA35D}" sibTransId="{A772E11A-93A9-4CD0-91F8-E75C82FDBD8A}"/>
    <dgm:cxn modelId="{7E6684AF-FA65-4FD5-AD28-33C10DDC0BF0}" type="presOf" srcId="{925BD750-4512-440D-AB38-9BEA6B5EA35D}" destId="{8F07F99B-93BA-4DC2-B33F-3FE6E29EA551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5DFA1EC0-51B2-4B91-89AB-BD0A742D14A2}" type="presOf" srcId="{7A249A19-F908-4000-B331-946B2DA907AE}" destId="{33DAD557-6448-417E-AFDF-E86D50DB7076}" srcOrd="0" destOrd="0" presId="urn:microsoft.com/office/officeart/2005/8/layout/hierarchy6"/>
    <dgm:cxn modelId="{DBB8B9CA-692D-42E3-AFE6-AF58877DC3D0}" srcId="{11C582FB-D301-4A67-835D-4CB7CEB50770}" destId="{E4077D0A-89B9-48D0-B430-37B0E120FC14}" srcOrd="4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6C28BFFC-7E3D-46A8-91DC-C35F073CBEF9}" type="presOf" srcId="{527489AC-A532-4A25-9230-BA5CF45166A0}" destId="{FCCDF65A-8148-4903-B1C3-51ABAD736C99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03535460-5683-4E33-8675-3FC8DD68BBBF}" type="presParOf" srcId="{0810A678-E60C-4760-BC00-63A28DF49489}" destId="{33DAD557-6448-417E-AFDF-E86D50DB7076}" srcOrd="4" destOrd="0" presId="urn:microsoft.com/office/officeart/2005/8/layout/hierarchy6"/>
    <dgm:cxn modelId="{1A69B496-76AD-404C-8C2D-CF9BFB413CD1}" type="presParOf" srcId="{0810A678-E60C-4760-BC00-63A28DF49489}" destId="{7FD8B4E3-21B6-421E-B48C-AF753C5FC54E}" srcOrd="5" destOrd="0" presId="urn:microsoft.com/office/officeart/2005/8/layout/hierarchy6"/>
    <dgm:cxn modelId="{0EDE8F47-A9E2-4878-98F8-531146BBEED6}" type="presParOf" srcId="{7FD8B4E3-21B6-421E-B48C-AF753C5FC54E}" destId="{FCCDF65A-8148-4903-B1C3-51ABAD736C99}" srcOrd="0" destOrd="0" presId="urn:microsoft.com/office/officeart/2005/8/layout/hierarchy6"/>
    <dgm:cxn modelId="{B826116E-FBB9-460B-B40C-2497EDCDE14A}" type="presParOf" srcId="{7FD8B4E3-21B6-421E-B48C-AF753C5FC54E}" destId="{4CA802BB-5841-4F59-9083-115730598AC2}" srcOrd="1" destOrd="0" presId="urn:microsoft.com/office/officeart/2005/8/layout/hierarchy6"/>
    <dgm:cxn modelId="{0A6FCC74-ACE4-4E72-9524-377C1730CA9C}" type="presParOf" srcId="{0810A678-E60C-4760-BC00-63A28DF49489}" destId="{8F07F99B-93BA-4DC2-B33F-3FE6E29EA551}" srcOrd="6" destOrd="0" presId="urn:microsoft.com/office/officeart/2005/8/layout/hierarchy6"/>
    <dgm:cxn modelId="{A13E5869-A58A-4952-A5F9-33904B97E9C4}" type="presParOf" srcId="{0810A678-E60C-4760-BC00-63A28DF49489}" destId="{C918A4CF-6101-43F9-BA9C-2A68D66288F7}" srcOrd="7" destOrd="0" presId="urn:microsoft.com/office/officeart/2005/8/layout/hierarchy6"/>
    <dgm:cxn modelId="{2755BE61-AB03-4C8A-AFBB-BBD3B3AC70D0}" type="presParOf" srcId="{C918A4CF-6101-43F9-BA9C-2A68D66288F7}" destId="{EB58192B-CA91-48C1-AFA1-71F8342A1FC4}" srcOrd="0" destOrd="0" presId="urn:microsoft.com/office/officeart/2005/8/layout/hierarchy6"/>
    <dgm:cxn modelId="{531BA352-7248-43FA-B06E-A8E1F87A938B}" type="presParOf" srcId="{C918A4CF-6101-43F9-BA9C-2A68D66288F7}" destId="{1ED08E15-1335-47AE-8ECE-CF291B9B5CFB}" srcOrd="1" destOrd="0" presId="urn:microsoft.com/office/officeart/2005/8/layout/hierarchy6"/>
    <dgm:cxn modelId="{C25A8247-4BD5-4EA4-BEE3-5B8CE0D4835F}" type="presParOf" srcId="{0810A678-E60C-4760-BC00-63A28DF49489}" destId="{F7436063-BF3D-4400-ABDF-46A0C91AC2E1}" srcOrd="8" destOrd="0" presId="urn:microsoft.com/office/officeart/2005/8/layout/hierarchy6"/>
    <dgm:cxn modelId="{269459FE-844F-4787-9A50-922F7301D704}" type="presParOf" srcId="{0810A678-E60C-4760-BC00-63A28DF49489}" destId="{8C1F71A8-7336-4E9E-BE3C-D799F837D69C}" srcOrd="9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Verb Phrase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8CC501B0-1DFC-4223-A610-7D4974D290B5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Conjunctions</a:t>
          </a:r>
        </a:p>
      </dgm:t>
    </dgm:pt>
    <dgm:pt modelId="{925BD750-4512-440D-AB38-9BEA6B5EA35D}" type="parTrans" cxnId="{5989A0A6-6858-4CC3-8D67-A7735E6686F3}">
      <dgm:prSet/>
      <dgm:spPr/>
      <dgm:t>
        <a:bodyPr/>
        <a:lstStyle/>
        <a:p>
          <a:endParaRPr lang="en-GB" sz="1400"/>
        </a:p>
      </dgm:t>
    </dgm:pt>
    <dgm:pt modelId="{A772E11A-93A9-4CD0-91F8-E75C82FDBD8A}" type="sibTrans" cxnId="{5989A0A6-6858-4CC3-8D67-A7735E6686F3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527489AC-A532-4A25-9230-BA5CF45166A0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Prepositional Phrase – Where things are</a:t>
          </a:r>
        </a:p>
      </dgm:t>
    </dgm:pt>
    <dgm:pt modelId="{7A249A19-F908-4000-B331-946B2DA907AE}" type="parTrans" cxnId="{F427AA51-DE24-46B7-9306-33E427E6D55B}">
      <dgm:prSet/>
      <dgm:spPr/>
    </dgm:pt>
    <dgm:pt modelId="{5BD0B2CA-3C61-405D-8C44-6BCBB3380744}" type="sibTrans" cxnId="{F427AA51-DE24-46B7-9306-33E427E6D55B}">
      <dgm:prSet/>
      <dgm:spPr/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5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5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5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5"/>
      <dgm:spPr/>
    </dgm:pt>
    <dgm:pt modelId="{F965F83D-9EC5-422A-AC7F-21013E865C34}" type="pres">
      <dgm:prSet presAssocID="{EBA8B7DB-6598-4380-B1E1-363E74D81801}" presName="hierChild3" presStyleCnt="0"/>
      <dgm:spPr/>
    </dgm:pt>
    <dgm:pt modelId="{33DAD557-6448-417E-AFDF-E86D50DB7076}" type="pres">
      <dgm:prSet presAssocID="{7A249A19-F908-4000-B331-946B2DA907AE}" presName="Name19" presStyleLbl="parChTrans1D2" presStyleIdx="2" presStyleCnt="5"/>
      <dgm:spPr/>
    </dgm:pt>
    <dgm:pt modelId="{7FD8B4E3-21B6-421E-B48C-AF753C5FC54E}" type="pres">
      <dgm:prSet presAssocID="{527489AC-A532-4A25-9230-BA5CF45166A0}" presName="Name21" presStyleCnt="0"/>
      <dgm:spPr/>
    </dgm:pt>
    <dgm:pt modelId="{FCCDF65A-8148-4903-B1C3-51ABAD736C99}" type="pres">
      <dgm:prSet presAssocID="{527489AC-A532-4A25-9230-BA5CF45166A0}" presName="level2Shape" presStyleLbl="node2" presStyleIdx="2" presStyleCnt="5"/>
      <dgm:spPr/>
    </dgm:pt>
    <dgm:pt modelId="{4CA802BB-5841-4F59-9083-115730598AC2}" type="pres">
      <dgm:prSet presAssocID="{527489AC-A532-4A25-9230-BA5CF45166A0}" presName="hierChild3" presStyleCnt="0"/>
      <dgm:spPr/>
    </dgm:pt>
    <dgm:pt modelId="{8F07F99B-93BA-4DC2-B33F-3FE6E29EA551}" type="pres">
      <dgm:prSet presAssocID="{925BD750-4512-440D-AB38-9BEA6B5EA35D}" presName="Name19" presStyleLbl="parChTrans1D2" presStyleIdx="3" presStyleCnt="5"/>
      <dgm:spPr/>
    </dgm:pt>
    <dgm:pt modelId="{C918A4CF-6101-43F9-BA9C-2A68D66288F7}" type="pres">
      <dgm:prSet presAssocID="{8CC501B0-1DFC-4223-A610-7D4974D290B5}" presName="Name21" presStyleCnt="0"/>
      <dgm:spPr/>
    </dgm:pt>
    <dgm:pt modelId="{EB58192B-CA91-48C1-AFA1-71F8342A1FC4}" type="pres">
      <dgm:prSet presAssocID="{8CC501B0-1DFC-4223-A610-7D4974D290B5}" presName="level2Shape" presStyleLbl="node2" presStyleIdx="3" presStyleCnt="5" custScaleX="119917"/>
      <dgm:spPr/>
    </dgm:pt>
    <dgm:pt modelId="{1ED08E15-1335-47AE-8ECE-CF291B9B5CFB}" type="pres">
      <dgm:prSet presAssocID="{8CC501B0-1DFC-4223-A610-7D4974D290B5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4" presStyleCnt="5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4" presStyleCnt="5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F427AA51-DE24-46B7-9306-33E427E6D55B}" srcId="{11C582FB-D301-4A67-835D-4CB7CEB50770}" destId="{527489AC-A532-4A25-9230-BA5CF45166A0}" srcOrd="2" destOrd="0" parTransId="{7A249A19-F908-4000-B331-946B2DA907AE}" sibTransId="{5BD0B2CA-3C61-405D-8C44-6BCBB3380744}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4F20339D-50BE-42D4-972C-05D430CA8476}" type="presOf" srcId="{8CC501B0-1DFC-4223-A610-7D4974D290B5}" destId="{EB58192B-CA91-48C1-AFA1-71F8342A1FC4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5989A0A6-6858-4CC3-8D67-A7735E6686F3}" srcId="{11C582FB-D301-4A67-835D-4CB7CEB50770}" destId="{8CC501B0-1DFC-4223-A610-7D4974D290B5}" srcOrd="3" destOrd="0" parTransId="{925BD750-4512-440D-AB38-9BEA6B5EA35D}" sibTransId="{A772E11A-93A9-4CD0-91F8-E75C82FDBD8A}"/>
    <dgm:cxn modelId="{7E6684AF-FA65-4FD5-AD28-33C10DDC0BF0}" type="presOf" srcId="{925BD750-4512-440D-AB38-9BEA6B5EA35D}" destId="{8F07F99B-93BA-4DC2-B33F-3FE6E29EA551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5DFA1EC0-51B2-4B91-89AB-BD0A742D14A2}" type="presOf" srcId="{7A249A19-F908-4000-B331-946B2DA907AE}" destId="{33DAD557-6448-417E-AFDF-E86D50DB7076}" srcOrd="0" destOrd="0" presId="urn:microsoft.com/office/officeart/2005/8/layout/hierarchy6"/>
    <dgm:cxn modelId="{DBB8B9CA-692D-42E3-AFE6-AF58877DC3D0}" srcId="{11C582FB-D301-4A67-835D-4CB7CEB50770}" destId="{E4077D0A-89B9-48D0-B430-37B0E120FC14}" srcOrd="4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6C28BFFC-7E3D-46A8-91DC-C35F073CBEF9}" type="presOf" srcId="{527489AC-A532-4A25-9230-BA5CF45166A0}" destId="{FCCDF65A-8148-4903-B1C3-51ABAD736C99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03535460-5683-4E33-8675-3FC8DD68BBBF}" type="presParOf" srcId="{0810A678-E60C-4760-BC00-63A28DF49489}" destId="{33DAD557-6448-417E-AFDF-E86D50DB7076}" srcOrd="4" destOrd="0" presId="urn:microsoft.com/office/officeart/2005/8/layout/hierarchy6"/>
    <dgm:cxn modelId="{1A69B496-76AD-404C-8C2D-CF9BFB413CD1}" type="presParOf" srcId="{0810A678-E60C-4760-BC00-63A28DF49489}" destId="{7FD8B4E3-21B6-421E-B48C-AF753C5FC54E}" srcOrd="5" destOrd="0" presId="urn:microsoft.com/office/officeart/2005/8/layout/hierarchy6"/>
    <dgm:cxn modelId="{0EDE8F47-A9E2-4878-98F8-531146BBEED6}" type="presParOf" srcId="{7FD8B4E3-21B6-421E-B48C-AF753C5FC54E}" destId="{FCCDF65A-8148-4903-B1C3-51ABAD736C99}" srcOrd="0" destOrd="0" presId="urn:microsoft.com/office/officeart/2005/8/layout/hierarchy6"/>
    <dgm:cxn modelId="{B826116E-FBB9-460B-B40C-2497EDCDE14A}" type="presParOf" srcId="{7FD8B4E3-21B6-421E-B48C-AF753C5FC54E}" destId="{4CA802BB-5841-4F59-9083-115730598AC2}" srcOrd="1" destOrd="0" presId="urn:microsoft.com/office/officeart/2005/8/layout/hierarchy6"/>
    <dgm:cxn modelId="{0A6FCC74-ACE4-4E72-9524-377C1730CA9C}" type="presParOf" srcId="{0810A678-E60C-4760-BC00-63A28DF49489}" destId="{8F07F99B-93BA-4DC2-B33F-3FE6E29EA551}" srcOrd="6" destOrd="0" presId="urn:microsoft.com/office/officeart/2005/8/layout/hierarchy6"/>
    <dgm:cxn modelId="{A13E5869-A58A-4952-A5F9-33904B97E9C4}" type="presParOf" srcId="{0810A678-E60C-4760-BC00-63A28DF49489}" destId="{C918A4CF-6101-43F9-BA9C-2A68D66288F7}" srcOrd="7" destOrd="0" presId="urn:microsoft.com/office/officeart/2005/8/layout/hierarchy6"/>
    <dgm:cxn modelId="{2755BE61-AB03-4C8A-AFBB-BBD3B3AC70D0}" type="presParOf" srcId="{C918A4CF-6101-43F9-BA9C-2A68D66288F7}" destId="{EB58192B-CA91-48C1-AFA1-71F8342A1FC4}" srcOrd="0" destOrd="0" presId="urn:microsoft.com/office/officeart/2005/8/layout/hierarchy6"/>
    <dgm:cxn modelId="{531BA352-7248-43FA-B06E-A8E1F87A938B}" type="presParOf" srcId="{C918A4CF-6101-43F9-BA9C-2A68D66288F7}" destId="{1ED08E15-1335-47AE-8ECE-CF291B9B5CFB}" srcOrd="1" destOrd="0" presId="urn:microsoft.com/office/officeart/2005/8/layout/hierarchy6"/>
    <dgm:cxn modelId="{C25A8247-4BD5-4EA4-BEE3-5B8CE0D4835F}" type="presParOf" srcId="{0810A678-E60C-4760-BC00-63A28DF49489}" destId="{F7436063-BF3D-4400-ABDF-46A0C91AC2E1}" srcOrd="8" destOrd="0" presId="urn:microsoft.com/office/officeart/2005/8/layout/hierarchy6"/>
    <dgm:cxn modelId="{269459FE-844F-4787-9A50-922F7301D704}" type="presParOf" srcId="{0810A678-E60C-4760-BC00-63A28DF49489}" destId="{8C1F71A8-7336-4E9E-BE3C-D799F837D69C}" srcOrd="9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Verb Phrase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8CC501B0-1DFC-4223-A610-7D4974D290B5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Conjunctions – Connects words</a:t>
          </a:r>
        </a:p>
      </dgm:t>
    </dgm:pt>
    <dgm:pt modelId="{925BD750-4512-440D-AB38-9BEA6B5EA35D}" type="parTrans" cxnId="{5989A0A6-6858-4CC3-8D67-A7735E6686F3}">
      <dgm:prSet/>
      <dgm:spPr/>
      <dgm:t>
        <a:bodyPr/>
        <a:lstStyle/>
        <a:p>
          <a:endParaRPr lang="en-GB" sz="1400"/>
        </a:p>
      </dgm:t>
    </dgm:pt>
    <dgm:pt modelId="{A772E11A-93A9-4CD0-91F8-E75C82FDBD8A}" type="sibTrans" cxnId="{5989A0A6-6858-4CC3-8D67-A7735E6686F3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02BEFB9E-3290-4569-98E4-11887A0F5DE8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Prepositional Phrase – Where things are</a:t>
          </a:r>
        </a:p>
      </dgm:t>
    </dgm:pt>
    <dgm:pt modelId="{C627D4B9-3EF5-443F-A704-016503970CCC}" type="parTrans" cxnId="{9336093D-733D-45FD-92FE-DF0B579C4337}">
      <dgm:prSet/>
      <dgm:spPr/>
    </dgm:pt>
    <dgm:pt modelId="{115ACC5B-79B1-4788-8EF4-B5D26521B289}" type="sibTrans" cxnId="{9336093D-733D-45FD-92FE-DF0B579C4337}">
      <dgm:prSet/>
      <dgm:spPr/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5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5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5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5"/>
      <dgm:spPr/>
    </dgm:pt>
    <dgm:pt modelId="{F965F83D-9EC5-422A-AC7F-21013E865C34}" type="pres">
      <dgm:prSet presAssocID="{EBA8B7DB-6598-4380-B1E1-363E74D81801}" presName="hierChild3" presStyleCnt="0"/>
      <dgm:spPr/>
    </dgm:pt>
    <dgm:pt modelId="{D522323D-ED9F-446B-955C-BF395B6677E3}" type="pres">
      <dgm:prSet presAssocID="{C627D4B9-3EF5-443F-A704-016503970CCC}" presName="Name19" presStyleLbl="parChTrans1D2" presStyleIdx="2" presStyleCnt="5"/>
      <dgm:spPr/>
    </dgm:pt>
    <dgm:pt modelId="{138C59C0-6C4D-4715-B63D-27AF2D52DDC4}" type="pres">
      <dgm:prSet presAssocID="{02BEFB9E-3290-4569-98E4-11887A0F5DE8}" presName="Name21" presStyleCnt="0"/>
      <dgm:spPr/>
    </dgm:pt>
    <dgm:pt modelId="{B19C2F92-FAF3-4E8C-959F-A3714F602941}" type="pres">
      <dgm:prSet presAssocID="{02BEFB9E-3290-4569-98E4-11887A0F5DE8}" presName="level2Shape" presStyleLbl="node2" presStyleIdx="2" presStyleCnt="5"/>
      <dgm:spPr/>
    </dgm:pt>
    <dgm:pt modelId="{E41F3A57-03D4-4F4A-AA47-A7C032CD9281}" type="pres">
      <dgm:prSet presAssocID="{02BEFB9E-3290-4569-98E4-11887A0F5DE8}" presName="hierChild3" presStyleCnt="0"/>
      <dgm:spPr/>
    </dgm:pt>
    <dgm:pt modelId="{8F07F99B-93BA-4DC2-B33F-3FE6E29EA551}" type="pres">
      <dgm:prSet presAssocID="{925BD750-4512-440D-AB38-9BEA6B5EA35D}" presName="Name19" presStyleLbl="parChTrans1D2" presStyleIdx="3" presStyleCnt="5"/>
      <dgm:spPr/>
    </dgm:pt>
    <dgm:pt modelId="{C918A4CF-6101-43F9-BA9C-2A68D66288F7}" type="pres">
      <dgm:prSet presAssocID="{8CC501B0-1DFC-4223-A610-7D4974D290B5}" presName="Name21" presStyleCnt="0"/>
      <dgm:spPr/>
    </dgm:pt>
    <dgm:pt modelId="{EB58192B-CA91-48C1-AFA1-71F8342A1FC4}" type="pres">
      <dgm:prSet presAssocID="{8CC501B0-1DFC-4223-A610-7D4974D290B5}" presName="level2Shape" presStyleLbl="node2" presStyleIdx="3" presStyleCnt="5" custScaleX="119917"/>
      <dgm:spPr/>
    </dgm:pt>
    <dgm:pt modelId="{1ED08E15-1335-47AE-8ECE-CF291B9B5CFB}" type="pres">
      <dgm:prSet presAssocID="{8CC501B0-1DFC-4223-A610-7D4974D290B5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4" presStyleCnt="5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4" presStyleCnt="5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81400400-19EC-4503-BC09-1DE52EED1E33}" type="presOf" srcId="{C627D4B9-3EF5-443F-A704-016503970CCC}" destId="{D522323D-ED9F-446B-955C-BF395B6677E3}" srcOrd="0" destOrd="0" presId="urn:microsoft.com/office/officeart/2005/8/layout/hierarchy6"/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9336093D-733D-45FD-92FE-DF0B579C4337}" srcId="{11C582FB-D301-4A67-835D-4CB7CEB50770}" destId="{02BEFB9E-3290-4569-98E4-11887A0F5DE8}" srcOrd="2" destOrd="0" parTransId="{C627D4B9-3EF5-443F-A704-016503970CCC}" sibTransId="{115ACC5B-79B1-4788-8EF4-B5D26521B289}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285FCE75-2FB2-452D-B078-58A59B893D56}" type="presOf" srcId="{02BEFB9E-3290-4569-98E4-11887A0F5DE8}" destId="{B19C2F92-FAF3-4E8C-959F-A3714F602941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4F20339D-50BE-42D4-972C-05D430CA8476}" type="presOf" srcId="{8CC501B0-1DFC-4223-A610-7D4974D290B5}" destId="{EB58192B-CA91-48C1-AFA1-71F8342A1FC4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5989A0A6-6858-4CC3-8D67-A7735E6686F3}" srcId="{11C582FB-D301-4A67-835D-4CB7CEB50770}" destId="{8CC501B0-1DFC-4223-A610-7D4974D290B5}" srcOrd="3" destOrd="0" parTransId="{925BD750-4512-440D-AB38-9BEA6B5EA35D}" sibTransId="{A772E11A-93A9-4CD0-91F8-E75C82FDBD8A}"/>
    <dgm:cxn modelId="{7E6684AF-FA65-4FD5-AD28-33C10DDC0BF0}" type="presOf" srcId="{925BD750-4512-440D-AB38-9BEA6B5EA35D}" destId="{8F07F99B-93BA-4DC2-B33F-3FE6E29EA551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DBB8B9CA-692D-42E3-AFE6-AF58877DC3D0}" srcId="{11C582FB-D301-4A67-835D-4CB7CEB50770}" destId="{E4077D0A-89B9-48D0-B430-37B0E120FC14}" srcOrd="4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B3083B5-796E-40CD-903A-7C7159E6E611}" type="presParOf" srcId="{0810A678-E60C-4760-BC00-63A28DF49489}" destId="{D522323D-ED9F-446B-955C-BF395B6677E3}" srcOrd="4" destOrd="0" presId="urn:microsoft.com/office/officeart/2005/8/layout/hierarchy6"/>
    <dgm:cxn modelId="{E8216493-0AEF-4DB0-A8FC-C08C6B47A13C}" type="presParOf" srcId="{0810A678-E60C-4760-BC00-63A28DF49489}" destId="{138C59C0-6C4D-4715-B63D-27AF2D52DDC4}" srcOrd="5" destOrd="0" presId="urn:microsoft.com/office/officeart/2005/8/layout/hierarchy6"/>
    <dgm:cxn modelId="{D770C2F2-9492-41D4-9FD1-B63E084A3198}" type="presParOf" srcId="{138C59C0-6C4D-4715-B63D-27AF2D52DDC4}" destId="{B19C2F92-FAF3-4E8C-959F-A3714F602941}" srcOrd="0" destOrd="0" presId="urn:microsoft.com/office/officeart/2005/8/layout/hierarchy6"/>
    <dgm:cxn modelId="{31EB4F1C-3DFE-4690-8883-9F7F81022ACD}" type="presParOf" srcId="{138C59C0-6C4D-4715-B63D-27AF2D52DDC4}" destId="{E41F3A57-03D4-4F4A-AA47-A7C032CD9281}" srcOrd="1" destOrd="0" presId="urn:microsoft.com/office/officeart/2005/8/layout/hierarchy6"/>
    <dgm:cxn modelId="{0A6FCC74-ACE4-4E72-9524-377C1730CA9C}" type="presParOf" srcId="{0810A678-E60C-4760-BC00-63A28DF49489}" destId="{8F07F99B-93BA-4DC2-B33F-3FE6E29EA551}" srcOrd="6" destOrd="0" presId="urn:microsoft.com/office/officeart/2005/8/layout/hierarchy6"/>
    <dgm:cxn modelId="{A13E5869-A58A-4952-A5F9-33904B97E9C4}" type="presParOf" srcId="{0810A678-E60C-4760-BC00-63A28DF49489}" destId="{C918A4CF-6101-43F9-BA9C-2A68D66288F7}" srcOrd="7" destOrd="0" presId="urn:microsoft.com/office/officeart/2005/8/layout/hierarchy6"/>
    <dgm:cxn modelId="{2755BE61-AB03-4C8A-AFBB-BBD3B3AC70D0}" type="presParOf" srcId="{C918A4CF-6101-43F9-BA9C-2A68D66288F7}" destId="{EB58192B-CA91-48C1-AFA1-71F8342A1FC4}" srcOrd="0" destOrd="0" presId="urn:microsoft.com/office/officeart/2005/8/layout/hierarchy6"/>
    <dgm:cxn modelId="{531BA352-7248-43FA-B06E-A8E1F87A938B}" type="presParOf" srcId="{C918A4CF-6101-43F9-BA9C-2A68D66288F7}" destId="{1ED08E15-1335-47AE-8ECE-CF291B9B5CFB}" srcOrd="1" destOrd="0" presId="urn:microsoft.com/office/officeart/2005/8/layout/hierarchy6"/>
    <dgm:cxn modelId="{C25A8247-4BD5-4EA4-BEE3-5B8CE0D4835F}" type="presParOf" srcId="{0810A678-E60C-4760-BC00-63A28DF49489}" destId="{F7436063-BF3D-4400-ABDF-46A0C91AC2E1}" srcOrd="8" destOrd="0" presId="urn:microsoft.com/office/officeart/2005/8/layout/hierarchy6"/>
    <dgm:cxn modelId="{269459FE-844F-4787-9A50-922F7301D704}" type="presParOf" srcId="{0810A678-E60C-4760-BC00-63A28DF49489}" destId="{8C1F71A8-7336-4E9E-BE3C-D799F837D69C}" srcOrd="9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Verb Phrase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8CC501B0-1DFC-4223-A610-7D4974D290B5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Conjunctions – Connects words</a:t>
          </a:r>
        </a:p>
      </dgm:t>
    </dgm:pt>
    <dgm:pt modelId="{925BD750-4512-440D-AB38-9BEA6B5EA35D}" type="parTrans" cxnId="{5989A0A6-6858-4CC3-8D67-A7735E6686F3}">
      <dgm:prSet/>
      <dgm:spPr/>
      <dgm:t>
        <a:bodyPr/>
        <a:lstStyle/>
        <a:p>
          <a:endParaRPr lang="en-GB" sz="1400"/>
        </a:p>
      </dgm:t>
    </dgm:pt>
    <dgm:pt modelId="{A772E11A-93A9-4CD0-91F8-E75C82FDBD8A}" type="sibTrans" cxnId="{5989A0A6-6858-4CC3-8D67-A7735E6686F3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Punctuation – </a:t>
          </a:r>
          <a:br>
            <a:rPr lang="en-GB" sz="1400" dirty="0"/>
          </a:br>
          <a:r>
            <a:rPr lang="en-GB" sz="1400" dirty="0"/>
            <a:t>Helps readers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15876-1153-4886-BFA1-89A7AA49CC10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/>
            <a:t>Prepositional Phrase – Where things are</a:t>
          </a:r>
          <a:endParaRPr lang="en-GB" sz="1400" dirty="0"/>
        </a:p>
      </dgm:t>
    </dgm:pt>
    <dgm:pt modelId="{16AA132D-AC14-4B2F-B189-872C31B144D3}" type="parTrans" cxnId="{7FEA8A9E-2719-4318-9980-B2E577ECE6F1}">
      <dgm:prSet/>
      <dgm:spPr/>
    </dgm:pt>
    <dgm:pt modelId="{F56DB375-0A97-4717-A3E0-D3123FC8401E}" type="sibTrans" cxnId="{7FEA8A9E-2719-4318-9980-B2E577ECE6F1}">
      <dgm:prSet/>
      <dgm:spPr/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5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5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5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5"/>
      <dgm:spPr/>
    </dgm:pt>
    <dgm:pt modelId="{F965F83D-9EC5-422A-AC7F-21013E865C34}" type="pres">
      <dgm:prSet presAssocID="{EBA8B7DB-6598-4380-B1E1-363E74D81801}" presName="hierChild3" presStyleCnt="0"/>
      <dgm:spPr/>
    </dgm:pt>
    <dgm:pt modelId="{A0F0C4E5-FBA0-47F3-A6DE-F8A72191E242}" type="pres">
      <dgm:prSet presAssocID="{16AA132D-AC14-4B2F-B189-872C31B144D3}" presName="Name19" presStyleLbl="parChTrans1D2" presStyleIdx="2" presStyleCnt="5"/>
      <dgm:spPr/>
    </dgm:pt>
    <dgm:pt modelId="{93E4EBBD-E5B8-4FBE-9290-AD1547D48FBA}" type="pres">
      <dgm:prSet presAssocID="{AC515876-1153-4886-BFA1-89A7AA49CC10}" presName="Name21" presStyleCnt="0"/>
      <dgm:spPr/>
    </dgm:pt>
    <dgm:pt modelId="{7C2FE6FF-E32B-487E-8705-239499E6B050}" type="pres">
      <dgm:prSet presAssocID="{AC515876-1153-4886-BFA1-89A7AA49CC10}" presName="level2Shape" presStyleLbl="node2" presStyleIdx="2" presStyleCnt="5"/>
      <dgm:spPr/>
    </dgm:pt>
    <dgm:pt modelId="{9A880B84-D301-4EBF-BB01-BD15E063D61E}" type="pres">
      <dgm:prSet presAssocID="{AC515876-1153-4886-BFA1-89A7AA49CC10}" presName="hierChild3" presStyleCnt="0"/>
      <dgm:spPr/>
    </dgm:pt>
    <dgm:pt modelId="{8F07F99B-93BA-4DC2-B33F-3FE6E29EA551}" type="pres">
      <dgm:prSet presAssocID="{925BD750-4512-440D-AB38-9BEA6B5EA35D}" presName="Name19" presStyleLbl="parChTrans1D2" presStyleIdx="3" presStyleCnt="5"/>
      <dgm:spPr/>
    </dgm:pt>
    <dgm:pt modelId="{C918A4CF-6101-43F9-BA9C-2A68D66288F7}" type="pres">
      <dgm:prSet presAssocID="{8CC501B0-1DFC-4223-A610-7D4974D290B5}" presName="Name21" presStyleCnt="0"/>
      <dgm:spPr/>
    </dgm:pt>
    <dgm:pt modelId="{EB58192B-CA91-48C1-AFA1-71F8342A1FC4}" type="pres">
      <dgm:prSet presAssocID="{8CC501B0-1DFC-4223-A610-7D4974D290B5}" presName="level2Shape" presStyleLbl="node2" presStyleIdx="3" presStyleCnt="5" custScaleX="119917"/>
      <dgm:spPr/>
    </dgm:pt>
    <dgm:pt modelId="{1ED08E15-1335-47AE-8ECE-CF291B9B5CFB}" type="pres">
      <dgm:prSet presAssocID="{8CC501B0-1DFC-4223-A610-7D4974D290B5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4" presStyleCnt="5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4" presStyleCnt="5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E3EEE31E-FAED-4661-A929-946C2A26DD1D}" type="presOf" srcId="{16AA132D-AC14-4B2F-B189-872C31B144D3}" destId="{A0F0C4E5-FBA0-47F3-A6DE-F8A72191E242}" srcOrd="0" destOrd="0" presId="urn:microsoft.com/office/officeart/2005/8/layout/hierarchy6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6A46B078-9648-43A0-BAC6-8C4BBE14C138}" type="presOf" srcId="{AC515876-1153-4886-BFA1-89A7AA49CC10}" destId="{7C2FE6FF-E32B-487E-8705-239499E6B050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4F20339D-50BE-42D4-972C-05D430CA8476}" type="presOf" srcId="{8CC501B0-1DFC-4223-A610-7D4974D290B5}" destId="{EB58192B-CA91-48C1-AFA1-71F8342A1FC4}" srcOrd="0" destOrd="0" presId="urn:microsoft.com/office/officeart/2005/8/layout/hierarchy6"/>
    <dgm:cxn modelId="{7FEA8A9E-2719-4318-9980-B2E577ECE6F1}" srcId="{11C582FB-D301-4A67-835D-4CB7CEB50770}" destId="{AC515876-1153-4886-BFA1-89A7AA49CC10}" srcOrd="2" destOrd="0" parTransId="{16AA132D-AC14-4B2F-B189-872C31B144D3}" sibTransId="{F56DB375-0A97-4717-A3E0-D3123FC8401E}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5989A0A6-6858-4CC3-8D67-A7735E6686F3}" srcId="{11C582FB-D301-4A67-835D-4CB7CEB50770}" destId="{8CC501B0-1DFC-4223-A610-7D4974D290B5}" srcOrd="3" destOrd="0" parTransId="{925BD750-4512-440D-AB38-9BEA6B5EA35D}" sibTransId="{A772E11A-93A9-4CD0-91F8-E75C82FDBD8A}"/>
    <dgm:cxn modelId="{7E6684AF-FA65-4FD5-AD28-33C10DDC0BF0}" type="presOf" srcId="{925BD750-4512-440D-AB38-9BEA6B5EA35D}" destId="{8F07F99B-93BA-4DC2-B33F-3FE6E29EA551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DBB8B9CA-692D-42E3-AFE6-AF58877DC3D0}" srcId="{11C582FB-D301-4A67-835D-4CB7CEB50770}" destId="{E4077D0A-89B9-48D0-B430-37B0E120FC14}" srcOrd="4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17C380A0-79B0-4921-8F2B-265F6BA41E15}" type="presParOf" srcId="{0810A678-E60C-4760-BC00-63A28DF49489}" destId="{A0F0C4E5-FBA0-47F3-A6DE-F8A72191E242}" srcOrd="4" destOrd="0" presId="urn:microsoft.com/office/officeart/2005/8/layout/hierarchy6"/>
    <dgm:cxn modelId="{5C389873-FE6F-4597-91C0-1E8B240036A0}" type="presParOf" srcId="{0810A678-E60C-4760-BC00-63A28DF49489}" destId="{93E4EBBD-E5B8-4FBE-9290-AD1547D48FBA}" srcOrd="5" destOrd="0" presId="urn:microsoft.com/office/officeart/2005/8/layout/hierarchy6"/>
    <dgm:cxn modelId="{40EB3D8F-863C-4301-95FD-898DC7E45660}" type="presParOf" srcId="{93E4EBBD-E5B8-4FBE-9290-AD1547D48FBA}" destId="{7C2FE6FF-E32B-487E-8705-239499E6B050}" srcOrd="0" destOrd="0" presId="urn:microsoft.com/office/officeart/2005/8/layout/hierarchy6"/>
    <dgm:cxn modelId="{F0134C09-6C1A-4B24-9482-730A2DF27D4B}" type="presParOf" srcId="{93E4EBBD-E5B8-4FBE-9290-AD1547D48FBA}" destId="{9A880B84-D301-4EBF-BB01-BD15E063D61E}" srcOrd="1" destOrd="0" presId="urn:microsoft.com/office/officeart/2005/8/layout/hierarchy6"/>
    <dgm:cxn modelId="{0A6FCC74-ACE4-4E72-9524-377C1730CA9C}" type="presParOf" srcId="{0810A678-E60C-4760-BC00-63A28DF49489}" destId="{8F07F99B-93BA-4DC2-B33F-3FE6E29EA551}" srcOrd="6" destOrd="0" presId="urn:microsoft.com/office/officeart/2005/8/layout/hierarchy6"/>
    <dgm:cxn modelId="{A13E5869-A58A-4952-A5F9-33904B97E9C4}" type="presParOf" srcId="{0810A678-E60C-4760-BC00-63A28DF49489}" destId="{C918A4CF-6101-43F9-BA9C-2A68D66288F7}" srcOrd="7" destOrd="0" presId="urn:microsoft.com/office/officeart/2005/8/layout/hierarchy6"/>
    <dgm:cxn modelId="{2755BE61-AB03-4C8A-AFBB-BBD3B3AC70D0}" type="presParOf" srcId="{C918A4CF-6101-43F9-BA9C-2A68D66288F7}" destId="{EB58192B-CA91-48C1-AFA1-71F8342A1FC4}" srcOrd="0" destOrd="0" presId="urn:microsoft.com/office/officeart/2005/8/layout/hierarchy6"/>
    <dgm:cxn modelId="{531BA352-7248-43FA-B06E-A8E1F87A938B}" type="presParOf" srcId="{C918A4CF-6101-43F9-BA9C-2A68D66288F7}" destId="{1ED08E15-1335-47AE-8ECE-CF291B9B5CFB}" srcOrd="1" destOrd="0" presId="urn:microsoft.com/office/officeart/2005/8/layout/hierarchy6"/>
    <dgm:cxn modelId="{C25A8247-4BD5-4EA4-BEE3-5B8CE0D4835F}" type="presParOf" srcId="{0810A678-E60C-4760-BC00-63A28DF49489}" destId="{F7436063-BF3D-4400-ABDF-46A0C91AC2E1}" srcOrd="8" destOrd="0" presId="urn:microsoft.com/office/officeart/2005/8/layout/hierarchy6"/>
    <dgm:cxn modelId="{269459FE-844F-4787-9A50-922F7301D704}" type="presParOf" srcId="{0810A678-E60C-4760-BC00-63A28DF49489}" destId="{8C1F71A8-7336-4E9E-BE3C-D799F837D69C}" srcOrd="9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25186BC-08B3-4851-B4B7-96248D7C8D8F}">
      <dgm:prSet phldrT="[Text]" custT="1"/>
      <dgm:spPr/>
      <dgm:t>
        <a:bodyPr/>
        <a:lstStyle/>
        <a:p>
          <a:r>
            <a:rPr lang="en-GB" sz="1400" dirty="0"/>
            <a:t>Noun</a:t>
          </a:r>
        </a:p>
      </dgm:t>
    </dgm:pt>
    <dgm:pt modelId="{04FF5126-8F85-4DD3-8878-2ED344EF0AC8}" type="parTrans" cxnId="{4263D82C-33FC-48F8-BB71-75203EC79970}">
      <dgm:prSet/>
      <dgm:spPr/>
      <dgm:t>
        <a:bodyPr/>
        <a:lstStyle/>
        <a:p>
          <a:endParaRPr lang="en-GB" sz="1400"/>
        </a:p>
      </dgm:t>
    </dgm:pt>
    <dgm:pt modelId="{2AB8D5A9-5E1A-4939-96C0-9E248CC1985C}" type="sibTrans" cxnId="{4263D82C-33FC-48F8-BB71-75203EC79970}">
      <dgm:prSet/>
      <dgm:spPr/>
      <dgm:t>
        <a:bodyPr/>
        <a:lstStyle/>
        <a:p>
          <a:endParaRPr lang="en-GB" sz="1400"/>
        </a:p>
      </dgm:t>
    </dgm:pt>
    <dgm:pt modelId="{A4222348-6226-480F-ABED-86D890CCE803}">
      <dgm:prSet phldrT="[Text]" custT="1"/>
      <dgm:spPr/>
      <dgm:t>
        <a:bodyPr/>
        <a:lstStyle/>
        <a:p>
          <a:r>
            <a:rPr lang="en-GB" sz="1400" dirty="0"/>
            <a:t>Adjective</a:t>
          </a:r>
        </a:p>
      </dgm:t>
    </dgm:pt>
    <dgm:pt modelId="{9510B265-B036-458B-9CAF-29F8D1CC219C}" type="parTrans" cxnId="{AC8421BD-95B4-4E3F-985D-156C1242AAF2}">
      <dgm:prSet/>
      <dgm:spPr/>
      <dgm:t>
        <a:bodyPr/>
        <a:lstStyle/>
        <a:p>
          <a:endParaRPr lang="en-GB" sz="1400"/>
        </a:p>
      </dgm:t>
    </dgm:pt>
    <dgm:pt modelId="{5FA5F68D-1145-40F2-8F7A-DF00294067D7}" type="sibTrans" cxnId="{AC8421BD-95B4-4E3F-985D-156C1242AAF2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8CC501B0-1DFC-4223-A610-7D4974D290B5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Conjunctions</a:t>
          </a:r>
        </a:p>
      </dgm:t>
    </dgm:pt>
    <dgm:pt modelId="{925BD750-4512-440D-AB38-9BEA6B5EA35D}" type="parTrans" cxnId="{5989A0A6-6858-4CC3-8D67-A7735E6686F3}">
      <dgm:prSet/>
      <dgm:spPr/>
      <dgm:t>
        <a:bodyPr/>
        <a:lstStyle/>
        <a:p>
          <a:endParaRPr lang="en-GB" sz="1400"/>
        </a:p>
      </dgm:t>
    </dgm:pt>
    <dgm:pt modelId="{A772E11A-93A9-4CD0-91F8-E75C82FDBD8A}" type="sibTrans" cxnId="{5989A0A6-6858-4CC3-8D67-A7735E6686F3}">
      <dgm:prSet/>
      <dgm:spPr/>
      <dgm:t>
        <a:bodyPr/>
        <a:lstStyle/>
        <a:p>
          <a:endParaRPr lang="en-GB" sz="1400"/>
        </a:p>
      </dgm:t>
    </dgm:pt>
    <dgm:pt modelId="{31AF8B68-B15A-4E4B-BDF6-198E0CF56D5A}">
      <dgm:prSet phldrT="[Text]" custT="1"/>
      <dgm:spPr/>
      <dgm:t>
        <a:bodyPr/>
        <a:lstStyle/>
        <a:p>
          <a:r>
            <a:rPr lang="en-GB" sz="1400" dirty="0"/>
            <a:t>Pronoun</a:t>
          </a:r>
        </a:p>
      </dgm:t>
    </dgm:pt>
    <dgm:pt modelId="{04975909-97A7-44ED-879F-6F6B103B99A4}" type="parTrans" cxnId="{FDA0E20E-A12D-438F-8FD2-EA7AC71CCAEF}">
      <dgm:prSet/>
      <dgm:spPr/>
      <dgm:t>
        <a:bodyPr/>
        <a:lstStyle/>
        <a:p>
          <a:endParaRPr lang="en-GB" sz="1400"/>
        </a:p>
      </dgm:t>
    </dgm:pt>
    <dgm:pt modelId="{5B3D1B14-A2D1-4FCB-8424-4FAF63AEE310}" type="sibTrans" cxnId="{FDA0E20E-A12D-438F-8FD2-EA7AC71CCAEF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4801CD27-9E90-4A40-A722-62C24B44C260}">
      <dgm:prSet phldrT="[Text]" custT="1"/>
      <dgm:spPr/>
      <dgm:t>
        <a:bodyPr/>
        <a:lstStyle/>
        <a:p>
          <a:r>
            <a:rPr lang="en-GB" sz="1400" dirty="0"/>
            <a:t>Determiners</a:t>
          </a:r>
        </a:p>
      </dgm:t>
    </dgm:pt>
    <dgm:pt modelId="{ACE82301-C8F3-4A2F-B0ED-DCA78A9A2F98}" type="parTrans" cxnId="{ECCCB7AC-5C93-4255-A4FF-35AE22123293}">
      <dgm:prSet/>
      <dgm:spPr/>
      <dgm:t>
        <a:bodyPr/>
        <a:lstStyle/>
        <a:p>
          <a:endParaRPr lang="en-GB" sz="1400"/>
        </a:p>
      </dgm:t>
    </dgm:pt>
    <dgm:pt modelId="{61C11559-6DD9-4D97-9D0A-90C229B71AFD}" type="sibTrans" cxnId="{ECCCB7AC-5C93-4255-A4FF-35AE22123293}">
      <dgm:prSet/>
      <dgm:spPr/>
      <dgm:t>
        <a:bodyPr/>
        <a:lstStyle/>
        <a:p>
          <a:endParaRPr lang="en-GB" sz="1400"/>
        </a:p>
      </dgm:t>
    </dgm:pt>
    <dgm:pt modelId="{4016F58F-D41A-40E5-A28E-7984D9898E2C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Prepositional Phrase</a:t>
          </a:r>
        </a:p>
      </dgm:t>
    </dgm:pt>
    <dgm:pt modelId="{43B1D8DD-7DCE-415C-B157-DD89576FD182}" type="parTrans" cxnId="{815CCCC5-FE7B-4246-ADED-EF7FC44C115B}">
      <dgm:prSet/>
      <dgm:spPr/>
    </dgm:pt>
    <dgm:pt modelId="{8A461E5B-EADD-4BA9-9EB0-546EA764ED91}" type="sibTrans" cxnId="{815CCCC5-FE7B-4246-ADED-EF7FC44C115B}">
      <dgm:prSet/>
      <dgm:spPr/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5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5"/>
      <dgm:spPr/>
    </dgm:pt>
    <dgm:pt modelId="{A88F0D0A-72A4-4B5D-B0A7-0F9BD5683579}" type="pres">
      <dgm:prSet presAssocID="{CA4CC870-5F8C-4950-9C3F-CDDD8D47B8FE}" presName="hierChild3" presStyleCnt="0"/>
      <dgm:spPr/>
    </dgm:pt>
    <dgm:pt modelId="{86F95A29-5235-422D-96EE-BAFAABAD6257}" type="pres">
      <dgm:prSet presAssocID="{04FF5126-8F85-4DD3-8878-2ED344EF0AC8}" presName="Name19" presStyleLbl="parChTrans1D3" presStyleIdx="0" presStyleCnt="4"/>
      <dgm:spPr/>
    </dgm:pt>
    <dgm:pt modelId="{2F297B09-7C1C-4424-9901-E82569B998A9}" type="pres">
      <dgm:prSet presAssocID="{E25186BC-08B3-4851-B4B7-96248D7C8D8F}" presName="Name21" presStyleCnt="0"/>
      <dgm:spPr/>
    </dgm:pt>
    <dgm:pt modelId="{8AA4D341-142C-42FE-98DE-66A6F20AECB5}" type="pres">
      <dgm:prSet presAssocID="{E25186BC-08B3-4851-B4B7-96248D7C8D8F}" presName="level2Shape" presStyleLbl="node3" presStyleIdx="0" presStyleCnt="4"/>
      <dgm:spPr/>
    </dgm:pt>
    <dgm:pt modelId="{2940E683-8768-49C0-8319-79D0963B5A3F}" type="pres">
      <dgm:prSet presAssocID="{E25186BC-08B3-4851-B4B7-96248D7C8D8F}" presName="hierChild3" presStyleCnt="0"/>
      <dgm:spPr/>
    </dgm:pt>
    <dgm:pt modelId="{BCE54729-C23D-460A-B6D9-5B0F7AAAE094}" type="pres">
      <dgm:prSet presAssocID="{04975909-97A7-44ED-879F-6F6B103B99A4}" presName="Name19" presStyleLbl="parChTrans1D3" presStyleIdx="1" presStyleCnt="4"/>
      <dgm:spPr/>
    </dgm:pt>
    <dgm:pt modelId="{89FF5C42-770A-400D-9FCE-12E0B7CF09F0}" type="pres">
      <dgm:prSet presAssocID="{31AF8B68-B15A-4E4B-BDF6-198E0CF56D5A}" presName="Name21" presStyleCnt="0"/>
      <dgm:spPr/>
    </dgm:pt>
    <dgm:pt modelId="{B35A15AA-AFED-4623-8F52-BB5DB86C9DDB}" type="pres">
      <dgm:prSet presAssocID="{31AF8B68-B15A-4E4B-BDF6-198E0CF56D5A}" presName="level2Shape" presStyleLbl="node3" presStyleIdx="1" presStyleCnt="4"/>
      <dgm:spPr/>
    </dgm:pt>
    <dgm:pt modelId="{76F2631A-4280-481D-B7AD-BB5EABC77E4E}" type="pres">
      <dgm:prSet presAssocID="{31AF8B68-B15A-4E4B-BDF6-198E0CF56D5A}" presName="hierChild3" presStyleCnt="0"/>
      <dgm:spPr/>
    </dgm:pt>
    <dgm:pt modelId="{9F588786-1845-44DC-9CE4-35ED2A78623B}" type="pres">
      <dgm:prSet presAssocID="{9510B265-B036-458B-9CAF-29F8D1CC219C}" presName="Name19" presStyleLbl="parChTrans1D3" presStyleIdx="2" presStyleCnt="4"/>
      <dgm:spPr/>
    </dgm:pt>
    <dgm:pt modelId="{985398EE-BB61-4747-A4E2-290A826D0AB8}" type="pres">
      <dgm:prSet presAssocID="{A4222348-6226-480F-ABED-86D890CCE803}" presName="Name21" presStyleCnt="0"/>
      <dgm:spPr/>
    </dgm:pt>
    <dgm:pt modelId="{1C9A1DB3-B620-4E27-B2DC-76D0B4246EBA}" type="pres">
      <dgm:prSet presAssocID="{A4222348-6226-480F-ABED-86D890CCE803}" presName="level2Shape" presStyleLbl="node3" presStyleIdx="2" presStyleCnt="4"/>
      <dgm:spPr/>
    </dgm:pt>
    <dgm:pt modelId="{9ED2CB95-FC2B-4DEE-9277-DCB7DDC0437D}" type="pres">
      <dgm:prSet presAssocID="{A4222348-6226-480F-ABED-86D890CCE803}" presName="hierChild3" presStyleCnt="0"/>
      <dgm:spPr/>
    </dgm:pt>
    <dgm:pt modelId="{92CC6E24-E40E-45B6-9562-CC905BD5B4BC}" type="pres">
      <dgm:prSet presAssocID="{ACE82301-C8F3-4A2F-B0ED-DCA78A9A2F98}" presName="Name19" presStyleLbl="parChTrans1D3" presStyleIdx="3" presStyleCnt="4"/>
      <dgm:spPr/>
    </dgm:pt>
    <dgm:pt modelId="{B09F2125-1E5B-4011-A038-E5B8AD65E9E6}" type="pres">
      <dgm:prSet presAssocID="{4801CD27-9E90-4A40-A722-62C24B44C260}" presName="Name21" presStyleCnt="0"/>
      <dgm:spPr/>
    </dgm:pt>
    <dgm:pt modelId="{14A4B9B4-3D5F-4C84-BC6F-411760D22703}" type="pres">
      <dgm:prSet presAssocID="{4801CD27-9E90-4A40-A722-62C24B44C260}" presName="level2Shape" presStyleLbl="node3" presStyleIdx="3" presStyleCnt="4" custScaleX="132818"/>
      <dgm:spPr/>
    </dgm:pt>
    <dgm:pt modelId="{B0FE776B-2996-42BE-9C20-D26E20ADD6CA}" type="pres">
      <dgm:prSet presAssocID="{4801CD27-9E90-4A40-A722-62C24B44C260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5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5"/>
      <dgm:spPr/>
    </dgm:pt>
    <dgm:pt modelId="{F965F83D-9EC5-422A-AC7F-21013E865C34}" type="pres">
      <dgm:prSet presAssocID="{EBA8B7DB-6598-4380-B1E1-363E74D81801}" presName="hierChild3" presStyleCnt="0"/>
      <dgm:spPr/>
    </dgm:pt>
    <dgm:pt modelId="{147DD3E6-8AA0-4021-AFCA-F79C524AFDC6}" type="pres">
      <dgm:prSet presAssocID="{43B1D8DD-7DCE-415C-B157-DD89576FD182}" presName="Name19" presStyleLbl="parChTrans1D2" presStyleIdx="2" presStyleCnt="5"/>
      <dgm:spPr/>
    </dgm:pt>
    <dgm:pt modelId="{31218BF1-66ED-4D54-8D35-E0DB8DCBF02D}" type="pres">
      <dgm:prSet presAssocID="{4016F58F-D41A-40E5-A28E-7984D9898E2C}" presName="Name21" presStyleCnt="0"/>
      <dgm:spPr/>
    </dgm:pt>
    <dgm:pt modelId="{83470837-13E4-48DF-B49A-36CA4EE5B223}" type="pres">
      <dgm:prSet presAssocID="{4016F58F-D41A-40E5-A28E-7984D9898E2C}" presName="level2Shape" presStyleLbl="node2" presStyleIdx="2" presStyleCnt="5" custScaleX="112487"/>
      <dgm:spPr/>
    </dgm:pt>
    <dgm:pt modelId="{EF4D9218-D48B-4866-8134-E6F0EE8C97D0}" type="pres">
      <dgm:prSet presAssocID="{4016F58F-D41A-40E5-A28E-7984D9898E2C}" presName="hierChild3" presStyleCnt="0"/>
      <dgm:spPr/>
    </dgm:pt>
    <dgm:pt modelId="{8F07F99B-93BA-4DC2-B33F-3FE6E29EA551}" type="pres">
      <dgm:prSet presAssocID="{925BD750-4512-440D-AB38-9BEA6B5EA35D}" presName="Name19" presStyleLbl="parChTrans1D2" presStyleIdx="3" presStyleCnt="5"/>
      <dgm:spPr/>
    </dgm:pt>
    <dgm:pt modelId="{C918A4CF-6101-43F9-BA9C-2A68D66288F7}" type="pres">
      <dgm:prSet presAssocID="{8CC501B0-1DFC-4223-A610-7D4974D290B5}" presName="Name21" presStyleCnt="0"/>
      <dgm:spPr/>
    </dgm:pt>
    <dgm:pt modelId="{EB58192B-CA91-48C1-AFA1-71F8342A1FC4}" type="pres">
      <dgm:prSet presAssocID="{8CC501B0-1DFC-4223-A610-7D4974D290B5}" presName="level2Shape" presStyleLbl="node2" presStyleIdx="3" presStyleCnt="5" custScaleX="119917"/>
      <dgm:spPr/>
    </dgm:pt>
    <dgm:pt modelId="{1ED08E15-1335-47AE-8ECE-CF291B9B5CFB}" type="pres">
      <dgm:prSet presAssocID="{8CC501B0-1DFC-4223-A610-7D4974D290B5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4" presStyleCnt="5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4" presStyleCnt="5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FDA0E20E-A12D-438F-8FD2-EA7AC71CCAEF}" srcId="{CA4CC870-5F8C-4950-9C3F-CDDD8D47B8FE}" destId="{31AF8B68-B15A-4E4B-BDF6-198E0CF56D5A}" srcOrd="1" destOrd="0" parTransId="{04975909-97A7-44ED-879F-6F6B103B99A4}" sibTransId="{5B3D1B14-A2D1-4FCB-8424-4FAF63AEE310}"/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15791D-6E0B-427C-905F-44B8CB360B5C}" type="presOf" srcId="{ACE82301-C8F3-4A2F-B0ED-DCA78A9A2F98}" destId="{92CC6E24-E40E-45B6-9562-CC905BD5B4BC}" srcOrd="0" destOrd="0" presId="urn:microsoft.com/office/officeart/2005/8/layout/hierarchy6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4263D82C-33FC-48F8-BB71-75203EC79970}" srcId="{CA4CC870-5F8C-4950-9C3F-CDDD8D47B8FE}" destId="{E25186BC-08B3-4851-B4B7-96248D7C8D8F}" srcOrd="0" destOrd="0" parTransId="{04FF5126-8F85-4DD3-8878-2ED344EF0AC8}" sibTransId="{2AB8D5A9-5E1A-4939-96C0-9E248CC1985C}"/>
    <dgm:cxn modelId="{5E417B3F-4A53-4E83-8C9C-54C8C52B7144}" type="presOf" srcId="{4016F58F-D41A-40E5-A28E-7984D9898E2C}" destId="{83470837-13E4-48DF-B49A-36CA4EE5B223}" srcOrd="0" destOrd="0" presId="urn:microsoft.com/office/officeart/2005/8/layout/hierarchy6"/>
    <dgm:cxn modelId="{FDFC4961-BE48-4ECB-969A-939D13431BD9}" type="presOf" srcId="{9510B265-B036-458B-9CAF-29F8D1CC219C}" destId="{9F588786-1845-44DC-9CE4-35ED2A78623B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62FCD966-0DCC-42B7-84C9-573704CD6E45}" type="presOf" srcId="{4801CD27-9E90-4A40-A722-62C24B44C260}" destId="{14A4B9B4-3D5F-4C84-BC6F-411760D22703}" srcOrd="0" destOrd="0" presId="urn:microsoft.com/office/officeart/2005/8/layout/hierarchy6"/>
    <dgm:cxn modelId="{F378F446-D463-4B96-8B4A-3EC32B232D64}" type="presOf" srcId="{E25186BC-08B3-4851-B4B7-96248D7C8D8F}" destId="{8AA4D341-142C-42FE-98DE-66A6F20AECB5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4F20339D-50BE-42D4-972C-05D430CA8476}" type="presOf" srcId="{8CC501B0-1DFC-4223-A610-7D4974D290B5}" destId="{EB58192B-CA91-48C1-AFA1-71F8342A1FC4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5989A0A6-6858-4CC3-8D67-A7735E6686F3}" srcId="{11C582FB-D301-4A67-835D-4CB7CEB50770}" destId="{8CC501B0-1DFC-4223-A610-7D4974D290B5}" srcOrd="3" destOrd="0" parTransId="{925BD750-4512-440D-AB38-9BEA6B5EA35D}" sibTransId="{A772E11A-93A9-4CD0-91F8-E75C82FDBD8A}"/>
    <dgm:cxn modelId="{ECCCB7AC-5C93-4255-A4FF-35AE22123293}" srcId="{CA4CC870-5F8C-4950-9C3F-CDDD8D47B8FE}" destId="{4801CD27-9E90-4A40-A722-62C24B44C260}" srcOrd="3" destOrd="0" parTransId="{ACE82301-C8F3-4A2F-B0ED-DCA78A9A2F98}" sibTransId="{61C11559-6DD9-4D97-9D0A-90C229B71AFD}"/>
    <dgm:cxn modelId="{7E6684AF-FA65-4FD5-AD28-33C10DDC0BF0}" type="presOf" srcId="{925BD750-4512-440D-AB38-9BEA6B5EA35D}" destId="{8F07F99B-93BA-4DC2-B33F-3FE6E29EA551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86E9C5B8-7440-40C3-9DA2-0228263707B1}" type="presOf" srcId="{04FF5126-8F85-4DD3-8878-2ED344EF0AC8}" destId="{86F95A29-5235-422D-96EE-BAFAABAD6257}" srcOrd="0" destOrd="0" presId="urn:microsoft.com/office/officeart/2005/8/layout/hierarchy6"/>
    <dgm:cxn modelId="{AC8421BD-95B4-4E3F-985D-156C1242AAF2}" srcId="{CA4CC870-5F8C-4950-9C3F-CDDD8D47B8FE}" destId="{A4222348-6226-480F-ABED-86D890CCE803}" srcOrd="2" destOrd="0" parTransId="{9510B265-B036-458B-9CAF-29F8D1CC219C}" sibTransId="{5FA5F68D-1145-40F2-8F7A-DF00294067D7}"/>
    <dgm:cxn modelId="{815CCCC5-FE7B-4246-ADED-EF7FC44C115B}" srcId="{11C582FB-D301-4A67-835D-4CB7CEB50770}" destId="{4016F58F-D41A-40E5-A28E-7984D9898E2C}" srcOrd="2" destOrd="0" parTransId="{43B1D8DD-7DCE-415C-B157-DD89576FD182}" sibTransId="{8A461E5B-EADD-4BA9-9EB0-546EA764ED91}"/>
    <dgm:cxn modelId="{DBB8B9CA-692D-42E3-AFE6-AF58877DC3D0}" srcId="{11C582FB-D301-4A67-835D-4CB7CEB50770}" destId="{E4077D0A-89B9-48D0-B430-37B0E120FC14}" srcOrd="4" destOrd="0" parTransId="{25080C42-F311-4646-B860-4B2E41968E42}" sibTransId="{AC568F33-1585-41F7-B29A-FEEE8D945C6D}"/>
    <dgm:cxn modelId="{5628DACB-FC6E-487D-905C-D461237EBA33}" type="presOf" srcId="{31AF8B68-B15A-4E4B-BDF6-198E0CF56D5A}" destId="{B35A15AA-AFED-4623-8F52-BB5DB86C9DDB}" srcOrd="0" destOrd="0" presId="urn:microsoft.com/office/officeart/2005/8/layout/hierarchy6"/>
    <dgm:cxn modelId="{2F0D08D2-81FE-443A-A8B1-C8A8C962C8BA}" type="presOf" srcId="{04975909-97A7-44ED-879F-6F6B103B99A4}" destId="{BCE54729-C23D-460A-B6D9-5B0F7AAAE094}" srcOrd="0" destOrd="0" presId="urn:microsoft.com/office/officeart/2005/8/layout/hierarchy6"/>
    <dgm:cxn modelId="{E3D416D4-6505-4B64-A963-912D7BD33E06}" type="presOf" srcId="{43B1D8DD-7DCE-415C-B157-DD89576FD182}" destId="{147DD3E6-8AA0-4021-AFCA-F79C524AFDC6}" srcOrd="0" destOrd="0" presId="urn:microsoft.com/office/officeart/2005/8/layout/hierarchy6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177D1AF3-A002-49BB-8828-A36B3488FB9C}" type="presOf" srcId="{A4222348-6226-480F-ABED-86D890CCE803}" destId="{1C9A1DB3-B620-4E27-B2DC-76D0B4246EB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657686B9-10D7-42B8-9115-A60ACC2AC0B9}" type="presParOf" srcId="{A88F0D0A-72A4-4B5D-B0A7-0F9BD5683579}" destId="{86F95A29-5235-422D-96EE-BAFAABAD6257}" srcOrd="0" destOrd="0" presId="urn:microsoft.com/office/officeart/2005/8/layout/hierarchy6"/>
    <dgm:cxn modelId="{B0FDB2CA-80F5-4F4D-8958-31FFB6F85BCE}" type="presParOf" srcId="{A88F0D0A-72A4-4B5D-B0A7-0F9BD5683579}" destId="{2F297B09-7C1C-4424-9901-E82569B998A9}" srcOrd="1" destOrd="0" presId="urn:microsoft.com/office/officeart/2005/8/layout/hierarchy6"/>
    <dgm:cxn modelId="{E3DB0767-FE88-41ED-A2AD-0928ACD4E145}" type="presParOf" srcId="{2F297B09-7C1C-4424-9901-E82569B998A9}" destId="{8AA4D341-142C-42FE-98DE-66A6F20AECB5}" srcOrd="0" destOrd="0" presId="urn:microsoft.com/office/officeart/2005/8/layout/hierarchy6"/>
    <dgm:cxn modelId="{7C25F55E-D1F8-4923-B21A-91AB82554CE8}" type="presParOf" srcId="{2F297B09-7C1C-4424-9901-E82569B998A9}" destId="{2940E683-8768-49C0-8319-79D0963B5A3F}" srcOrd="1" destOrd="0" presId="urn:microsoft.com/office/officeart/2005/8/layout/hierarchy6"/>
    <dgm:cxn modelId="{45D5EB1A-8297-4736-882D-7AF32C181513}" type="presParOf" srcId="{A88F0D0A-72A4-4B5D-B0A7-0F9BD5683579}" destId="{BCE54729-C23D-460A-B6D9-5B0F7AAAE094}" srcOrd="2" destOrd="0" presId="urn:microsoft.com/office/officeart/2005/8/layout/hierarchy6"/>
    <dgm:cxn modelId="{7BE2F609-DCFA-4B49-9D7D-285D324D7AF5}" type="presParOf" srcId="{A88F0D0A-72A4-4B5D-B0A7-0F9BD5683579}" destId="{89FF5C42-770A-400D-9FCE-12E0B7CF09F0}" srcOrd="3" destOrd="0" presId="urn:microsoft.com/office/officeart/2005/8/layout/hierarchy6"/>
    <dgm:cxn modelId="{8D36D813-557D-437F-AFAC-3D21750F0A29}" type="presParOf" srcId="{89FF5C42-770A-400D-9FCE-12E0B7CF09F0}" destId="{B35A15AA-AFED-4623-8F52-BB5DB86C9DDB}" srcOrd="0" destOrd="0" presId="urn:microsoft.com/office/officeart/2005/8/layout/hierarchy6"/>
    <dgm:cxn modelId="{D8DAB7F0-33B3-41D1-8D30-CE59685F8951}" type="presParOf" srcId="{89FF5C42-770A-400D-9FCE-12E0B7CF09F0}" destId="{76F2631A-4280-481D-B7AD-BB5EABC77E4E}" srcOrd="1" destOrd="0" presId="urn:microsoft.com/office/officeart/2005/8/layout/hierarchy6"/>
    <dgm:cxn modelId="{6290932D-F1F5-4A8F-AEB2-86469F1E5645}" type="presParOf" srcId="{A88F0D0A-72A4-4B5D-B0A7-0F9BD5683579}" destId="{9F588786-1845-44DC-9CE4-35ED2A78623B}" srcOrd="4" destOrd="0" presId="urn:microsoft.com/office/officeart/2005/8/layout/hierarchy6"/>
    <dgm:cxn modelId="{87C02D21-A6CD-4B19-8D03-03936377A500}" type="presParOf" srcId="{A88F0D0A-72A4-4B5D-B0A7-0F9BD5683579}" destId="{985398EE-BB61-4747-A4E2-290A826D0AB8}" srcOrd="5" destOrd="0" presId="urn:microsoft.com/office/officeart/2005/8/layout/hierarchy6"/>
    <dgm:cxn modelId="{0B216EAE-4A53-426C-B3EA-20FE847FB3AF}" type="presParOf" srcId="{985398EE-BB61-4747-A4E2-290A826D0AB8}" destId="{1C9A1DB3-B620-4E27-B2DC-76D0B4246EBA}" srcOrd="0" destOrd="0" presId="urn:microsoft.com/office/officeart/2005/8/layout/hierarchy6"/>
    <dgm:cxn modelId="{E09E7A2F-C708-4BCB-B8DF-EB8C8D8784C1}" type="presParOf" srcId="{985398EE-BB61-4747-A4E2-290A826D0AB8}" destId="{9ED2CB95-FC2B-4DEE-9277-DCB7DDC0437D}" srcOrd="1" destOrd="0" presId="urn:microsoft.com/office/officeart/2005/8/layout/hierarchy6"/>
    <dgm:cxn modelId="{CBDC365E-7FD1-4E32-9DD7-C2265FF015F2}" type="presParOf" srcId="{A88F0D0A-72A4-4B5D-B0A7-0F9BD5683579}" destId="{92CC6E24-E40E-45B6-9562-CC905BD5B4BC}" srcOrd="6" destOrd="0" presId="urn:microsoft.com/office/officeart/2005/8/layout/hierarchy6"/>
    <dgm:cxn modelId="{502D9F2F-9BB1-4FEA-B4F2-0B6D00682572}" type="presParOf" srcId="{A88F0D0A-72A4-4B5D-B0A7-0F9BD5683579}" destId="{B09F2125-1E5B-4011-A038-E5B8AD65E9E6}" srcOrd="7" destOrd="0" presId="urn:microsoft.com/office/officeart/2005/8/layout/hierarchy6"/>
    <dgm:cxn modelId="{8AB5D219-B1A8-4577-9FD0-9A8F590DB619}" type="presParOf" srcId="{B09F2125-1E5B-4011-A038-E5B8AD65E9E6}" destId="{14A4B9B4-3D5F-4C84-BC6F-411760D22703}" srcOrd="0" destOrd="0" presId="urn:microsoft.com/office/officeart/2005/8/layout/hierarchy6"/>
    <dgm:cxn modelId="{FDE7E7C3-31D8-4CBA-AFFD-BBAC31B82C4C}" type="presParOf" srcId="{B09F2125-1E5B-4011-A038-E5B8AD65E9E6}" destId="{B0FE776B-2996-42BE-9C20-D26E20ADD6CA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348FCC7B-87EF-4863-8F9E-7F4A101FE39D}" type="presParOf" srcId="{0810A678-E60C-4760-BC00-63A28DF49489}" destId="{147DD3E6-8AA0-4021-AFCA-F79C524AFDC6}" srcOrd="4" destOrd="0" presId="urn:microsoft.com/office/officeart/2005/8/layout/hierarchy6"/>
    <dgm:cxn modelId="{8DF1F0E7-C51F-46E6-9CA6-FF8D18A54705}" type="presParOf" srcId="{0810A678-E60C-4760-BC00-63A28DF49489}" destId="{31218BF1-66ED-4D54-8D35-E0DB8DCBF02D}" srcOrd="5" destOrd="0" presId="urn:microsoft.com/office/officeart/2005/8/layout/hierarchy6"/>
    <dgm:cxn modelId="{9896D6E5-50A0-48EC-BCDB-96B6361621AC}" type="presParOf" srcId="{31218BF1-66ED-4D54-8D35-E0DB8DCBF02D}" destId="{83470837-13E4-48DF-B49A-36CA4EE5B223}" srcOrd="0" destOrd="0" presId="urn:microsoft.com/office/officeart/2005/8/layout/hierarchy6"/>
    <dgm:cxn modelId="{DE987BA6-E0BF-45D6-8483-12D2E2960703}" type="presParOf" srcId="{31218BF1-66ED-4D54-8D35-E0DB8DCBF02D}" destId="{EF4D9218-D48B-4866-8134-E6F0EE8C97D0}" srcOrd="1" destOrd="0" presId="urn:microsoft.com/office/officeart/2005/8/layout/hierarchy6"/>
    <dgm:cxn modelId="{0A6FCC74-ACE4-4E72-9524-377C1730CA9C}" type="presParOf" srcId="{0810A678-E60C-4760-BC00-63A28DF49489}" destId="{8F07F99B-93BA-4DC2-B33F-3FE6E29EA551}" srcOrd="6" destOrd="0" presId="urn:microsoft.com/office/officeart/2005/8/layout/hierarchy6"/>
    <dgm:cxn modelId="{A13E5869-A58A-4952-A5F9-33904B97E9C4}" type="presParOf" srcId="{0810A678-E60C-4760-BC00-63A28DF49489}" destId="{C918A4CF-6101-43F9-BA9C-2A68D66288F7}" srcOrd="7" destOrd="0" presId="urn:microsoft.com/office/officeart/2005/8/layout/hierarchy6"/>
    <dgm:cxn modelId="{2755BE61-AB03-4C8A-AFBB-BBD3B3AC70D0}" type="presParOf" srcId="{C918A4CF-6101-43F9-BA9C-2A68D66288F7}" destId="{EB58192B-CA91-48C1-AFA1-71F8342A1FC4}" srcOrd="0" destOrd="0" presId="urn:microsoft.com/office/officeart/2005/8/layout/hierarchy6"/>
    <dgm:cxn modelId="{531BA352-7248-43FA-B06E-A8E1F87A938B}" type="presParOf" srcId="{C918A4CF-6101-43F9-BA9C-2A68D66288F7}" destId="{1ED08E15-1335-47AE-8ECE-CF291B9B5CFB}" srcOrd="1" destOrd="0" presId="urn:microsoft.com/office/officeart/2005/8/layout/hierarchy6"/>
    <dgm:cxn modelId="{C25A8247-4BD5-4EA4-BEE3-5B8CE0D4835F}" type="presParOf" srcId="{0810A678-E60C-4760-BC00-63A28DF49489}" destId="{F7436063-BF3D-4400-ABDF-46A0C91AC2E1}" srcOrd="8" destOrd="0" presId="urn:microsoft.com/office/officeart/2005/8/layout/hierarchy6"/>
    <dgm:cxn modelId="{269459FE-844F-4787-9A50-922F7301D704}" type="presParOf" srcId="{0810A678-E60C-4760-BC00-63A28DF49489}" destId="{8C1F71A8-7336-4E9E-BE3C-D799F837D69C}" srcOrd="9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25186BC-08B3-4851-B4B7-96248D7C8D8F}">
      <dgm:prSet phldrT="[Text]" custT="1"/>
      <dgm:spPr/>
      <dgm:t>
        <a:bodyPr/>
        <a:lstStyle/>
        <a:p>
          <a:r>
            <a:rPr lang="en-GB" sz="1400" dirty="0"/>
            <a:t>Noun – </a:t>
          </a:r>
          <a:br>
            <a:rPr lang="en-GB" sz="1400" dirty="0"/>
          </a:br>
          <a:r>
            <a:rPr lang="en-GB" sz="1400" dirty="0"/>
            <a:t>thing or object</a:t>
          </a:r>
        </a:p>
      </dgm:t>
    </dgm:pt>
    <dgm:pt modelId="{04FF5126-8F85-4DD3-8878-2ED344EF0AC8}" type="parTrans" cxnId="{4263D82C-33FC-48F8-BB71-75203EC79970}">
      <dgm:prSet/>
      <dgm:spPr/>
      <dgm:t>
        <a:bodyPr/>
        <a:lstStyle/>
        <a:p>
          <a:endParaRPr lang="en-GB" sz="1400"/>
        </a:p>
      </dgm:t>
    </dgm:pt>
    <dgm:pt modelId="{2AB8D5A9-5E1A-4939-96C0-9E248CC1985C}" type="sibTrans" cxnId="{4263D82C-33FC-48F8-BB71-75203EC79970}">
      <dgm:prSet/>
      <dgm:spPr/>
      <dgm:t>
        <a:bodyPr/>
        <a:lstStyle/>
        <a:p>
          <a:endParaRPr lang="en-GB" sz="1400"/>
        </a:p>
      </dgm:t>
    </dgm:pt>
    <dgm:pt modelId="{A4222348-6226-480F-ABED-86D890CCE803}">
      <dgm:prSet phldrT="[Text]" custT="1"/>
      <dgm:spPr/>
      <dgm:t>
        <a:bodyPr/>
        <a:lstStyle/>
        <a:p>
          <a:r>
            <a:rPr lang="en-GB" sz="1400" dirty="0"/>
            <a:t>Adjective </a:t>
          </a:r>
        </a:p>
      </dgm:t>
    </dgm:pt>
    <dgm:pt modelId="{9510B265-B036-458B-9CAF-29F8D1CC219C}" type="parTrans" cxnId="{AC8421BD-95B4-4E3F-985D-156C1242AAF2}">
      <dgm:prSet/>
      <dgm:spPr/>
      <dgm:t>
        <a:bodyPr/>
        <a:lstStyle/>
        <a:p>
          <a:endParaRPr lang="en-GB" sz="1400"/>
        </a:p>
      </dgm:t>
    </dgm:pt>
    <dgm:pt modelId="{5FA5F68D-1145-40F2-8F7A-DF00294067D7}" type="sibTrans" cxnId="{AC8421BD-95B4-4E3F-985D-156C1242AAF2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8CC501B0-1DFC-4223-A610-7D4974D290B5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Conjunctions</a:t>
          </a:r>
        </a:p>
      </dgm:t>
    </dgm:pt>
    <dgm:pt modelId="{925BD750-4512-440D-AB38-9BEA6B5EA35D}" type="parTrans" cxnId="{5989A0A6-6858-4CC3-8D67-A7735E6686F3}">
      <dgm:prSet/>
      <dgm:spPr/>
      <dgm:t>
        <a:bodyPr/>
        <a:lstStyle/>
        <a:p>
          <a:endParaRPr lang="en-GB" sz="1400"/>
        </a:p>
      </dgm:t>
    </dgm:pt>
    <dgm:pt modelId="{A772E11A-93A9-4CD0-91F8-E75C82FDBD8A}" type="sibTrans" cxnId="{5989A0A6-6858-4CC3-8D67-A7735E6686F3}">
      <dgm:prSet/>
      <dgm:spPr/>
      <dgm:t>
        <a:bodyPr/>
        <a:lstStyle/>
        <a:p>
          <a:endParaRPr lang="en-GB" sz="1400"/>
        </a:p>
      </dgm:t>
    </dgm:pt>
    <dgm:pt modelId="{31AF8B68-B15A-4E4B-BDF6-198E0CF56D5A}">
      <dgm:prSet phldrT="[Text]" custT="1"/>
      <dgm:spPr/>
      <dgm:t>
        <a:bodyPr/>
        <a:lstStyle/>
        <a:p>
          <a:r>
            <a:rPr lang="en-GB" sz="1400" dirty="0"/>
            <a:t>Pronoun</a:t>
          </a:r>
        </a:p>
      </dgm:t>
    </dgm:pt>
    <dgm:pt modelId="{04975909-97A7-44ED-879F-6F6B103B99A4}" type="parTrans" cxnId="{FDA0E20E-A12D-438F-8FD2-EA7AC71CCAEF}">
      <dgm:prSet/>
      <dgm:spPr/>
      <dgm:t>
        <a:bodyPr/>
        <a:lstStyle/>
        <a:p>
          <a:endParaRPr lang="en-GB" sz="1400"/>
        </a:p>
      </dgm:t>
    </dgm:pt>
    <dgm:pt modelId="{5B3D1B14-A2D1-4FCB-8424-4FAF63AEE310}" type="sibTrans" cxnId="{FDA0E20E-A12D-438F-8FD2-EA7AC71CCAEF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4801CD27-9E90-4A40-A722-62C24B44C260}">
      <dgm:prSet phldrT="[Text]" custT="1"/>
      <dgm:spPr/>
      <dgm:t>
        <a:bodyPr/>
        <a:lstStyle/>
        <a:p>
          <a:r>
            <a:rPr lang="en-GB" sz="1400" dirty="0"/>
            <a:t>Determiners</a:t>
          </a:r>
        </a:p>
      </dgm:t>
    </dgm:pt>
    <dgm:pt modelId="{ACE82301-C8F3-4A2F-B0ED-DCA78A9A2F98}" type="parTrans" cxnId="{ECCCB7AC-5C93-4255-A4FF-35AE22123293}">
      <dgm:prSet/>
      <dgm:spPr/>
      <dgm:t>
        <a:bodyPr/>
        <a:lstStyle/>
        <a:p>
          <a:endParaRPr lang="en-GB" sz="1400"/>
        </a:p>
      </dgm:t>
    </dgm:pt>
    <dgm:pt modelId="{61C11559-6DD9-4D97-9D0A-90C229B71AFD}" type="sibTrans" cxnId="{ECCCB7AC-5C93-4255-A4FF-35AE22123293}">
      <dgm:prSet/>
      <dgm:spPr/>
      <dgm:t>
        <a:bodyPr/>
        <a:lstStyle/>
        <a:p>
          <a:endParaRPr lang="en-GB" sz="1400"/>
        </a:p>
      </dgm:t>
    </dgm:pt>
    <dgm:pt modelId="{23F95405-CFC8-4FD8-8479-B7927204AEA6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/>
            <a:t>Prepositional Phrase</a:t>
          </a:r>
          <a:endParaRPr lang="en-GB" sz="1400" dirty="0"/>
        </a:p>
      </dgm:t>
    </dgm:pt>
    <dgm:pt modelId="{C020134F-59AF-45F3-B423-6C0455B7F5DD}" type="parTrans" cxnId="{A82B1B31-21FD-4640-843C-0829EED4765A}">
      <dgm:prSet/>
      <dgm:spPr/>
    </dgm:pt>
    <dgm:pt modelId="{F34B8676-FE25-4179-8569-2D25D3181850}" type="sibTrans" cxnId="{A82B1B31-21FD-4640-843C-0829EED4765A}">
      <dgm:prSet/>
      <dgm:spPr/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5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5"/>
      <dgm:spPr/>
    </dgm:pt>
    <dgm:pt modelId="{A88F0D0A-72A4-4B5D-B0A7-0F9BD5683579}" type="pres">
      <dgm:prSet presAssocID="{CA4CC870-5F8C-4950-9C3F-CDDD8D47B8FE}" presName="hierChild3" presStyleCnt="0"/>
      <dgm:spPr/>
    </dgm:pt>
    <dgm:pt modelId="{86F95A29-5235-422D-96EE-BAFAABAD6257}" type="pres">
      <dgm:prSet presAssocID="{04FF5126-8F85-4DD3-8878-2ED344EF0AC8}" presName="Name19" presStyleLbl="parChTrans1D3" presStyleIdx="0" presStyleCnt="4"/>
      <dgm:spPr/>
    </dgm:pt>
    <dgm:pt modelId="{2F297B09-7C1C-4424-9901-E82569B998A9}" type="pres">
      <dgm:prSet presAssocID="{E25186BC-08B3-4851-B4B7-96248D7C8D8F}" presName="Name21" presStyleCnt="0"/>
      <dgm:spPr/>
    </dgm:pt>
    <dgm:pt modelId="{8AA4D341-142C-42FE-98DE-66A6F20AECB5}" type="pres">
      <dgm:prSet presAssocID="{E25186BC-08B3-4851-B4B7-96248D7C8D8F}" presName="level2Shape" presStyleLbl="node3" presStyleIdx="0" presStyleCnt="4" custScaleX="149086" custScaleY="182206"/>
      <dgm:spPr/>
    </dgm:pt>
    <dgm:pt modelId="{2940E683-8768-49C0-8319-79D0963B5A3F}" type="pres">
      <dgm:prSet presAssocID="{E25186BC-08B3-4851-B4B7-96248D7C8D8F}" presName="hierChild3" presStyleCnt="0"/>
      <dgm:spPr/>
    </dgm:pt>
    <dgm:pt modelId="{BCE54729-C23D-460A-B6D9-5B0F7AAAE094}" type="pres">
      <dgm:prSet presAssocID="{04975909-97A7-44ED-879F-6F6B103B99A4}" presName="Name19" presStyleLbl="parChTrans1D3" presStyleIdx="1" presStyleCnt="4"/>
      <dgm:spPr/>
    </dgm:pt>
    <dgm:pt modelId="{89FF5C42-770A-400D-9FCE-12E0B7CF09F0}" type="pres">
      <dgm:prSet presAssocID="{31AF8B68-B15A-4E4B-BDF6-198E0CF56D5A}" presName="Name21" presStyleCnt="0"/>
      <dgm:spPr/>
    </dgm:pt>
    <dgm:pt modelId="{B35A15AA-AFED-4623-8F52-BB5DB86C9DDB}" type="pres">
      <dgm:prSet presAssocID="{31AF8B68-B15A-4E4B-BDF6-198E0CF56D5A}" presName="level2Shape" presStyleLbl="node3" presStyleIdx="1" presStyleCnt="4" custScaleX="177016" custScaleY="182206"/>
      <dgm:spPr/>
    </dgm:pt>
    <dgm:pt modelId="{76F2631A-4280-481D-B7AD-BB5EABC77E4E}" type="pres">
      <dgm:prSet presAssocID="{31AF8B68-B15A-4E4B-BDF6-198E0CF56D5A}" presName="hierChild3" presStyleCnt="0"/>
      <dgm:spPr/>
    </dgm:pt>
    <dgm:pt modelId="{9F588786-1845-44DC-9CE4-35ED2A78623B}" type="pres">
      <dgm:prSet presAssocID="{9510B265-B036-458B-9CAF-29F8D1CC219C}" presName="Name19" presStyleLbl="parChTrans1D3" presStyleIdx="2" presStyleCnt="4"/>
      <dgm:spPr/>
    </dgm:pt>
    <dgm:pt modelId="{985398EE-BB61-4747-A4E2-290A826D0AB8}" type="pres">
      <dgm:prSet presAssocID="{A4222348-6226-480F-ABED-86D890CCE803}" presName="Name21" presStyleCnt="0"/>
      <dgm:spPr/>
    </dgm:pt>
    <dgm:pt modelId="{1C9A1DB3-B620-4E27-B2DC-76D0B4246EBA}" type="pres">
      <dgm:prSet presAssocID="{A4222348-6226-480F-ABED-86D890CCE803}" presName="level2Shape" presStyleLbl="node3" presStyleIdx="2" presStyleCnt="4" custScaleX="149086" custScaleY="182206"/>
      <dgm:spPr/>
    </dgm:pt>
    <dgm:pt modelId="{9ED2CB95-FC2B-4DEE-9277-DCB7DDC0437D}" type="pres">
      <dgm:prSet presAssocID="{A4222348-6226-480F-ABED-86D890CCE803}" presName="hierChild3" presStyleCnt="0"/>
      <dgm:spPr/>
    </dgm:pt>
    <dgm:pt modelId="{92CC6E24-E40E-45B6-9562-CC905BD5B4BC}" type="pres">
      <dgm:prSet presAssocID="{ACE82301-C8F3-4A2F-B0ED-DCA78A9A2F98}" presName="Name19" presStyleLbl="parChTrans1D3" presStyleIdx="3" presStyleCnt="4"/>
      <dgm:spPr/>
    </dgm:pt>
    <dgm:pt modelId="{B09F2125-1E5B-4011-A038-E5B8AD65E9E6}" type="pres">
      <dgm:prSet presAssocID="{4801CD27-9E90-4A40-A722-62C24B44C260}" presName="Name21" presStyleCnt="0"/>
      <dgm:spPr/>
    </dgm:pt>
    <dgm:pt modelId="{14A4B9B4-3D5F-4C84-BC6F-411760D22703}" type="pres">
      <dgm:prSet presAssocID="{4801CD27-9E90-4A40-A722-62C24B44C260}" presName="level2Shape" presStyleLbl="node3" presStyleIdx="3" presStyleCnt="4" custScaleX="198013" custScaleY="182206"/>
      <dgm:spPr/>
    </dgm:pt>
    <dgm:pt modelId="{B0FE776B-2996-42BE-9C20-D26E20ADD6CA}" type="pres">
      <dgm:prSet presAssocID="{4801CD27-9E90-4A40-A722-62C24B44C260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5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5"/>
      <dgm:spPr/>
    </dgm:pt>
    <dgm:pt modelId="{F965F83D-9EC5-422A-AC7F-21013E865C34}" type="pres">
      <dgm:prSet presAssocID="{EBA8B7DB-6598-4380-B1E1-363E74D81801}" presName="hierChild3" presStyleCnt="0"/>
      <dgm:spPr/>
    </dgm:pt>
    <dgm:pt modelId="{EE4B6606-F79E-4BCA-B7DC-9D033D2E3DE4}" type="pres">
      <dgm:prSet presAssocID="{C020134F-59AF-45F3-B423-6C0455B7F5DD}" presName="Name19" presStyleLbl="parChTrans1D2" presStyleIdx="2" presStyleCnt="5"/>
      <dgm:spPr/>
    </dgm:pt>
    <dgm:pt modelId="{C4CEC63A-7FE0-4C77-8FAE-8BE4691FD66E}" type="pres">
      <dgm:prSet presAssocID="{23F95405-CFC8-4FD8-8479-B7927204AEA6}" presName="Name21" presStyleCnt="0"/>
      <dgm:spPr/>
    </dgm:pt>
    <dgm:pt modelId="{896C9DCB-AAAB-4297-9552-5FAB18F1BC67}" type="pres">
      <dgm:prSet presAssocID="{23F95405-CFC8-4FD8-8479-B7927204AEA6}" presName="level2Shape" presStyleLbl="node2" presStyleIdx="2" presStyleCnt="5" custScaleX="134184"/>
      <dgm:spPr/>
    </dgm:pt>
    <dgm:pt modelId="{51846499-172C-4206-A57F-5050243A0350}" type="pres">
      <dgm:prSet presAssocID="{23F95405-CFC8-4FD8-8479-B7927204AEA6}" presName="hierChild3" presStyleCnt="0"/>
      <dgm:spPr/>
    </dgm:pt>
    <dgm:pt modelId="{8F07F99B-93BA-4DC2-B33F-3FE6E29EA551}" type="pres">
      <dgm:prSet presAssocID="{925BD750-4512-440D-AB38-9BEA6B5EA35D}" presName="Name19" presStyleLbl="parChTrans1D2" presStyleIdx="3" presStyleCnt="5"/>
      <dgm:spPr/>
    </dgm:pt>
    <dgm:pt modelId="{C918A4CF-6101-43F9-BA9C-2A68D66288F7}" type="pres">
      <dgm:prSet presAssocID="{8CC501B0-1DFC-4223-A610-7D4974D290B5}" presName="Name21" presStyleCnt="0"/>
      <dgm:spPr/>
    </dgm:pt>
    <dgm:pt modelId="{EB58192B-CA91-48C1-AFA1-71F8342A1FC4}" type="pres">
      <dgm:prSet presAssocID="{8CC501B0-1DFC-4223-A610-7D4974D290B5}" presName="level2Shape" presStyleLbl="node2" presStyleIdx="3" presStyleCnt="5" custScaleX="127693"/>
      <dgm:spPr/>
    </dgm:pt>
    <dgm:pt modelId="{1ED08E15-1335-47AE-8ECE-CF291B9B5CFB}" type="pres">
      <dgm:prSet presAssocID="{8CC501B0-1DFC-4223-A610-7D4974D290B5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4" presStyleCnt="5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4" presStyleCnt="5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FDA0E20E-A12D-438F-8FD2-EA7AC71CCAEF}" srcId="{CA4CC870-5F8C-4950-9C3F-CDDD8D47B8FE}" destId="{31AF8B68-B15A-4E4B-BDF6-198E0CF56D5A}" srcOrd="1" destOrd="0" parTransId="{04975909-97A7-44ED-879F-6F6B103B99A4}" sibTransId="{5B3D1B14-A2D1-4FCB-8424-4FAF63AEE310}"/>
    <dgm:cxn modelId="{D84B2312-1023-42E3-BC03-FF95F6CC1384}" type="presOf" srcId="{23F95405-CFC8-4FD8-8479-B7927204AEA6}" destId="{896C9DCB-AAAB-4297-9552-5FAB18F1BC67}" srcOrd="0" destOrd="0" presId="urn:microsoft.com/office/officeart/2005/8/layout/hierarchy6"/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15791D-6E0B-427C-905F-44B8CB360B5C}" type="presOf" srcId="{ACE82301-C8F3-4A2F-B0ED-DCA78A9A2F98}" destId="{92CC6E24-E40E-45B6-9562-CC905BD5B4BC}" srcOrd="0" destOrd="0" presId="urn:microsoft.com/office/officeart/2005/8/layout/hierarchy6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4263D82C-33FC-48F8-BB71-75203EC79970}" srcId="{CA4CC870-5F8C-4950-9C3F-CDDD8D47B8FE}" destId="{E25186BC-08B3-4851-B4B7-96248D7C8D8F}" srcOrd="0" destOrd="0" parTransId="{04FF5126-8F85-4DD3-8878-2ED344EF0AC8}" sibTransId="{2AB8D5A9-5E1A-4939-96C0-9E248CC1985C}"/>
    <dgm:cxn modelId="{A82B1B31-21FD-4640-843C-0829EED4765A}" srcId="{11C582FB-D301-4A67-835D-4CB7CEB50770}" destId="{23F95405-CFC8-4FD8-8479-B7927204AEA6}" srcOrd="2" destOrd="0" parTransId="{C020134F-59AF-45F3-B423-6C0455B7F5DD}" sibTransId="{F34B8676-FE25-4179-8569-2D25D3181850}"/>
    <dgm:cxn modelId="{FDFC4961-BE48-4ECB-969A-939D13431BD9}" type="presOf" srcId="{9510B265-B036-458B-9CAF-29F8D1CC219C}" destId="{9F588786-1845-44DC-9CE4-35ED2A78623B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62FCD966-0DCC-42B7-84C9-573704CD6E45}" type="presOf" srcId="{4801CD27-9E90-4A40-A722-62C24B44C260}" destId="{14A4B9B4-3D5F-4C84-BC6F-411760D22703}" srcOrd="0" destOrd="0" presId="urn:microsoft.com/office/officeart/2005/8/layout/hierarchy6"/>
    <dgm:cxn modelId="{F378F446-D463-4B96-8B4A-3EC32B232D64}" type="presOf" srcId="{E25186BC-08B3-4851-B4B7-96248D7C8D8F}" destId="{8AA4D341-142C-42FE-98DE-66A6F20AECB5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4F20339D-50BE-42D4-972C-05D430CA8476}" type="presOf" srcId="{8CC501B0-1DFC-4223-A610-7D4974D290B5}" destId="{EB58192B-CA91-48C1-AFA1-71F8342A1FC4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5989A0A6-6858-4CC3-8D67-A7735E6686F3}" srcId="{11C582FB-D301-4A67-835D-4CB7CEB50770}" destId="{8CC501B0-1DFC-4223-A610-7D4974D290B5}" srcOrd="3" destOrd="0" parTransId="{925BD750-4512-440D-AB38-9BEA6B5EA35D}" sibTransId="{A772E11A-93A9-4CD0-91F8-E75C82FDBD8A}"/>
    <dgm:cxn modelId="{ECCCB7AC-5C93-4255-A4FF-35AE22123293}" srcId="{CA4CC870-5F8C-4950-9C3F-CDDD8D47B8FE}" destId="{4801CD27-9E90-4A40-A722-62C24B44C260}" srcOrd="3" destOrd="0" parTransId="{ACE82301-C8F3-4A2F-B0ED-DCA78A9A2F98}" sibTransId="{61C11559-6DD9-4D97-9D0A-90C229B71AFD}"/>
    <dgm:cxn modelId="{7E6684AF-FA65-4FD5-AD28-33C10DDC0BF0}" type="presOf" srcId="{925BD750-4512-440D-AB38-9BEA6B5EA35D}" destId="{8F07F99B-93BA-4DC2-B33F-3FE6E29EA551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4B0DA2B7-C766-428D-B71A-65E8406CD662}" type="presOf" srcId="{C020134F-59AF-45F3-B423-6C0455B7F5DD}" destId="{EE4B6606-F79E-4BCA-B7DC-9D033D2E3DE4}" srcOrd="0" destOrd="0" presId="urn:microsoft.com/office/officeart/2005/8/layout/hierarchy6"/>
    <dgm:cxn modelId="{86E9C5B8-7440-40C3-9DA2-0228263707B1}" type="presOf" srcId="{04FF5126-8F85-4DD3-8878-2ED344EF0AC8}" destId="{86F95A29-5235-422D-96EE-BAFAABAD6257}" srcOrd="0" destOrd="0" presId="urn:microsoft.com/office/officeart/2005/8/layout/hierarchy6"/>
    <dgm:cxn modelId="{AC8421BD-95B4-4E3F-985D-156C1242AAF2}" srcId="{CA4CC870-5F8C-4950-9C3F-CDDD8D47B8FE}" destId="{A4222348-6226-480F-ABED-86D890CCE803}" srcOrd="2" destOrd="0" parTransId="{9510B265-B036-458B-9CAF-29F8D1CC219C}" sibTransId="{5FA5F68D-1145-40F2-8F7A-DF00294067D7}"/>
    <dgm:cxn modelId="{DBB8B9CA-692D-42E3-AFE6-AF58877DC3D0}" srcId="{11C582FB-D301-4A67-835D-4CB7CEB50770}" destId="{E4077D0A-89B9-48D0-B430-37B0E120FC14}" srcOrd="4" destOrd="0" parTransId="{25080C42-F311-4646-B860-4B2E41968E42}" sibTransId="{AC568F33-1585-41F7-B29A-FEEE8D945C6D}"/>
    <dgm:cxn modelId="{5628DACB-FC6E-487D-905C-D461237EBA33}" type="presOf" srcId="{31AF8B68-B15A-4E4B-BDF6-198E0CF56D5A}" destId="{B35A15AA-AFED-4623-8F52-BB5DB86C9DDB}" srcOrd="0" destOrd="0" presId="urn:microsoft.com/office/officeart/2005/8/layout/hierarchy6"/>
    <dgm:cxn modelId="{2F0D08D2-81FE-443A-A8B1-C8A8C962C8BA}" type="presOf" srcId="{04975909-97A7-44ED-879F-6F6B103B99A4}" destId="{BCE54729-C23D-460A-B6D9-5B0F7AAAE094}" srcOrd="0" destOrd="0" presId="urn:microsoft.com/office/officeart/2005/8/layout/hierarchy6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177D1AF3-A002-49BB-8828-A36B3488FB9C}" type="presOf" srcId="{A4222348-6226-480F-ABED-86D890CCE803}" destId="{1C9A1DB3-B620-4E27-B2DC-76D0B4246EB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657686B9-10D7-42B8-9115-A60ACC2AC0B9}" type="presParOf" srcId="{A88F0D0A-72A4-4B5D-B0A7-0F9BD5683579}" destId="{86F95A29-5235-422D-96EE-BAFAABAD6257}" srcOrd="0" destOrd="0" presId="urn:microsoft.com/office/officeart/2005/8/layout/hierarchy6"/>
    <dgm:cxn modelId="{B0FDB2CA-80F5-4F4D-8958-31FFB6F85BCE}" type="presParOf" srcId="{A88F0D0A-72A4-4B5D-B0A7-0F9BD5683579}" destId="{2F297B09-7C1C-4424-9901-E82569B998A9}" srcOrd="1" destOrd="0" presId="urn:microsoft.com/office/officeart/2005/8/layout/hierarchy6"/>
    <dgm:cxn modelId="{E3DB0767-FE88-41ED-A2AD-0928ACD4E145}" type="presParOf" srcId="{2F297B09-7C1C-4424-9901-E82569B998A9}" destId="{8AA4D341-142C-42FE-98DE-66A6F20AECB5}" srcOrd="0" destOrd="0" presId="urn:microsoft.com/office/officeart/2005/8/layout/hierarchy6"/>
    <dgm:cxn modelId="{7C25F55E-D1F8-4923-B21A-91AB82554CE8}" type="presParOf" srcId="{2F297B09-7C1C-4424-9901-E82569B998A9}" destId="{2940E683-8768-49C0-8319-79D0963B5A3F}" srcOrd="1" destOrd="0" presId="urn:microsoft.com/office/officeart/2005/8/layout/hierarchy6"/>
    <dgm:cxn modelId="{45D5EB1A-8297-4736-882D-7AF32C181513}" type="presParOf" srcId="{A88F0D0A-72A4-4B5D-B0A7-0F9BD5683579}" destId="{BCE54729-C23D-460A-B6D9-5B0F7AAAE094}" srcOrd="2" destOrd="0" presId="urn:microsoft.com/office/officeart/2005/8/layout/hierarchy6"/>
    <dgm:cxn modelId="{7BE2F609-DCFA-4B49-9D7D-285D324D7AF5}" type="presParOf" srcId="{A88F0D0A-72A4-4B5D-B0A7-0F9BD5683579}" destId="{89FF5C42-770A-400D-9FCE-12E0B7CF09F0}" srcOrd="3" destOrd="0" presId="urn:microsoft.com/office/officeart/2005/8/layout/hierarchy6"/>
    <dgm:cxn modelId="{8D36D813-557D-437F-AFAC-3D21750F0A29}" type="presParOf" srcId="{89FF5C42-770A-400D-9FCE-12E0B7CF09F0}" destId="{B35A15AA-AFED-4623-8F52-BB5DB86C9DDB}" srcOrd="0" destOrd="0" presId="urn:microsoft.com/office/officeart/2005/8/layout/hierarchy6"/>
    <dgm:cxn modelId="{D8DAB7F0-33B3-41D1-8D30-CE59685F8951}" type="presParOf" srcId="{89FF5C42-770A-400D-9FCE-12E0B7CF09F0}" destId="{76F2631A-4280-481D-B7AD-BB5EABC77E4E}" srcOrd="1" destOrd="0" presId="urn:microsoft.com/office/officeart/2005/8/layout/hierarchy6"/>
    <dgm:cxn modelId="{6290932D-F1F5-4A8F-AEB2-86469F1E5645}" type="presParOf" srcId="{A88F0D0A-72A4-4B5D-B0A7-0F9BD5683579}" destId="{9F588786-1845-44DC-9CE4-35ED2A78623B}" srcOrd="4" destOrd="0" presId="urn:microsoft.com/office/officeart/2005/8/layout/hierarchy6"/>
    <dgm:cxn modelId="{87C02D21-A6CD-4B19-8D03-03936377A500}" type="presParOf" srcId="{A88F0D0A-72A4-4B5D-B0A7-0F9BD5683579}" destId="{985398EE-BB61-4747-A4E2-290A826D0AB8}" srcOrd="5" destOrd="0" presId="urn:microsoft.com/office/officeart/2005/8/layout/hierarchy6"/>
    <dgm:cxn modelId="{0B216EAE-4A53-426C-B3EA-20FE847FB3AF}" type="presParOf" srcId="{985398EE-BB61-4747-A4E2-290A826D0AB8}" destId="{1C9A1DB3-B620-4E27-B2DC-76D0B4246EBA}" srcOrd="0" destOrd="0" presId="urn:microsoft.com/office/officeart/2005/8/layout/hierarchy6"/>
    <dgm:cxn modelId="{E09E7A2F-C708-4BCB-B8DF-EB8C8D8784C1}" type="presParOf" srcId="{985398EE-BB61-4747-A4E2-290A826D0AB8}" destId="{9ED2CB95-FC2B-4DEE-9277-DCB7DDC0437D}" srcOrd="1" destOrd="0" presId="urn:microsoft.com/office/officeart/2005/8/layout/hierarchy6"/>
    <dgm:cxn modelId="{CBDC365E-7FD1-4E32-9DD7-C2265FF015F2}" type="presParOf" srcId="{A88F0D0A-72A4-4B5D-B0A7-0F9BD5683579}" destId="{92CC6E24-E40E-45B6-9562-CC905BD5B4BC}" srcOrd="6" destOrd="0" presId="urn:microsoft.com/office/officeart/2005/8/layout/hierarchy6"/>
    <dgm:cxn modelId="{502D9F2F-9BB1-4FEA-B4F2-0B6D00682572}" type="presParOf" srcId="{A88F0D0A-72A4-4B5D-B0A7-0F9BD5683579}" destId="{B09F2125-1E5B-4011-A038-E5B8AD65E9E6}" srcOrd="7" destOrd="0" presId="urn:microsoft.com/office/officeart/2005/8/layout/hierarchy6"/>
    <dgm:cxn modelId="{8AB5D219-B1A8-4577-9FD0-9A8F590DB619}" type="presParOf" srcId="{B09F2125-1E5B-4011-A038-E5B8AD65E9E6}" destId="{14A4B9B4-3D5F-4C84-BC6F-411760D22703}" srcOrd="0" destOrd="0" presId="urn:microsoft.com/office/officeart/2005/8/layout/hierarchy6"/>
    <dgm:cxn modelId="{FDE7E7C3-31D8-4CBA-AFFD-BBAC31B82C4C}" type="presParOf" srcId="{B09F2125-1E5B-4011-A038-E5B8AD65E9E6}" destId="{B0FE776B-2996-42BE-9C20-D26E20ADD6CA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AA542E8F-5EAC-43C5-A74D-DF07CC21457F}" type="presParOf" srcId="{0810A678-E60C-4760-BC00-63A28DF49489}" destId="{EE4B6606-F79E-4BCA-B7DC-9D033D2E3DE4}" srcOrd="4" destOrd="0" presId="urn:microsoft.com/office/officeart/2005/8/layout/hierarchy6"/>
    <dgm:cxn modelId="{D6139831-6930-4783-BBEB-41F400FE7332}" type="presParOf" srcId="{0810A678-E60C-4760-BC00-63A28DF49489}" destId="{C4CEC63A-7FE0-4C77-8FAE-8BE4691FD66E}" srcOrd="5" destOrd="0" presId="urn:microsoft.com/office/officeart/2005/8/layout/hierarchy6"/>
    <dgm:cxn modelId="{C9AF2A35-B58B-4A49-BB94-5F5AD2BF2684}" type="presParOf" srcId="{C4CEC63A-7FE0-4C77-8FAE-8BE4691FD66E}" destId="{896C9DCB-AAAB-4297-9552-5FAB18F1BC67}" srcOrd="0" destOrd="0" presId="urn:microsoft.com/office/officeart/2005/8/layout/hierarchy6"/>
    <dgm:cxn modelId="{17E6442D-B409-4927-93B9-56EBC156B4BE}" type="presParOf" srcId="{C4CEC63A-7FE0-4C77-8FAE-8BE4691FD66E}" destId="{51846499-172C-4206-A57F-5050243A0350}" srcOrd="1" destOrd="0" presId="urn:microsoft.com/office/officeart/2005/8/layout/hierarchy6"/>
    <dgm:cxn modelId="{0A6FCC74-ACE4-4E72-9524-377C1730CA9C}" type="presParOf" srcId="{0810A678-E60C-4760-BC00-63A28DF49489}" destId="{8F07F99B-93BA-4DC2-B33F-3FE6E29EA551}" srcOrd="6" destOrd="0" presId="urn:microsoft.com/office/officeart/2005/8/layout/hierarchy6"/>
    <dgm:cxn modelId="{A13E5869-A58A-4952-A5F9-33904B97E9C4}" type="presParOf" srcId="{0810A678-E60C-4760-BC00-63A28DF49489}" destId="{C918A4CF-6101-43F9-BA9C-2A68D66288F7}" srcOrd="7" destOrd="0" presId="urn:microsoft.com/office/officeart/2005/8/layout/hierarchy6"/>
    <dgm:cxn modelId="{2755BE61-AB03-4C8A-AFBB-BBD3B3AC70D0}" type="presParOf" srcId="{C918A4CF-6101-43F9-BA9C-2A68D66288F7}" destId="{EB58192B-CA91-48C1-AFA1-71F8342A1FC4}" srcOrd="0" destOrd="0" presId="urn:microsoft.com/office/officeart/2005/8/layout/hierarchy6"/>
    <dgm:cxn modelId="{531BA352-7248-43FA-B06E-A8E1F87A938B}" type="presParOf" srcId="{C918A4CF-6101-43F9-BA9C-2A68D66288F7}" destId="{1ED08E15-1335-47AE-8ECE-CF291B9B5CFB}" srcOrd="1" destOrd="0" presId="urn:microsoft.com/office/officeart/2005/8/layout/hierarchy6"/>
    <dgm:cxn modelId="{C25A8247-4BD5-4EA4-BEE3-5B8CE0D4835F}" type="presParOf" srcId="{0810A678-E60C-4760-BC00-63A28DF49489}" destId="{F7436063-BF3D-4400-ABDF-46A0C91AC2E1}" srcOrd="8" destOrd="0" presId="urn:microsoft.com/office/officeart/2005/8/layout/hierarchy6"/>
    <dgm:cxn modelId="{269459FE-844F-4787-9A50-922F7301D704}" type="presParOf" srcId="{0810A678-E60C-4760-BC00-63A28DF49489}" destId="{8C1F71A8-7336-4E9E-BE3C-D799F837D69C}" srcOrd="9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25186BC-08B3-4851-B4B7-96248D7C8D8F}">
      <dgm:prSet phldrT="[Text]" custT="1"/>
      <dgm:spPr/>
      <dgm:t>
        <a:bodyPr/>
        <a:lstStyle/>
        <a:p>
          <a:r>
            <a:rPr lang="en-GB" sz="1400" dirty="0"/>
            <a:t>Noun – </a:t>
          </a:r>
          <a:br>
            <a:rPr lang="en-GB" sz="1400" dirty="0"/>
          </a:br>
          <a:r>
            <a:rPr lang="en-GB" sz="1400" dirty="0"/>
            <a:t>thing or object</a:t>
          </a:r>
        </a:p>
      </dgm:t>
    </dgm:pt>
    <dgm:pt modelId="{04FF5126-8F85-4DD3-8878-2ED344EF0AC8}" type="parTrans" cxnId="{4263D82C-33FC-48F8-BB71-75203EC79970}">
      <dgm:prSet/>
      <dgm:spPr/>
      <dgm:t>
        <a:bodyPr/>
        <a:lstStyle/>
        <a:p>
          <a:endParaRPr lang="en-GB" sz="1400"/>
        </a:p>
      </dgm:t>
    </dgm:pt>
    <dgm:pt modelId="{2AB8D5A9-5E1A-4939-96C0-9E248CC1985C}" type="sibTrans" cxnId="{4263D82C-33FC-48F8-BB71-75203EC79970}">
      <dgm:prSet/>
      <dgm:spPr/>
      <dgm:t>
        <a:bodyPr/>
        <a:lstStyle/>
        <a:p>
          <a:endParaRPr lang="en-GB" sz="1400"/>
        </a:p>
      </dgm:t>
    </dgm:pt>
    <dgm:pt modelId="{A4222348-6226-480F-ABED-86D890CCE803}">
      <dgm:prSet phldrT="[Text]" custT="1"/>
      <dgm:spPr/>
      <dgm:t>
        <a:bodyPr/>
        <a:lstStyle/>
        <a:p>
          <a:r>
            <a:rPr lang="en-GB" sz="1400" dirty="0"/>
            <a:t>Adjective</a:t>
          </a:r>
        </a:p>
      </dgm:t>
    </dgm:pt>
    <dgm:pt modelId="{9510B265-B036-458B-9CAF-29F8D1CC219C}" type="parTrans" cxnId="{AC8421BD-95B4-4E3F-985D-156C1242AAF2}">
      <dgm:prSet/>
      <dgm:spPr/>
      <dgm:t>
        <a:bodyPr/>
        <a:lstStyle/>
        <a:p>
          <a:endParaRPr lang="en-GB" sz="1400"/>
        </a:p>
      </dgm:t>
    </dgm:pt>
    <dgm:pt modelId="{5FA5F68D-1145-40F2-8F7A-DF00294067D7}" type="sibTrans" cxnId="{AC8421BD-95B4-4E3F-985D-156C1242AAF2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8CC501B0-1DFC-4223-A610-7D4974D290B5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Conjunctions</a:t>
          </a:r>
        </a:p>
      </dgm:t>
    </dgm:pt>
    <dgm:pt modelId="{925BD750-4512-440D-AB38-9BEA6B5EA35D}" type="parTrans" cxnId="{5989A0A6-6858-4CC3-8D67-A7735E6686F3}">
      <dgm:prSet/>
      <dgm:spPr/>
      <dgm:t>
        <a:bodyPr/>
        <a:lstStyle/>
        <a:p>
          <a:endParaRPr lang="en-GB" sz="1400"/>
        </a:p>
      </dgm:t>
    </dgm:pt>
    <dgm:pt modelId="{A772E11A-93A9-4CD0-91F8-E75C82FDBD8A}" type="sibTrans" cxnId="{5989A0A6-6858-4CC3-8D67-A7735E6686F3}">
      <dgm:prSet/>
      <dgm:spPr/>
      <dgm:t>
        <a:bodyPr/>
        <a:lstStyle/>
        <a:p>
          <a:endParaRPr lang="en-GB" sz="1400"/>
        </a:p>
      </dgm:t>
    </dgm:pt>
    <dgm:pt modelId="{31AF8B68-B15A-4E4B-BDF6-198E0CF56D5A}">
      <dgm:prSet phldrT="[Text]" custT="1"/>
      <dgm:spPr/>
      <dgm:t>
        <a:bodyPr/>
        <a:lstStyle/>
        <a:p>
          <a:r>
            <a:rPr lang="en-GB" sz="1400" dirty="0"/>
            <a:t>Pronoun – replaces a noun  (he/she)</a:t>
          </a:r>
        </a:p>
      </dgm:t>
    </dgm:pt>
    <dgm:pt modelId="{04975909-97A7-44ED-879F-6F6B103B99A4}" type="parTrans" cxnId="{FDA0E20E-A12D-438F-8FD2-EA7AC71CCAEF}">
      <dgm:prSet/>
      <dgm:spPr/>
      <dgm:t>
        <a:bodyPr/>
        <a:lstStyle/>
        <a:p>
          <a:endParaRPr lang="en-GB" sz="1400"/>
        </a:p>
      </dgm:t>
    </dgm:pt>
    <dgm:pt modelId="{5B3D1B14-A2D1-4FCB-8424-4FAF63AEE310}" type="sibTrans" cxnId="{FDA0E20E-A12D-438F-8FD2-EA7AC71CCAEF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4801CD27-9E90-4A40-A722-62C24B44C260}">
      <dgm:prSet phldrT="[Text]" custT="1"/>
      <dgm:spPr/>
      <dgm:t>
        <a:bodyPr/>
        <a:lstStyle/>
        <a:p>
          <a:r>
            <a:rPr lang="en-GB" sz="1400" dirty="0"/>
            <a:t>Determiners</a:t>
          </a:r>
        </a:p>
      </dgm:t>
    </dgm:pt>
    <dgm:pt modelId="{ACE82301-C8F3-4A2F-B0ED-DCA78A9A2F98}" type="parTrans" cxnId="{ECCCB7AC-5C93-4255-A4FF-35AE22123293}">
      <dgm:prSet/>
      <dgm:spPr/>
      <dgm:t>
        <a:bodyPr/>
        <a:lstStyle/>
        <a:p>
          <a:endParaRPr lang="en-GB" sz="1400"/>
        </a:p>
      </dgm:t>
    </dgm:pt>
    <dgm:pt modelId="{61C11559-6DD9-4D97-9D0A-90C229B71AFD}" type="sibTrans" cxnId="{ECCCB7AC-5C93-4255-A4FF-35AE22123293}">
      <dgm:prSet/>
      <dgm:spPr/>
      <dgm:t>
        <a:bodyPr/>
        <a:lstStyle/>
        <a:p>
          <a:endParaRPr lang="en-GB" sz="1400"/>
        </a:p>
      </dgm:t>
    </dgm:pt>
    <dgm:pt modelId="{D5F1CF5C-276F-4CDF-A518-90E4A5688B1C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Prepositional Phrase</a:t>
          </a:r>
        </a:p>
      </dgm:t>
    </dgm:pt>
    <dgm:pt modelId="{8EE0EB67-F579-443E-B2B9-E36D433EE2A0}" type="parTrans" cxnId="{0AE876A2-7D69-47FB-B48C-9AF2F4E4CE6C}">
      <dgm:prSet/>
      <dgm:spPr/>
    </dgm:pt>
    <dgm:pt modelId="{648F0DA4-9F1B-415C-AA12-7E91E141DD5F}" type="sibTrans" cxnId="{0AE876A2-7D69-47FB-B48C-9AF2F4E4CE6C}">
      <dgm:prSet/>
      <dgm:spPr/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5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5"/>
      <dgm:spPr/>
    </dgm:pt>
    <dgm:pt modelId="{A88F0D0A-72A4-4B5D-B0A7-0F9BD5683579}" type="pres">
      <dgm:prSet presAssocID="{CA4CC870-5F8C-4950-9C3F-CDDD8D47B8FE}" presName="hierChild3" presStyleCnt="0"/>
      <dgm:spPr/>
    </dgm:pt>
    <dgm:pt modelId="{86F95A29-5235-422D-96EE-BAFAABAD6257}" type="pres">
      <dgm:prSet presAssocID="{04FF5126-8F85-4DD3-8878-2ED344EF0AC8}" presName="Name19" presStyleLbl="parChTrans1D3" presStyleIdx="0" presStyleCnt="4"/>
      <dgm:spPr/>
    </dgm:pt>
    <dgm:pt modelId="{2F297B09-7C1C-4424-9901-E82569B998A9}" type="pres">
      <dgm:prSet presAssocID="{E25186BC-08B3-4851-B4B7-96248D7C8D8F}" presName="Name21" presStyleCnt="0"/>
      <dgm:spPr/>
    </dgm:pt>
    <dgm:pt modelId="{8AA4D341-142C-42FE-98DE-66A6F20AECB5}" type="pres">
      <dgm:prSet presAssocID="{E25186BC-08B3-4851-B4B7-96248D7C8D8F}" presName="level2Shape" presStyleLbl="node3" presStyleIdx="0" presStyleCnt="4" custScaleX="149086" custScaleY="181192"/>
      <dgm:spPr/>
    </dgm:pt>
    <dgm:pt modelId="{2940E683-8768-49C0-8319-79D0963B5A3F}" type="pres">
      <dgm:prSet presAssocID="{E25186BC-08B3-4851-B4B7-96248D7C8D8F}" presName="hierChild3" presStyleCnt="0"/>
      <dgm:spPr/>
    </dgm:pt>
    <dgm:pt modelId="{BCE54729-C23D-460A-B6D9-5B0F7AAAE094}" type="pres">
      <dgm:prSet presAssocID="{04975909-97A7-44ED-879F-6F6B103B99A4}" presName="Name19" presStyleLbl="parChTrans1D3" presStyleIdx="1" presStyleCnt="4"/>
      <dgm:spPr/>
    </dgm:pt>
    <dgm:pt modelId="{89FF5C42-770A-400D-9FCE-12E0B7CF09F0}" type="pres">
      <dgm:prSet presAssocID="{31AF8B68-B15A-4E4B-BDF6-198E0CF56D5A}" presName="Name21" presStyleCnt="0"/>
      <dgm:spPr/>
    </dgm:pt>
    <dgm:pt modelId="{B35A15AA-AFED-4623-8F52-BB5DB86C9DDB}" type="pres">
      <dgm:prSet presAssocID="{31AF8B68-B15A-4E4B-BDF6-198E0CF56D5A}" presName="level2Shape" presStyleLbl="node3" presStyleIdx="1" presStyleCnt="4" custScaleX="177016" custScaleY="181192"/>
      <dgm:spPr/>
    </dgm:pt>
    <dgm:pt modelId="{76F2631A-4280-481D-B7AD-BB5EABC77E4E}" type="pres">
      <dgm:prSet presAssocID="{31AF8B68-B15A-4E4B-BDF6-198E0CF56D5A}" presName="hierChild3" presStyleCnt="0"/>
      <dgm:spPr/>
    </dgm:pt>
    <dgm:pt modelId="{9F588786-1845-44DC-9CE4-35ED2A78623B}" type="pres">
      <dgm:prSet presAssocID="{9510B265-B036-458B-9CAF-29F8D1CC219C}" presName="Name19" presStyleLbl="parChTrans1D3" presStyleIdx="2" presStyleCnt="4"/>
      <dgm:spPr/>
    </dgm:pt>
    <dgm:pt modelId="{985398EE-BB61-4747-A4E2-290A826D0AB8}" type="pres">
      <dgm:prSet presAssocID="{A4222348-6226-480F-ABED-86D890CCE803}" presName="Name21" presStyleCnt="0"/>
      <dgm:spPr/>
    </dgm:pt>
    <dgm:pt modelId="{1C9A1DB3-B620-4E27-B2DC-76D0B4246EBA}" type="pres">
      <dgm:prSet presAssocID="{A4222348-6226-480F-ABED-86D890CCE803}" presName="level2Shape" presStyleLbl="node3" presStyleIdx="2" presStyleCnt="4" custScaleX="149086" custScaleY="181192"/>
      <dgm:spPr/>
    </dgm:pt>
    <dgm:pt modelId="{9ED2CB95-FC2B-4DEE-9277-DCB7DDC0437D}" type="pres">
      <dgm:prSet presAssocID="{A4222348-6226-480F-ABED-86D890CCE803}" presName="hierChild3" presStyleCnt="0"/>
      <dgm:spPr/>
    </dgm:pt>
    <dgm:pt modelId="{92CC6E24-E40E-45B6-9562-CC905BD5B4BC}" type="pres">
      <dgm:prSet presAssocID="{ACE82301-C8F3-4A2F-B0ED-DCA78A9A2F98}" presName="Name19" presStyleLbl="parChTrans1D3" presStyleIdx="3" presStyleCnt="4"/>
      <dgm:spPr/>
    </dgm:pt>
    <dgm:pt modelId="{B09F2125-1E5B-4011-A038-E5B8AD65E9E6}" type="pres">
      <dgm:prSet presAssocID="{4801CD27-9E90-4A40-A722-62C24B44C260}" presName="Name21" presStyleCnt="0"/>
      <dgm:spPr/>
    </dgm:pt>
    <dgm:pt modelId="{14A4B9B4-3D5F-4C84-BC6F-411760D22703}" type="pres">
      <dgm:prSet presAssocID="{4801CD27-9E90-4A40-A722-62C24B44C260}" presName="level2Shape" presStyleLbl="node3" presStyleIdx="3" presStyleCnt="4" custScaleX="198013" custScaleY="181192"/>
      <dgm:spPr/>
    </dgm:pt>
    <dgm:pt modelId="{B0FE776B-2996-42BE-9C20-D26E20ADD6CA}" type="pres">
      <dgm:prSet presAssocID="{4801CD27-9E90-4A40-A722-62C24B44C260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5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5"/>
      <dgm:spPr/>
    </dgm:pt>
    <dgm:pt modelId="{F965F83D-9EC5-422A-AC7F-21013E865C34}" type="pres">
      <dgm:prSet presAssocID="{EBA8B7DB-6598-4380-B1E1-363E74D81801}" presName="hierChild3" presStyleCnt="0"/>
      <dgm:spPr/>
    </dgm:pt>
    <dgm:pt modelId="{CACE457E-7F07-4E0A-8F09-081914AE4DA0}" type="pres">
      <dgm:prSet presAssocID="{8EE0EB67-F579-443E-B2B9-E36D433EE2A0}" presName="Name19" presStyleLbl="parChTrans1D2" presStyleIdx="2" presStyleCnt="5"/>
      <dgm:spPr/>
    </dgm:pt>
    <dgm:pt modelId="{BCD68611-AD0E-41A9-9A47-A7D06EAEC2C3}" type="pres">
      <dgm:prSet presAssocID="{D5F1CF5C-276F-4CDF-A518-90E4A5688B1C}" presName="Name21" presStyleCnt="0"/>
      <dgm:spPr/>
    </dgm:pt>
    <dgm:pt modelId="{62C092C4-63B5-4EFC-8ED7-B5CAEB4CC0A9}" type="pres">
      <dgm:prSet presAssocID="{D5F1CF5C-276F-4CDF-A518-90E4A5688B1C}" presName="level2Shape" presStyleLbl="node2" presStyleIdx="2" presStyleCnt="5" custScaleX="134184"/>
      <dgm:spPr/>
    </dgm:pt>
    <dgm:pt modelId="{B79EA96D-1D36-474D-988E-80853A04E62B}" type="pres">
      <dgm:prSet presAssocID="{D5F1CF5C-276F-4CDF-A518-90E4A5688B1C}" presName="hierChild3" presStyleCnt="0"/>
      <dgm:spPr/>
    </dgm:pt>
    <dgm:pt modelId="{8F07F99B-93BA-4DC2-B33F-3FE6E29EA551}" type="pres">
      <dgm:prSet presAssocID="{925BD750-4512-440D-AB38-9BEA6B5EA35D}" presName="Name19" presStyleLbl="parChTrans1D2" presStyleIdx="3" presStyleCnt="5"/>
      <dgm:spPr/>
    </dgm:pt>
    <dgm:pt modelId="{C918A4CF-6101-43F9-BA9C-2A68D66288F7}" type="pres">
      <dgm:prSet presAssocID="{8CC501B0-1DFC-4223-A610-7D4974D290B5}" presName="Name21" presStyleCnt="0"/>
      <dgm:spPr/>
    </dgm:pt>
    <dgm:pt modelId="{EB58192B-CA91-48C1-AFA1-71F8342A1FC4}" type="pres">
      <dgm:prSet presAssocID="{8CC501B0-1DFC-4223-A610-7D4974D290B5}" presName="level2Shape" presStyleLbl="node2" presStyleIdx="3" presStyleCnt="5" custScaleX="132119"/>
      <dgm:spPr/>
    </dgm:pt>
    <dgm:pt modelId="{1ED08E15-1335-47AE-8ECE-CF291B9B5CFB}" type="pres">
      <dgm:prSet presAssocID="{8CC501B0-1DFC-4223-A610-7D4974D290B5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4" presStyleCnt="5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4" presStyleCnt="5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FDA0E20E-A12D-438F-8FD2-EA7AC71CCAEF}" srcId="{CA4CC870-5F8C-4950-9C3F-CDDD8D47B8FE}" destId="{31AF8B68-B15A-4E4B-BDF6-198E0CF56D5A}" srcOrd="1" destOrd="0" parTransId="{04975909-97A7-44ED-879F-6F6B103B99A4}" sibTransId="{5B3D1B14-A2D1-4FCB-8424-4FAF63AEE310}"/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15791D-6E0B-427C-905F-44B8CB360B5C}" type="presOf" srcId="{ACE82301-C8F3-4A2F-B0ED-DCA78A9A2F98}" destId="{92CC6E24-E40E-45B6-9562-CC905BD5B4BC}" srcOrd="0" destOrd="0" presId="urn:microsoft.com/office/officeart/2005/8/layout/hierarchy6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4263D82C-33FC-48F8-BB71-75203EC79970}" srcId="{CA4CC870-5F8C-4950-9C3F-CDDD8D47B8FE}" destId="{E25186BC-08B3-4851-B4B7-96248D7C8D8F}" srcOrd="0" destOrd="0" parTransId="{04FF5126-8F85-4DD3-8878-2ED344EF0AC8}" sibTransId="{2AB8D5A9-5E1A-4939-96C0-9E248CC1985C}"/>
    <dgm:cxn modelId="{FDFC4961-BE48-4ECB-969A-939D13431BD9}" type="presOf" srcId="{9510B265-B036-458B-9CAF-29F8D1CC219C}" destId="{9F588786-1845-44DC-9CE4-35ED2A78623B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F326EF42-A43E-498D-B989-1101BFBCFCA9}" type="presOf" srcId="{8EE0EB67-F579-443E-B2B9-E36D433EE2A0}" destId="{CACE457E-7F07-4E0A-8F09-081914AE4DA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62FCD966-0DCC-42B7-84C9-573704CD6E45}" type="presOf" srcId="{4801CD27-9E90-4A40-A722-62C24B44C260}" destId="{14A4B9B4-3D5F-4C84-BC6F-411760D22703}" srcOrd="0" destOrd="0" presId="urn:microsoft.com/office/officeart/2005/8/layout/hierarchy6"/>
    <dgm:cxn modelId="{F378F446-D463-4B96-8B4A-3EC32B232D64}" type="presOf" srcId="{E25186BC-08B3-4851-B4B7-96248D7C8D8F}" destId="{8AA4D341-142C-42FE-98DE-66A6F20AECB5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4F20339D-50BE-42D4-972C-05D430CA8476}" type="presOf" srcId="{8CC501B0-1DFC-4223-A610-7D4974D290B5}" destId="{EB58192B-CA91-48C1-AFA1-71F8342A1FC4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0AE876A2-7D69-47FB-B48C-9AF2F4E4CE6C}" srcId="{11C582FB-D301-4A67-835D-4CB7CEB50770}" destId="{D5F1CF5C-276F-4CDF-A518-90E4A5688B1C}" srcOrd="2" destOrd="0" parTransId="{8EE0EB67-F579-443E-B2B9-E36D433EE2A0}" sibTransId="{648F0DA4-9F1B-415C-AA12-7E91E141DD5F}"/>
    <dgm:cxn modelId="{5989A0A6-6858-4CC3-8D67-A7735E6686F3}" srcId="{11C582FB-D301-4A67-835D-4CB7CEB50770}" destId="{8CC501B0-1DFC-4223-A610-7D4974D290B5}" srcOrd="3" destOrd="0" parTransId="{925BD750-4512-440D-AB38-9BEA6B5EA35D}" sibTransId="{A772E11A-93A9-4CD0-91F8-E75C82FDBD8A}"/>
    <dgm:cxn modelId="{ECCCB7AC-5C93-4255-A4FF-35AE22123293}" srcId="{CA4CC870-5F8C-4950-9C3F-CDDD8D47B8FE}" destId="{4801CD27-9E90-4A40-A722-62C24B44C260}" srcOrd="3" destOrd="0" parTransId="{ACE82301-C8F3-4A2F-B0ED-DCA78A9A2F98}" sibTransId="{61C11559-6DD9-4D97-9D0A-90C229B71AFD}"/>
    <dgm:cxn modelId="{7E6684AF-FA65-4FD5-AD28-33C10DDC0BF0}" type="presOf" srcId="{925BD750-4512-440D-AB38-9BEA6B5EA35D}" destId="{8F07F99B-93BA-4DC2-B33F-3FE6E29EA551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86E9C5B8-7440-40C3-9DA2-0228263707B1}" type="presOf" srcId="{04FF5126-8F85-4DD3-8878-2ED344EF0AC8}" destId="{86F95A29-5235-422D-96EE-BAFAABAD6257}" srcOrd="0" destOrd="0" presId="urn:microsoft.com/office/officeart/2005/8/layout/hierarchy6"/>
    <dgm:cxn modelId="{AC8421BD-95B4-4E3F-985D-156C1242AAF2}" srcId="{CA4CC870-5F8C-4950-9C3F-CDDD8D47B8FE}" destId="{A4222348-6226-480F-ABED-86D890CCE803}" srcOrd="2" destOrd="0" parTransId="{9510B265-B036-458B-9CAF-29F8D1CC219C}" sibTransId="{5FA5F68D-1145-40F2-8F7A-DF00294067D7}"/>
    <dgm:cxn modelId="{DBB8B9CA-692D-42E3-AFE6-AF58877DC3D0}" srcId="{11C582FB-D301-4A67-835D-4CB7CEB50770}" destId="{E4077D0A-89B9-48D0-B430-37B0E120FC14}" srcOrd="4" destOrd="0" parTransId="{25080C42-F311-4646-B860-4B2E41968E42}" sibTransId="{AC568F33-1585-41F7-B29A-FEEE8D945C6D}"/>
    <dgm:cxn modelId="{5628DACB-FC6E-487D-905C-D461237EBA33}" type="presOf" srcId="{31AF8B68-B15A-4E4B-BDF6-198E0CF56D5A}" destId="{B35A15AA-AFED-4623-8F52-BB5DB86C9DDB}" srcOrd="0" destOrd="0" presId="urn:microsoft.com/office/officeart/2005/8/layout/hierarchy6"/>
    <dgm:cxn modelId="{2F0D08D2-81FE-443A-A8B1-C8A8C962C8BA}" type="presOf" srcId="{04975909-97A7-44ED-879F-6F6B103B99A4}" destId="{BCE54729-C23D-460A-B6D9-5B0F7AAAE094}" srcOrd="0" destOrd="0" presId="urn:microsoft.com/office/officeart/2005/8/layout/hierarchy6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177D1AF3-A002-49BB-8828-A36B3488FB9C}" type="presOf" srcId="{A4222348-6226-480F-ABED-86D890CCE803}" destId="{1C9A1DB3-B620-4E27-B2DC-76D0B4246EBA}" srcOrd="0" destOrd="0" presId="urn:microsoft.com/office/officeart/2005/8/layout/hierarchy6"/>
    <dgm:cxn modelId="{2AF101FC-8867-4512-A03B-8107BB70343D}" type="presOf" srcId="{D5F1CF5C-276F-4CDF-A518-90E4A5688B1C}" destId="{62C092C4-63B5-4EFC-8ED7-B5CAEB4CC0A9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657686B9-10D7-42B8-9115-A60ACC2AC0B9}" type="presParOf" srcId="{A88F0D0A-72A4-4B5D-B0A7-0F9BD5683579}" destId="{86F95A29-5235-422D-96EE-BAFAABAD6257}" srcOrd="0" destOrd="0" presId="urn:microsoft.com/office/officeart/2005/8/layout/hierarchy6"/>
    <dgm:cxn modelId="{B0FDB2CA-80F5-4F4D-8958-31FFB6F85BCE}" type="presParOf" srcId="{A88F0D0A-72A4-4B5D-B0A7-0F9BD5683579}" destId="{2F297B09-7C1C-4424-9901-E82569B998A9}" srcOrd="1" destOrd="0" presId="urn:microsoft.com/office/officeart/2005/8/layout/hierarchy6"/>
    <dgm:cxn modelId="{E3DB0767-FE88-41ED-A2AD-0928ACD4E145}" type="presParOf" srcId="{2F297B09-7C1C-4424-9901-E82569B998A9}" destId="{8AA4D341-142C-42FE-98DE-66A6F20AECB5}" srcOrd="0" destOrd="0" presId="urn:microsoft.com/office/officeart/2005/8/layout/hierarchy6"/>
    <dgm:cxn modelId="{7C25F55E-D1F8-4923-B21A-91AB82554CE8}" type="presParOf" srcId="{2F297B09-7C1C-4424-9901-E82569B998A9}" destId="{2940E683-8768-49C0-8319-79D0963B5A3F}" srcOrd="1" destOrd="0" presId="urn:microsoft.com/office/officeart/2005/8/layout/hierarchy6"/>
    <dgm:cxn modelId="{45D5EB1A-8297-4736-882D-7AF32C181513}" type="presParOf" srcId="{A88F0D0A-72A4-4B5D-B0A7-0F9BD5683579}" destId="{BCE54729-C23D-460A-B6D9-5B0F7AAAE094}" srcOrd="2" destOrd="0" presId="urn:microsoft.com/office/officeart/2005/8/layout/hierarchy6"/>
    <dgm:cxn modelId="{7BE2F609-DCFA-4B49-9D7D-285D324D7AF5}" type="presParOf" srcId="{A88F0D0A-72A4-4B5D-B0A7-0F9BD5683579}" destId="{89FF5C42-770A-400D-9FCE-12E0B7CF09F0}" srcOrd="3" destOrd="0" presId="urn:microsoft.com/office/officeart/2005/8/layout/hierarchy6"/>
    <dgm:cxn modelId="{8D36D813-557D-437F-AFAC-3D21750F0A29}" type="presParOf" srcId="{89FF5C42-770A-400D-9FCE-12E0B7CF09F0}" destId="{B35A15AA-AFED-4623-8F52-BB5DB86C9DDB}" srcOrd="0" destOrd="0" presId="urn:microsoft.com/office/officeart/2005/8/layout/hierarchy6"/>
    <dgm:cxn modelId="{D8DAB7F0-33B3-41D1-8D30-CE59685F8951}" type="presParOf" srcId="{89FF5C42-770A-400D-9FCE-12E0B7CF09F0}" destId="{76F2631A-4280-481D-B7AD-BB5EABC77E4E}" srcOrd="1" destOrd="0" presId="urn:microsoft.com/office/officeart/2005/8/layout/hierarchy6"/>
    <dgm:cxn modelId="{6290932D-F1F5-4A8F-AEB2-86469F1E5645}" type="presParOf" srcId="{A88F0D0A-72A4-4B5D-B0A7-0F9BD5683579}" destId="{9F588786-1845-44DC-9CE4-35ED2A78623B}" srcOrd="4" destOrd="0" presId="urn:microsoft.com/office/officeart/2005/8/layout/hierarchy6"/>
    <dgm:cxn modelId="{87C02D21-A6CD-4B19-8D03-03936377A500}" type="presParOf" srcId="{A88F0D0A-72A4-4B5D-B0A7-0F9BD5683579}" destId="{985398EE-BB61-4747-A4E2-290A826D0AB8}" srcOrd="5" destOrd="0" presId="urn:microsoft.com/office/officeart/2005/8/layout/hierarchy6"/>
    <dgm:cxn modelId="{0B216EAE-4A53-426C-B3EA-20FE847FB3AF}" type="presParOf" srcId="{985398EE-BB61-4747-A4E2-290A826D0AB8}" destId="{1C9A1DB3-B620-4E27-B2DC-76D0B4246EBA}" srcOrd="0" destOrd="0" presId="urn:microsoft.com/office/officeart/2005/8/layout/hierarchy6"/>
    <dgm:cxn modelId="{E09E7A2F-C708-4BCB-B8DF-EB8C8D8784C1}" type="presParOf" srcId="{985398EE-BB61-4747-A4E2-290A826D0AB8}" destId="{9ED2CB95-FC2B-4DEE-9277-DCB7DDC0437D}" srcOrd="1" destOrd="0" presId="urn:microsoft.com/office/officeart/2005/8/layout/hierarchy6"/>
    <dgm:cxn modelId="{CBDC365E-7FD1-4E32-9DD7-C2265FF015F2}" type="presParOf" srcId="{A88F0D0A-72A4-4B5D-B0A7-0F9BD5683579}" destId="{92CC6E24-E40E-45B6-9562-CC905BD5B4BC}" srcOrd="6" destOrd="0" presId="urn:microsoft.com/office/officeart/2005/8/layout/hierarchy6"/>
    <dgm:cxn modelId="{502D9F2F-9BB1-4FEA-B4F2-0B6D00682572}" type="presParOf" srcId="{A88F0D0A-72A4-4B5D-B0A7-0F9BD5683579}" destId="{B09F2125-1E5B-4011-A038-E5B8AD65E9E6}" srcOrd="7" destOrd="0" presId="urn:microsoft.com/office/officeart/2005/8/layout/hierarchy6"/>
    <dgm:cxn modelId="{8AB5D219-B1A8-4577-9FD0-9A8F590DB619}" type="presParOf" srcId="{B09F2125-1E5B-4011-A038-E5B8AD65E9E6}" destId="{14A4B9B4-3D5F-4C84-BC6F-411760D22703}" srcOrd="0" destOrd="0" presId="urn:microsoft.com/office/officeart/2005/8/layout/hierarchy6"/>
    <dgm:cxn modelId="{FDE7E7C3-31D8-4CBA-AFFD-BBAC31B82C4C}" type="presParOf" srcId="{B09F2125-1E5B-4011-A038-E5B8AD65E9E6}" destId="{B0FE776B-2996-42BE-9C20-D26E20ADD6CA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34EDE0DD-4F0D-4674-AFC2-DAEDE31223D4}" type="presParOf" srcId="{0810A678-E60C-4760-BC00-63A28DF49489}" destId="{CACE457E-7F07-4E0A-8F09-081914AE4DA0}" srcOrd="4" destOrd="0" presId="urn:microsoft.com/office/officeart/2005/8/layout/hierarchy6"/>
    <dgm:cxn modelId="{8789E936-7AF4-4D11-83F0-934713735793}" type="presParOf" srcId="{0810A678-E60C-4760-BC00-63A28DF49489}" destId="{BCD68611-AD0E-41A9-9A47-A7D06EAEC2C3}" srcOrd="5" destOrd="0" presId="urn:microsoft.com/office/officeart/2005/8/layout/hierarchy6"/>
    <dgm:cxn modelId="{4261561A-787D-436B-A656-12A852FE3EE6}" type="presParOf" srcId="{BCD68611-AD0E-41A9-9A47-A7D06EAEC2C3}" destId="{62C092C4-63B5-4EFC-8ED7-B5CAEB4CC0A9}" srcOrd="0" destOrd="0" presId="urn:microsoft.com/office/officeart/2005/8/layout/hierarchy6"/>
    <dgm:cxn modelId="{649218AB-45E9-47BD-9C10-CE2AD8BF08E2}" type="presParOf" srcId="{BCD68611-AD0E-41A9-9A47-A7D06EAEC2C3}" destId="{B79EA96D-1D36-474D-988E-80853A04E62B}" srcOrd="1" destOrd="0" presId="urn:microsoft.com/office/officeart/2005/8/layout/hierarchy6"/>
    <dgm:cxn modelId="{0A6FCC74-ACE4-4E72-9524-377C1730CA9C}" type="presParOf" srcId="{0810A678-E60C-4760-BC00-63A28DF49489}" destId="{8F07F99B-93BA-4DC2-B33F-3FE6E29EA551}" srcOrd="6" destOrd="0" presId="urn:microsoft.com/office/officeart/2005/8/layout/hierarchy6"/>
    <dgm:cxn modelId="{A13E5869-A58A-4952-A5F9-33904B97E9C4}" type="presParOf" srcId="{0810A678-E60C-4760-BC00-63A28DF49489}" destId="{C918A4CF-6101-43F9-BA9C-2A68D66288F7}" srcOrd="7" destOrd="0" presId="urn:microsoft.com/office/officeart/2005/8/layout/hierarchy6"/>
    <dgm:cxn modelId="{2755BE61-AB03-4C8A-AFBB-BBD3B3AC70D0}" type="presParOf" srcId="{C918A4CF-6101-43F9-BA9C-2A68D66288F7}" destId="{EB58192B-CA91-48C1-AFA1-71F8342A1FC4}" srcOrd="0" destOrd="0" presId="urn:microsoft.com/office/officeart/2005/8/layout/hierarchy6"/>
    <dgm:cxn modelId="{531BA352-7248-43FA-B06E-A8E1F87A938B}" type="presParOf" srcId="{C918A4CF-6101-43F9-BA9C-2A68D66288F7}" destId="{1ED08E15-1335-47AE-8ECE-CF291B9B5CFB}" srcOrd="1" destOrd="0" presId="urn:microsoft.com/office/officeart/2005/8/layout/hierarchy6"/>
    <dgm:cxn modelId="{C25A8247-4BD5-4EA4-BEE3-5B8CE0D4835F}" type="presParOf" srcId="{0810A678-E60C-4760-BC00-63A28DF49489}" destId="{F7436063-BF3D-4400-ABDF-46A0C91AC2E1}" srcOrd="8" destOrd="0" presId="urn:microsoft.com/office/officeart/2005/8/layout/hierarchy6"/>
    <dgm:cxn modelId="{269459FE-844F-4787-9A50-922F7301D704}" type="presParOf" srcId="{0810A678-E60C-4760-BC00-63A28DF49489}" destId="{8C1F71A8-7336-4E9E-BE3C-D799F837D69C}" srcOrd="9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530876" y="794375"/>
          <a:ext cx="4890603" cy="1249912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567485" y="830984"/>
        <a:ext cx="4817385" cy="1176694"/>
      </dsp:txXfrm>
    </dsp:sp>
    <dsp:sp modelId="{33643D00-C75E-4DF5-A0F0-DFA21355EB8A}">
      <dsp:nvSpPr>
        <dsp:cNvPr id="0" name=""/>
        <dsp:cNvSpPr/>
      </dsp:nvSpPr>
      <dsp:spPr>
        <a:xfrm>
          <a:off x="778173" y="2044287"/>
          <a:ext cx="4198004" cy="414681"/>
        </a:xfrm>
        <a:custGeom>
          <a:avLst/>
          <a:gdLst/>
          <a:ahLst/>
          <a:cxnLst/>
          <a:rect l="0" t="0" r="0" b="0"/>
          <a:pathLst>
            <a:path>
              <a:moveTo>
                <a:pt x="4198004" y="0"/>
              </a:moveTo>
              <a:lnTo>
                <a:pt x="4198004" y="207340"/>
              </a:lnTo>
              <a:lnTo>
                <a:pt x="0" y="207340"/>
              </a:lnTo>
              <a:lnTo>
                <a:pt x="0" y="41468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5" y="2458968"/>
          <a:ext cx="1555055" cy="1036703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31009" y="2489332"/>
        <a:ext cx="1494327" cy="975975"/>
      </dsp:txXfrm>
    </dsp:sp>
    <dsp:sp modelId="{67357A81-5F47-46C8-8791-23DB6B665016}">
      <dsp:nvSpPr>
        <dsp:cNvPr id="0" name=""/>
        <dsp:cNvSpPr/>
      </dsp:nvSpPr>
      <dsp:spPr>
        <a:xfrm>
          <a:off x="2799745" y="2044287"/>
          <a:ext cx="2176432" cy="414681"/>
        </a:xfrm>
        <a:custGeom>
          <a:avLst/>
          <a:gdLst/>
          <a:ahLst/>
          <a:cxnLst/>
          <a:rect l="0" t="0" r="0" b="0"/>
          <a:pathLst>
            <a:path>
              <a:moveTo>
                <a:pt x="2176432" y="0"/>
              </a:moveTo>
              <a:lnTo>
                <a:pt x="2176432" y="207340"/>
              </a:lnTo>
              <a:lnTo>
                <a:pt x="0" y="207340"/>
              </a:lnTo>
              <a:lnTo>
                <a:pt x="0" y="41468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022217" y="2458968"/>
          <a:ext cx="1555055" cy="1036703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2052581" y="2489332"/>
        <a:ext cx="1494327" cy="975975"/>
      </dsp:txXfrm>
    </dsp:sp>
    <dsp:sp modelId="{40DFFDB1-B520-47B7-822B-C8D993AC7BB2}">
      <dsp:nvSpPr>
        <dsp:cNvPr id="0" name=""/>
        <dsp:cNvSpPr/>
      </dsp:nvSpPr>
      <dsp:spPr>
        <a:xfrm>
          <a:off x="4821317" y="2044287"/>
          <a:ext cx="154860" cy="414681"/>
        </a:xfrm>
        <a:custGeom>
          <a:avLst/>
          <a:gdLst/>
          <a:ahLst/>
          <a:cxnLst/>
          <a:rect l="0" t="0" r="0" b="0"/>
          <a:pathLst>
            <a:path>
              <a:moveTo>
                <a:pt x="154860" y="0"/>
              </a:moveTo>
              <a:lnTo>
                <a:pt x="154860" y="207340"/>
              </a:lnTo>
              <a:lnTo>
                <a:pt x="0" y="207340"/>
              </a:lnTo>
              <a:lnTo>
                <a:pt x="0" y="41468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D57CB6E-B43F-4E68-8B1A-DBF5BA02FD09}">
      <dsp:nvSpPr>
        <dsp:cNvPr id="0" name=""/>
        <dsp:cNvSpPr/>
      </dsp:nvSpPr>
      <dsp:spPr>
        <a:xfrm>
          <a:off x="4043789" y="2458968"/>
          <a:ext cx="1555055" cy="1036703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Prepositional Phrase</a:t>
          </a:r>
        </a:p>
      </dsp:txBody>
      <dsp:txXfrm>
        <a:off x="4074153" y="2489332"/>
        <a:ext cx="1494327" cy="975975"/>
      </dsp:txXfrm>
    </dsp:sp>
    <dsp:sp modelId="{8F07F99B-93BA-4DC2-B33F-3FE6E29EA551}">
      <dsp:nvSpPr>
        <dsp:cNvPr id="0" name=""/>
        <dsp:cNvSpPr/>
      </dsp:nvSpPr>
      <dsp:spPr>
        <a:xfrm>
          <a:off x="4976178" y="2044287"/>
          <a:ext cx="2021572" cy="41468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7340"/>
              </a:lnTo>
              <a:lnTo>
                <a:pt x="2021572" y="207340"/>
              </a:lnTo>
              <a:lnTo>
                <a:pt x="2021572" y="41468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B58192B-CA91-48C1-AFA1-71F8342A1FC4}">
      <dsp:nvSpPr>
        <dsp:cNvPr id="0" name=""/>
        <dsp:cNvSpPr/>
      </dsp:nvSpPr>
      <dsp:spPr>
        <a:xfrm>
          <a:off x="6065362" y="2458968"/>
          <a:ext cx="1864776" cy="1036703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Conjunctions</a:t>
          </a:r>
        </a:p>
      </dsp:txBody>
      <dsp:txXfrm>
        <a:off x="6095726" y="2489332"/>
        <a:ext cx="1804048" cy="975975"/>
      </dsp:txXfrm>
    </dsp:sp>
    <dsp:sp modelId="{BA22A026-CFCC-447B-AE71-C45F242F1A6C}">
      <dsp:nvSpPr>
        <dsp:cNvPr id="0" name=""/>
        <dsp:cNvSpPr/>
      </dsp:nvSpPr>
      <dsp:spPr>
        <a:xfrm>
          <a:off x="4976178" y="2044287"/>
          <a:ext cx="4198004" cy="41468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7340"/>
              </a:lnTo>
              <a:lnTo>
                <a:pt x="4198004" y="207340"/>
              </a:lnTo>
              <a:lnTo>
                <a:pt x="4198004" y="41468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B2D6EE0-0958-4C0D-86D4-98914C13AD99}">
      <dsp:nvSpPr>
        <dsp:cNvPr id="0" name=""/>
        <dsp:cNvSpPr/>
      </dsp:nvSpPr>
      <dsp:spPr>
        <a:xfrm>
          <a:off x="8396655" y="2458968"/>
          <a:ext cx="1555055" cy="1036703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8427019" y="2489332"/>
        <a:ext cx="1494327" cy="975975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5058150" y="544539"/>
          <a:ext cx="3014598" cy="770453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5080716" y="567105"/>
        <a:ext cx="2969466" cy="725321"/>
      </dsp:txXfrm>
    </dsp:sp>
    <dsp:sp modelId="{33643D00-C75E-4DF5-A0F0-DFA21355EB8A}">
      <dsp:nvSpPr>
        <dsp:cNvPr id="0" name=""/>
        <dsp:cNvSpPr/>
      </dsp:nvSpPr>
      <dsp:spPr>
        <a:xfrm>
          <a:off x="3661414" y="1314993"/>
          <a:ext cx="2904034" cy="255612"/>
        </a:xfrm>
        <a:custGeom>
          <a:avLst/>
          <a:gdLst/>
          <a:ahLst/>
          <a:cxnLst/>
          <a:rect l="0" t="0" r="0" b="0"/>
          <a:pathLst>
            <a:path>
              <a:moveTo>
                <a:pt x="2904034" y="0"/>
              </a:moveTo>
              <a:lnTo>
                <a:pt x="2904034" y="127806"/>
              </a:lnTo>
              <a:lnTo>
                <a:pt x="0" y="127806"/>
              </a:lnTo>
              <a:lnTo>
                <a:pt x="0" y="25561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3182141" y="1570605"/>
          <a:ext cx="958546" cy="639030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3200858" y="1589322"/>
        <a:ext cx="921112" cy="601596"/>
      </dsp:txXfrm>
    </dsp:sp>
    <dsp:sp modelId="{86F95A29-5235-422D-96EE-BAFAABAD6257}">
      <dsp:nvSpPr>
        <dsp:cNvPr id="0" name=""/>
        <dsp:cNvSpPr/>
      </dsp:nvSpPr>
      <dsp:spPr>
        <a:xfrm>
          <a:off x="718127" y="2209636"/>
          <a:ext cx="2943287" cy="255612"/>
        </a:xfrm>
        <a:custGeom>
          <a:avLst/>
          <a:gdLst/>
          <a:ahLst/>
          <a:cxnLst/>
          <a:rect l="0" t="0" r="0" b="0"/>
          <a:pathLst>
            <a:path>
              <a:moveTo>
                <a:pt x="2943287" y="0"/>
              </a:moveTo>
              <a:lnTo>
                <a:pt x="2943287" y="127806"/>
              </a:lnTo>
              <a:lnTo>
                <a:pt x="0" y="127806"/>
              </a:lnTo>
              <a:lnTo>
                <a:pt x="0" y="255612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A4D341-142C-42FE-98DE-66A6F20AECB5}">
      <dsp:nvSpPr>
        <dsp:cNvPr id="0" name=""/>
        <dsp:cNvSpPr/>
      </dsp:nvSpPr>
      <dsp:spPr>
        <a:xfrm>
          <a:off x="3598" y="2465248"/>
          <a:ext cx="1429057" cy="961830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– </a:t>
          </a:r>
          <a:br>
            <a:rPr lang="en-GB" sz="1400" kern="1200" dirty="0"/>
          </a:br>
          <a:r>
            <a:rPr lang="en-GB" sz="1400" kern="1200" dirty="0"/>
            <a:t>thing or object</a:t>
          </a:r>
        </a:p>
      </dsp:txBody>
      <dsp:txXfrm>
        <a:off x="31769" y="2493419"/>
        <a:ext cx="1372715" cy="905488"/>
      </dsp:txXfrm>
    </dsp:sp>
    <dsp:sp modelId="{BCE54729-C23D-460A-B6D9-5B0F7AAAE094}">
      <dsp:nvSpPr>
        <dsp:cNvPr id="0" name=""/>
        <dsp:cNvSpPr/>
      </dsp:nvSpPr>
      <dsp:spPr>
        <a:xfrm>
          <a:off x="2568609" y="2209636"/>
          <a:ext cx="1092804" cy="255612"/>
        </a:xfrm>
        <a:custGeom>
          <a:avLst/>
          <a:gdLst/>
          <a:ahLst/>
          <a:cxnLst/>
          <a:rect l="0" t="0" r="0" b="0"/>
          <a:pathLst>
            <a:path>
              <a:moveTo>
                <a:pt x="1092804" y="0"/>
              </a:moveTo>
              <a:lnTo>
                <a:pt x="1092804" y="127806"/>
              </a:lnTo>
              <a:lnTo>
                <a:pt x="0" y="127806"/>
              </a:lnTo>
              <a:lnTo>
                <a:pt x="0" y="255612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35A15AA-AFED-4623-8F52-BB5DB86C9DDB}">
      <dsp:nvSpPr>
        <dsp:cNvPr id="0" name=""/>
        <dsp:cNvSpPr/>
      </dsp:nvSpPr>
      <dsp:spPr>
        <a:xfrm>
          <a:off x="1720220" y="2465248"/>
          <a:ext cx="1696779" cy="961830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Pronoun – replaces a noun  (he/she)</a:t>
          </a:r>
        </a:p>
      </dsp:txBody>
      <dsp:txXfrm>
        <a:off x="1748391" y="2493419"/>
        <a:ext cx="1640437" cy="905488"/>
      </dsp:txXfrm>
    </dsp:sp>
    <dsp:sp modelId="{9F588786-1845-44DC-9CE4-35ED2A78623B}">
      <dsp:nvSpPr>
        <dsp:cNvPr id="0" name=""/>
        <dsp:cNvSpPr/>
      </dsp:nvSpPr>
      <dsp:spPr>
        <a:xfrm>
          <a:off x="3661414" y="2209636"/>
          <a:ext cx="757677" cy="25561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7806"/>
              </a:lnTo>
              <a:lnTo>
                <a:pt x="757677" y="127806"/>
              </a:lnTo>
              <a:lnTo>
                <a:pt x="757677" y="255612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9A1DB3-B620-4E27-B2DC-76D0B4246EBA}">
      <dsp:nvSpPr>
        <dsp:cNvPr id="0" name=""/>
        <dsp:cNvSpPr/>
      </dsp:nvSpPr>
      <dsp:spPr>
        <a:xfrm>
          <a:off x="3704563" y="2465248"/>
          <a:ext cx="1429057" cy="961830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Adjective – describes a noun</a:t>
          </a:r>
        </a:p>
      </dsp:txBody>
      <dsp:txXfrm>
        <a:off x="3732734" y="2493419"/>
        <a:ext cx="1372715" cy="905488"/>
      </dsp:txXfrm>
    </dsp:sp>
    <dsp:sp modelId="{92CC6E24-E40E-45B6-9562-CC905BD5B4BC}">
      <dsp:nvSpPr>
        <dsp:cNvPr id="0" name=""/>
        <dsp:cNvSpPr/>
      </dsp:nvSpPr>
      <dsp:spPr>
        <a:xfrm>
          <a:off x="3661414" y="2209636"/>
          <a:ext cx="2708793" cy="25561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7806"/>
              </a:lnTo>
              <a:lnTo>
                <a:pt x="2708793" y="127806"/>
              </a:lnTo>
              <a:lnTo>
                <a:pt x="2708793" y="255612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4A4B9B4-3D5F-4C84-BC6F-411760D22703}">
      <dsp:nvSpPr>
        <dsp:cNvPr id="0" name=""/>
        <dsp:cNvSpPr/>
      </dsp:nvSpPr>
      <dsp:spPr>
        <a:xfrm>
          <a:off x="5421185" y="2465248"/>
          <a:ext cx="1898045" cy="961830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Determiners</a:t>
          </a:r>
        </a:p>
      </dsp:txBody>
      <dsp:txXfrm>
        <a:off x="5449356" y="2493419"/>
        <a:ext cx="1841703" cy="905488"/>
      </dsp:txXfrm>
    </dsp:sp>
    <dsp:sp modelId="{67357A81-5F47-46C8-8791-23DB6B665016}">
      <dsp:nvSpPr>
        <dsp:cNvPr id="0" name=""/>
        <dsp:cNvSpPr/>
      </dsp:nvSpPr>
      <dsp:spPr>
        <a:xfrm>
          <a:off x="4907524" y="1314993"/>
          <a:ext cx="1657925" cy="255612"/>
        </a:xfrm>
        <a:custGeom>
          <a:avLst/>
          <a:gdLst/>
          <a:ahLst/>
          <a:cxnLst/>
          <a:rect l="0" t="0" r="0" b="0"/>
          <a:pathLst>
            <a:path>
              <a:moveTo>
                <a:pt x="1657925" y="0"/>
              </a:moveTo>
              <a:lnTo>
                <a:pt x="1657925" y="127806"/>
              </a:lnTo>
              <a:lnTo>
                <a:pt x="0" y="127806"/>
              </a:lnTo>
              <a:lnTo>
                <a:pt x="0" y="25561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4428251" y="1570605"/>
          <a:ext cx="958546" cy="639030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4446968" y="1589322"/>
        <a:ext cx="921112" cy="601596"/>
      </dsp:txXfrm>
    </dsp:sp>
    <dsp:sp modelId="{26EF2105-3B6E-4849-B52C-A4859AD0306F}">
      <dsp:nvSpPr>
        <dsp:cNvPr id="0" name=""/>
        <dsp:cNvSpPr/>
      </dsp:nvSpPr>
      <dsp:spPr>
        <a:xfrm>
          <a:off x="6297258" y="1314993"/>
          <a:ext cx="268191" cy="255612"/>
        </a:xfrm>
        <a:custGeom>
          <a:avLst/>
          <a:gdLst/>
          <a:ahLst/>
          <a:cxnLst/>
          <a:rect l="0" t="0" r="0" b="0"/>
          <a:pathLst>
            <a:path>
              <a:moveTo>
                <a:pt x="268191" y="0"/>
              </a:moveTo>
              <a:lnTo>
                <a:pt x="268191" y="127806"/>
              </a:lnTo>
              <a:lnTo>
                <a:pt x="0" y="127806"/>
              </a:lnTo>
              <a:lnTo>
                <a:pt x="0" y="25561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3CF3E58-F40D-46E6-80AB-63B6AE9A5F78}">
      <dsp:nvSpPr>
        <dsp:cNvPr id="0" name=""/>
        <dsp:cNvSpPr/>
      </dsp:nvSpPr>
      <dsp:spPr>
        <a:xfrm>
          <a:off x="5674361" y="1570605"/>
          <a:ext cx="1245793" cy="639030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/>
            <a:t>Prepositional Phrase</a:t>
          </a:r>
          <a:endParaRPr lang="en-GB" sz="1400" kern="1200" dirty="0"/>
        </a:p>
      </dsp:txBody>
      <dsp:txXfrm>
        <a:off x="5693078" y="1589322"/>
        <a:ext cx="1208359" cy="601596"/>
      </dsp:txXfrm>
    </dsp:sp>
    <dsp:sp modelId="{8F07F99B-93BA-4DC2-B33F-3FE6E29EA551}">
      <dsp:nvSpPr>
        <dsp:cNvPr id="0" name=""/>
        <dsp:cNvSpPr/>
      </dsp:nvSpPr>
      <dsp:spPr>
        <a:xfrm>
          <a:off x="6565449" y="1314993"/>
          <a:ext cx="1272268" cy="25561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7806"/>
              </a:lnTo>
              <a:lnTo>
                <a:pt x="1272268" y="127806"/>
              </a:lnTo>
              <a:lnTo>
                <a:pt x="1272268" y="25561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B58192B-CA91-48C1-AFA1-71F8342A1FC4}">
      <dsp:nvSpPr>
        <dsp:cNvPr id="0" name=""/>
        <dsp:cNvSpPr/>
      </dsp:nvSpPr>
      <dsp:spPr>
        <a:xfrm>
          <a:off x="7207718" y="1570605"/>
          <a:ext cx="1259999" cy="639030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Conjunctions</a:t>
          </a:r>
        </a:p>
      </dsp:txBody>
      <dsp:txXfrm>
        <a:off x="7226435" y="1589322"/>
        <a:ext cx="1222565" cy="601596"/>
      </dsp:txXfrm>
    </dsp:sp>
    <dsp:sp modelId="{F7436063-BF3D-4400-ABDF-46A0C91AC2E1}">
      <dsp:nvSpPr>
        <dsp:cNvPr id="0" name=""/>
        <dsp:cNvSpPr/>
      </dsp:nvSpPr>
      <dsp:spPr>
        <a:xfrm>
          <a:off x="6565449" y="1314993"/>
          <a:ext cx="2786569" cy="25561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7806"/>
              </a:lnTo>
              <a:lnTo>
                <a:pt x="2786569" y="127806"/>
              </a:lnTo>
              <a:lnTo>
                <a:pt x="2786569" y="25561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8755281" y="1570605"/>
          <a:ext cx="1193476" cy="639030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8773998" y="1589322"/>
        <a:ext cx="1156042" cy="601596"/>
      </dsp:txXfrm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5058150" y="252931"/>
          <a:ext cx="3014598" cy="770453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5080716" y="275497"/>
        <a:ext cx="2969466" cy="725321"/>
      </dsp:txXfrm>
    </dsp:sp>
    <dsp:sp modelId="{33643D00-C75E-4DF5-A0F0-DFA21355EB8A}">
      <dsp:nvSpPr>
        <dsp:cNvPr id="0" name=""/>
        <dsp:cNvSpPr/>
      </dsp:nvSpPr>
      <dsp:spPr>
        <a:xfrm>
          <a:off x="3661414" y="1023385"/>
          <a:ext cx="2904034" cy="255612"/>
        </a:xfrm>
        <a:custGeom>
          <a:avLst/>
          <a:gdLst/>
          <a:ahLst/>
          <a:cxnLst/>
          <a:rect l="0" t="0" r="0" b="0"/>
          <a:pathLst>
            <a:path>
              <a:moveTo>
                <a:pt x="2904034" y="0"/>
              </a:moveTo>
              <a:lnTo>
                <a:pt x="2904034" y="127806"/>
              </a:lnTo>
              <a:lnTo>
                <a:pt x="0" y="127806"/>
              </a:lnTo>
              <a:lnTo>
                <a:pt x="0" y="25561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3182141" y="1278997"/>
          <a:ext cx="958546" cy="639030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3200858" y="1297714"/>
        <a:ext cx="921112" cy="601596"/>
      </dsp:txXfrm>
    </dsp:sp>
    <dsp:sp modelId="{86F95A29-5235-422D-96EE-BAFAABAD6257}">
      <dsp:nvSpPr>
        <dsp:cNvPr id="0" name=""/>
        <dsp:cNvSpPr/>
      </dsp:nvSpPr>
      <dsp:spPr>
        <a:xfrm>
          <a:off x="718127" y="1918028"/>
          <a:ext cx="2943287" cy="255612"/>
        </a:xfrm>
        <a:custGeom>
          <a:avLst/>
          <a:gdLst/>
          <a:ahLst/>
          <a:cxnLst/>
          <a:rect l="0" t="0" r="0" b="0"/>
          <a:pathLst>
            <a:path>
              <a:moveTo>
                <a:pt x="2943287" y="0"/>
              </a:moveTo>
              <a:lnTo>
                <a:pt x="2943287" y="127806"/>
              </a:lnTo>
              <a:lnTo>
                <a:pt x="0" y="127806"/>
              </a:lnTo>
              <a:lnTo>
                <a:pt x="0" y="255612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A4D341-142C-42FE-98DE-66A6F20AECB5}">
      <dsp:nvSpPr>
        <dsp:cNvPr id="0" name=""/>
        <dsp:cNvSpPr/>
      </dsp:nvSpPr>
      <dsp:spPr>
        <a:xfrm>
          <a:off x="3598" y="2173640"/>
          <a:ext cx="1429057" cy="1164352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– </a:t>
          </a:r>
          <a:br>
            <a:rPr lang="en-GB" sz="1400" kern="1200" dirty="0"/>
          </a:br>
          <a:r>
            <a:rPr lang="en-GB" sz="1400" kern="1200" dirty="0"/>
            <a:t>thing or object</a:t>
          </a:r>
        </a:p>
      </dsp:txBody>
      <dsp:txXfrm>
        <a:off x="37701" y="2207743"/>
        <a:ext cx="1360851" cy="1096146"/>
      </dsp:txXfrm>
    </dsp:sp>
    <dsp:sp modelId="{BCE54729-C23D-460A-B6D9-5B0F7AAAE094}">
      <dsp:nvSpPr>
        <dsp:cNvPr id="0" name=""/>
        <dsp:cNvSpPr/>
      </dsp:nvSpPr>
      <dsp:spPr>
        <a:xfrm>
          <a:off x="2568609" y="1918028"/>
          <a:ext cx="1092804" cy="255612"/>
        </a:xfrm>
        <a:custGeom>
          <a:avLst/>
          <a:gdLst/>
          <a:ahLst/>
          <a:cxnLst/>
          <a:rect l="0" t="0" r="0" b="0"/>
          <a:pathLst>
            <a:path>
              <a:moveTo>
                <a:pt x="1092804" y="0"/>
              </a:moveTo>
              <a:lnTo>
                <a:pt x="1092804" y="127806"/>
              </a:lnTo>
              <a:lnTo>
                <a:pt x="0" y="127806"/>
              </a:lnTo>
              <a:lnTo>
                <a:pt x="0" y="255612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35A15AA-AFED-4623-8F52-BB5DB86C9DDB}">
      <dsp:nvSpPr>
        <dsp:cNvPr id="0" name=""/>
        <dsp:cNvSpPr/>
      </dsp:nvSpPr>
      <dsp:spPr>
        <a:xfrm>
          <a:off x="1720220" y="2173640"/>
          <a:ext cx="1696779" cy="1164352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Pronoun – replaces a noun  (he/she)</a:t>
          </a:r>
        </a:p>
      </dsp:txBody>
      <dsp:txXfrm>
        <a:off x="1754323" y="2207743"/>
        <a:ext cx="1628573" cy="1096146"/>
      </dsp:txXfrm>
    </dsp:sp>
    <dsp:sp modelId="{9F588786-1845-44DC-9CE4-35ED2A78623B}">
      <dsp:nvSpPr>
        <dsp:cNvPr id="0" name=""/>
        <dsp:cNvSpPr/>
      </dsp:nvSpPr>
      <dsp:spPr>
        <a:xfrm>
          <a:off x="3661414" y="1918028"/>
          <a:ext cx="757677" cy="25561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7806"/>
              </a:lnTo>
              <a:lnTo>
                <a:pt x="757677" y="127806"/>
              </a:lnTo>
              <a:lnTo>
                <a:pt x="757677" y="255612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9A1DB3-B620-4E27-B2DC-76D0B4246EBA}">
      <dsp:nvSpPr>
        <dsp:cNvPr id="0" name=""/>
        <dsp:cNvSpPr/>
      </dsp:nvSpPr>
      <dsp:spPr>
        <a:xfrm>
          <a:off x="3704563" y="2173640"/>
          <a:ext cx="1429057" cy="1164352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Adjective – describes a noun</a:t>
          </a:r>
        </a:p>
      </dsp:txBody>
      <dsp:txXfrm>
        <a:off x="3738666" y="2207743"/>
        <a:ext cx="1360851" cy="1096146"/>
      </dsp:txXfrm>
    </dsp:sp>
    <dsp:sp modelId="{92CC6E24-E40E-45B6-9562-CC905BD5B4BC}">
      <dsp:nvSpPr>
        <dsp:cNvPr id="0" name=""/>
        <dsp:cNvSpPr/>
      </dsp:nvSpPr>
      <dsp:spPr>
        <a:xfrm>
          <a:off x="3661414" y="1918028"/>
          <a:ext cx="2708793" cy="25561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7806"/>
              </a:lnTo>
              <a:lnTo>
                <a:pt x="2708793" y="127806"/>
              </a:lnTo>
              <a:lnTo>
                <a:pt x="2708793" y="255612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4A4B9B4-3D5F-4C84-BC6F-411760D22703}">
      <dsp:nvSpPr>
        <dsp:cNvPr id="0" name=""/>
        <dsp:cNvSpPr/>
      </dsp:nvSpPr>
      <dsp:spPr>
        <a:xfrm>
          <a:off x="5421185" y="2173640"/>
          <a:ext cx="1898045" cy="1164352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Determiners – </a:t>
          </a:r>
          <a:br>
            <a:rPr lang="en-GB" sz="1400" kern="1200" dirty="0"/>
          </a:br>
          <a:r>
            <a:rPr lang="en-GB" sz="1400" kern="1200" dirty="0"/>
            <a:t>says which noun</a:t>
          </a:r>
        </a:p>
      </dsp:txBody>
      <dsp:txXfrm>
        <a:off x="5455288" y="2207743"/>
        <a:ext cx="1829839" cy="1096146"/>
      </dsp:txXfrm>
    </dsp:sp>
    <dsp:sp modelId="{67357A81-5F47-46C8-8791-23DB6B665016}">
      <dsp:nvSpPr>
        <dsp:cNvPr id="0" name=""/>
        <dsp:cNvSpPr/>
      </dsp:nvSpPr>
      <dsp:spPr>
        <a:xfrm>
          <a:off x="4907524" y="1023385"/>
          <a:ext cx="1657925" cy="255612"/>
        </a:xfrm>
        <a:custGeom>
          <a:avLst/>
          <a:gdLst/>
          <a:ahLst/>
          <a:cxnLst/>
          <a:rect l="0" t="0" r="0" b="0"/>
          <a:pathLst>
            <a:path>
              <a:moveTo>
                <a:pt x="1657925" y="0"/>
              </a:moveTo>
              <a:lnTo>
                <a:pt x="1657925" y="127806"/>
              </a:lnTo>
              <a:lnTo>
                <a:pt x="0" y="127806"/>
              </a:lnTo>
              <a:lnTo>
                <a:pt x="0" y="25561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4428251" y="1278997"/>
          <a:ext cx="958546" cy="639030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4446968" y="1297714"/>
        <a:ext cx="921112" cy="601596"/>
      </dsp:txXfrm>
    </dsp:sp>
    <dsp:sp modelId="{FB8E9B5F-DF30-4FEC-8B01-0A288CF5CC5B}">
      <dsp:nvSpPr>
        <dsp:cNvPr id="0" name=""/>
        <dsp:cNvSpPr/>
      </dsp:nvSpPr>
      <dsp:spPr>
        <a:xfrm>
          <a:off x="6297258" y="1023385"/>
          <a:ext cx="268191" cy="255612"/>
        </a:xfrm>
        <a:custGeom>
          <a:avLst/>
          <a:gdLst/>
          <a:ahLst/>
          <a:cxnLst/>
          <a:rect l="0" t="0" r="0" b="0"/>
          <a:pathLst>
            <a:path>
              <a:moveTo>
                <a:pt x="268191" y="0"/>
              </a:moveTo>
              <a:lnTo>
                <a:pt x="268191" y="127806"/>
              </a:lnTo>
              <a:lnTo>
                <a:pt x="0" y="127806"/>
              </a:lnTo>
              <a:lnTo>
                <a:pt x="0" y="25561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A85B45C-2273-46EF-998E-5FA891A7C509}">
      <dsp:nvSpPr>
        <dsp:cNvPr id="0" name=""/>
        <dsp:cNvSpPr/>
      </dsp:nvSpPr>
      <dsp:spPr>
        <a:xfrm>
          <a:off x="5674361" y="1278997"/>
          <a:ext cx="1245793" cy="639030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/>
            <a:t>Prepositional Phrase</a:t>
          </a:r>
          <a:endParaRPr lang="en-GB" sz="1400" kern="1200" dirty="0"/>
        </a:p>
      </dsp:txBody>
      <dsp:txXfrm>
        <a:off x="5693078" y="1297714"/>
        <a:ext cx="1208359" cy="601596"/>
      </dsp:txXfrm>
    </dsp:sp>
    <dsp:sp modelId="{8F07F99B-93BA-4DC2-B33F-3FE6E29EA551}">
      <dsp:nvSpPr>
        <dsp:cNvPr id="0" name=""/>
        <dsp:cNvSpPr/>
      </dsp:nvSpPr>
      <dsp:spPr>
        <a:xfrm>
          <a:off x="6565449" y="1023385"/>
          <a:ext cx="1272268" cy="25561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7806"/>
              </a:lnTo>
              <a:lnTo>
                <a:pt x="1272268" y="127806"/>
              </a:lnTo>
              <a:lnTo>
                <a:pt x="1272268" y="25561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B58192B-CA91-48C1-AFA1-71F8342A1FC4}">
      <dsp:nvSpPr>
        <dsp:cNvPr id="0" name=""/>
        <dsp:cNvSpPr/>
      </dsp:nvSpPr>
      <dsp:spPr>
        <a:xfrm>
          <a:off x="7207718" y="1278997"/>
          <a:ext cx="1259999" cy="639030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Conjunctions</a:t>
          </a:r>
        </a:p>
      </dsp:txBody>
      <dsp:txXfrm>
        <a:off x="7226435" y="1297714"/>
        <a:ext cx="1222565" cy="601596"/>
      </dsp:txXfrm>
    </dsp:sp>
    <dsp:sp modelId="{F7436063-BF3D-4400-ABDF-46A0C91AC2E1}">
      <dsp:nvSpPr>
        <dsp:cNvPr id="0" name=""/>
        <dsp:cNvSpPr/>
      </dsp:nvSpPr>
      <dsp:spPr>
        <a:xfrm>
          <a:off x="6565449" y="1023385"/>
          <a:ext cx="2786569" cy="25561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7806"/>
              </a:lnTo>
              <a:lnTo>
                <a:pt x="2786569" y="127806"/>
              </a:lnTo>
              <a:lnTo>
                <a:pt x="2786569" y="25561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8755281" y="1278997"/>
          <a:ext cx="1193476" cy="639030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8773998" y="1297714"/>
        <a:ext cx="1156042" cy="601596"/>
      </dsp:txXfrm>
    </dsp:sp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5058150" y="392292"/>
          <a:ext cx="3014598" cy="770453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5080716" y="414858"/>
        <a:ext cx="2969466" cy="725321"/>
      </dsp:txXfrm>
    </dsp:sp>
    <dsp:sp modelId="{33643D00-C75E-4DF5-A0F0-DFA21355EB8A}">
      <dsp:nvSpPr>
        <dsp:cNvPr id="0" name=""/>
        <dsp:cNvSpPr/>
      </dsp:nvSpPr>
      <dsp:spPr>
        <a:xfrm>
          <a:off x="3659205" y="1162746"/>
          <a:ext cx="2906244" cy="255612"/>
        </a:xfrm>
        <a:custGeom>
          <a:avLst/>
          <a:gdLst/>
          <a:ahLst/>
          <a:cxnLst/>
          <a:rect l="0" t="0" r="0" b="0"/>
          <a:pathLst>
            <a:path>
              <a:moveTo>
                <a:pt x="2906244" y="0"/>
              </a:moveTo>
              <a:lnTo>
                <a:pt x="2906244" y="127806"/>
              </a:lnTo>
              <a:lnTo>
                <a:pt x="0" y="127806"/>
              </a:lnTo>
              <a:lnTo>
                <a:pt x="0" y="25561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3179932" y="1418358"/>
          <a:ext cx="958546" cy="639030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3198649" y="1437075"/>
        <a:ext cx="921112" cy="601596"/>
      </dsp:txXfrm>
    </dsp:sp>
    <dsp:sp modelId="{86F95A29-5235-422D-96EE-BAFAABAD6257}">
      <dsp:nvSpPr>
        <dsp:cNvPr id="0" name=""/>
        <dsp:cNvSpPr/>
      </dsp:nvSpPr>
      <dsp:spPr>
        <a:xfrm>
          <a:off x="715917" y="2057389"/>
          <a:ext cx="2943287" cy="255612"/>
        </a:xfrm>
        <a:custGeom>
          <a:avLst/>
          <a:gdLst/>
          <a:ahLst/>
          <a:cxnLst/>
          <a:rect l="0" t="0" r="0" b="0"/>
          <a:pathLst>
            <a:path>
              <a:moveTo>
                <a:pt x="2943287" y="0"/>
              </a:moveTo>
              <a:lnTo>
                <a:pt x="2943287" y="127806"/>
              </a:lnTo>
              <a:lnTo>
                <a:pt x="0" y="127806"/>
              </a:lnTo>
              <a:lnTo>
                <a:pt x="0" y="255612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A4D341-142C-42FE-98DE-66A6F20AECB5}">
      <dsp:nvSpPr>
        <dsp:cNvPr id="0" name=""/>
        <dsp:cNvSpPr/>
      </dsp:nvSpPr>
      <dsp:spPr>
        <a:xfrm>
          <a:off x="1388" y="2313001"/>
          <a:ext cx="1429057" cy="961830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– </a:t>
          </a:r>
          <a:br>
            <a:rPr lang="en-GB" sz="1400" kern="1200" dirty="0"/>
          </a:br>
          <a:r>
            <a:rPr lang="en-GB" sz="1400" kern="1200" dirty="0"/>
            <a:t>thing or object</a:t>
          </a:r>
        </a:p>
      </dsp:txBody>
      <dsp:txXfrm>
        <a:off x="29559" y="2341172"/>
        <a:ext cx="1372715" cy="905488"/>
      </dsp:txXfrm>
    </dsp:sp>
    <dsp:sp modelId="{BCE54729-C23D-460A-B6D9-5B0F7AAAE094}">
      <dsp:nvSpPr>
        <dsp:cNvPr id="0" name=""/>
        <dsp:cNvSpPr/>
      </dsp:nvSpPr>
      <dsp:spPr>
        <a:xfrm>
          <a:off x="2566400" y="2057389"/>
          <a:ext cx="1092804" cy="255612"/>
        </a:xfrm>
        <a:custGeom>
          <a:avLst/>
          <a:gdLst/>
          <a:ahLst/>
          <a:cxnLst/>
          <a:rect l="0" t="0" r="0" b="0"/>
          <a:pathLst>
            <a:path>
              <a:moveTo>
                <a:pt x="1092804" y="0"/>
              </a:moveTo>
              <a:lnTo>
                <a:pt x="1092804" y="127806"/>
              </a:lnTo>
              <a:lnTo>
                <a:pt x="0" y="127806"/>
              </a:lnTo>
              <a:lnTo>
                <a:pt x="0" y="255612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35A15AA-AFED-4623-8F52-BB5DB86C9DDB}">
      <dsp:nvSpPr>
        <dsp:cNvPr id="0" name=""/>
        <dsp:cNvSpPr/>
      </dsp:nvSpPr>
      <dsp:spPr>
        <a:xfrm>
          <a:off x="1718010" y="2313001"/>
          <a:ext cx="1696779" cy="961830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Pronoun – replaces a noun  (he/she)</a:t>
          </a:r>
        </a:p>
      </dsp:txBody>
      <dsp:txXfrm>
        <a:off x="1746181" y="2341172"/>
        <a:ext cx="1640437" cy="905488"/>
      </dsp:txXfrm>
    </dsp:sp>
    <dsp:sp modelId="{9F588786-1845-44DC-9CE4-35ED2A78623B}">
      <dsp:nvSpPr>
        <dsp:cNvPr id="0" name=""/>
        <dsp:cNvSpPr/>
      </dsp:nvSpPr>
      <dsp:spPr>
        <a:xfrm>
          <a:off x="3659205" y="2057389"/>
          <a:ext cx="757677" cy="25561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7806"/>
              </a:lnTo>
              <a:lnTo>
                <a:pt x="757677" y="127806"/>
              </a:lnTo>
              <a:lnTo>
                <a:pt x="757677" y="255612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9A1DB3-B620-4E27-B2DC-76D0B4246EBA}">
      <dsp:nvSpPr>
        <dsp:cNvPr id="0" name=""/>
        <dsp:cNvSpPr/>
      </dsp:nvSpPr>
      <dsp:spPr>
        <a:xfrm>
          <a:off x="3702354" y="2313001"/>
          <a:ext cx="1429057" cy="961830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Adjective – describes a noun</a:t>
          </a:r>
        </a:p>
      </dsp:txBody>
      <dsp:txXfrm>
        <a:off x="3730525" y="2341172"/>
        <a:ext cx="1372715" cy="905488"/>
      </dsp:txXfrm>
    </dsp:sp>
    <dsp:sp modelId="{92CC6E24-E40E-45B6-9562-CC905BD5B4BC}">
      <dsp:nvSpPr>
        <dsp:cNvPr id="0" name=""/>
        <dsp:cNvSpPr/>
      </dsp:nvSpPr>
      <dsp:spPr>
        <a:xfrm>
          <a:off x="3659205" y="2057389"/>
          <a:ext cx="2708793" cy="25561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7806"/>
              </a:lnTo>
              <a:lnTo>
                <a:pt x="2708793" y="127806"/>
              </a:lnTo>
              <a:lnTo>
                <a:pt x="2708793" y="255612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4A4B9B4-3D5F-4C84-BC6F-411760D22703}">
      <dsp:nvSpPr>
        <dsp:cNvPr id="0" name=""/>
        <dsp:cNvSpPr/>
      </dsp:nvSpPr>
      <dsp:spPr>
        <a:xfrm>
          <a:off x="5418975" y="2313001"/>
          <a:ext cx="1898045" cy="961830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Determiners – </a:t>
          </a:r>
          <a:br>
            <a:rPr lang="en-GB" sz="1400" kern="1200" dirty="0"/>
          </a:br>
          <a:r>
            <a:rPr lang="en-GB" sz="1400" kern="1200" dirty="0"/>
            <a:t>says which noun</a:t>
          </a:r>
        </a:p>
      </dsp:txBody>
      <dsp:txXfrm>
        <a:off x="5447146" y="2341172"/>
        <a:ext cx="1841703" cy="905488"/>
      </dsp:txXfrm>
    </dsp:sp>
    <dsp:sp modelId="{67357A81-5F47-46C8-8791-23DB6B665016}">
      <dsp:nvSpPr>
        <dsp:cNvPr id="0" name=""/>
        <dsp:cNvSpPr/>
      </dsp:nvSpPr>
      <dsp:spPr>
        <a:xfrm>
          <a:off x="4905315" y="1162746"/>
          <a:ext cx="1660134" cy="255612"/>
        </a:xfrm>
        <a:custGeom>
          <a:avLst/>
          <a:gdLst/>
          <a:ahLst/>
          <a:cxnLst/>
          <a:rect l="0" t="0" r="0" b="0"/>
          <a:pathLst>
            <a:path>
              <a:moveTo>
                <a:pt x="1660134" y="0"/>
              </a:moveTo>
              <a:lnTo>
                <a:pt x="1660134" y="127806"/>
              </a:lnTo>
              <a:lnTo>
                <a:pt x="0" y="127806"/>
              </a:lnTo>
              <a:lnTo>
                <a:pt x="0" y="25561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4426042" y="1418358"/>
          <a:ext cx="958546" cy="639030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4444759" y="1437075"/>
        <a:ext cx="921112" cy="601596"/>
      </dsp:txXfrm>
    </dsp:sp>
    <dsp:sp modelId="{CE9F8C72-E94D-4A19-A155-A07241D9B22F}">
      <dsp:nvSpPr>
        <dsp:cNvPr id="0" name=""/>
        <dsp:cNvSpPr/>
      </dsp:nvSpPr>
      <dsp:spPr>
        <a:xfrm>
          <a:off x="6315259" y="1162746"/>
          <a:ext cx="250190" cy="255612"/>
        </a:xfrm>
        <a:custGeom>
          <a:avLst/>
          <a:gdLst/>
          <a:ahLst/>
          <a:cxnLst/>
          <a:rect l="0" t="0" r="0" b="0"/>
          <a:pathLst>
            <a:path>
              <a:moveTo>
                <a:pt x="250190" y="0"/>
              </a:moveTo>
              <a:lnTo>
                <a:pt x="250190" y="127806"/>
              </a:lnTo>
              <a:lnTo>
                <a:pt x="0" y="127806"/>
              </a:lnTo>
              <a:lnTo>
                <a:pt x="0" y="25561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512D061-311A-4940-A903-C2982B0BBB9E}">
      <dsp:nvSpPr>
        <dsp:cNvPr id="0" name=""/>
        <dsp:cNvSpPr/>
      </dsp:nvSpPr>
      <dsp:spPr>
        <a:xfrm>
          <a:off x="5672151" y="1418358"/>
          <a:ext cx="1286215" cy="639030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Prepositional Phrase</a:t>
          </a:r>
        </a:p>
      </dsp:txBody>
      <dsp:txXfrm>
        <a:off x="5690868" y="1437075"/>
        <a:ext cx="1248781" cy="601596"/>
      </dsp:txXfrm>
    </dsp:sp>
    <dsp:sp modelId="{8F07F99B-93BA-4DC2-B33F-3FE6E29EA551}">
      <dsp:nvSpPr>
        <dsp:cNvPr id="0" name=""/>
        <dsp:cNvSpPr/>
      </dsp:nvSpPr>
      <dsp:spPr>
        <a:xfrm>
          <a:off x="6565449" y="1162746"/>
          <a:ext cx="1292479" cy="25561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7806"/>
              </a:lnTo>
              <a:lnTo>
                <a:pt x="1292479" y="127806"/>
              </a:lnTo>
              <a:lnTo>
                <a:pt x="1292479" y="25561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B58192B-CA91-48C1-AFA1-71F8342A1FC4}">
      <dsp:nvSpPr>
        <dsp:cNvPr id="0" name=""/>
        <dsp:cNvSpPr/>
      </dsp:nvSpPr>
      <dsp:spPr>
        <a:xfrm>
          <a:off x="7245931" y="1418358"/>
          <a:ext cx="1223996" cy="639030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Conjunctions</a:t>
          </a:r>
        </a:p>
      </dsp:txBody>
      <dsp:txXfrm>
        <a:off x="7264648" y="1437075"/>
        <a:ext cx="1186562" cy="601596"/>
      </dsp:txXfrm>
    </dsp:sp>
    <dsp:sp modelId="{F7436063-BF3D-4400-ABDF-46A0C91AC2E1}">
      <dsp:nvSpPr>
        <dsp:cNvPr id="0" name=""/>
        <dsp:cNvSpPr/>
      </dsp:nvSpPr>
      <dsp:spPr>
        <a:xfrm>
          <a:off x="6565449" y="1162746"/>
          <a:ext cx="2788779" cy="25561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7806"/>
              </a:lnTo>
              <a:lnTo>
                <a:pt x="2788779" y="127806"/>
              </a:lnTo>
              <a:lnTo>
                <a:pt x="2788779" y="25561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8757491" y="1418358"/>
          <a:ext cx="1193476" cy="639030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8776208" y="1437075"/>
        <a:ext cx="1156042" cy="601596"/>
      </dsp:txXfrm>
    </dsp:sp>
  </dsp:spTree>
</dsp:drawing>
</file>

<file path=ppt/diagrams/drawing1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A3C0E98-020C-4722-A3FE-DAF5F84B8767}">
      <dsp:nvSpPr>
        <dsp:cNvPr id="0" name=""/>
        <dsp:cNvSpPr/>
      </dsp:nvSpPr>
      <dsp:spPr>
        <a:xfrm>
          <a:off x="6003833" y="179"/>
          <a:ext cx="1206534" cy="804356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6027392" y="23738"/>
        <a:ext cx="1159416" cy="757238"/>
      </dsp:txXfrm>
    </dsp:sp>
    <dsp:sp modelId="{86F95A29-5235-422D-96EE-BAFAABAD6257}">
      <dsp:nvSpPr>
        <dsp:cNvPr id="0" name=""/>
        <dsp:cNvSpPr/>
      </dsp:nvSpPr>
      <dsp:spPr>
        <a:xfrm>
          <a:off x="4056378" y="804535"/>
          <a:ext cx="2550721" cy="321742"/>
        </a:xfrm>
        <a:custGeom>
          <a:avLst/>
          <a:gdLst/>
          <a:ahLst/>
          <a:cxnLst/>
          <a:rect l="0" t="0" r="0" b="0"/>
          <a:pathLst>
            <a:path>
              <a:moveTo>
                <a:pt x="2550721" y="0"/>
              </a:moveTo>
              <a:lnTo>
                <a:pt x="2550721" y="160871"/>
              </a:lnTo>
              <a:lnTo>
                <a:pt x="0" y="160871"/>
              </a:lnTo>
              <a:lnTo>
                <a:pt x="0" y="32174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A4D341-142C-42FE-98DE-66A6F20AECB5}">
      <dsp:nvSpPr>
        <dsp:cNvPr id="0" name=""/>
        <dsp:cNvSpPr/>
      </dsp:nvSpPr>
      <dsp:spPr>
        <a:xfrm>
          <a:off x="3453111" y="1126278"/>
          <a:ext cx="1206534" cy="804356"/>
        </a:xfrm>
        <a:prstGeom prst="roundRect">
          <a:avLst>
            <a:gd name="adj" fmla="val 10000"/>
          </a:avLst>
        </a:prstGeom>
        <a:solidFill>
          <a:srgbClr val="00B0F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</a:t>
          </a:r>
        </a:p>
      </dsp:txBody>
      <dsp:txXfrm>
        <a:off x="3476670" y="1149837"/>
        <a:ext cx="1159416" cy="757238"/>
      </dsp:txXfrm>
    </dsp:sp>
    <dsp:sp modelId="{9A48CF19-F5DC-457F-8FA3-46CD8BDFF3A0}">
      <dsp:nvSpPr>
        <dsp:cNvPr id="0" name=""/>
        <dsp:cNvSpPr/>
      </dsp:nvSpPr>
      <dsp:spPr>
        <a:xfrm>
          <a:off x="3272131" y="1930634"/>
          <a:ext cx="784247" cy="321742"/>
        </a:xfrm>
        <a:custGeom>
          <a:avLst/>
          <a:gdLst/>
          <a:ahLst/>
          <a:cxnLst/>
          <a:rect l="0" t="0" r="0" b="0"/>
          <a:pathLst>
            <a:path>
              <a:moveTo>
                <a:pt x="784247" y="0"/>
              </a:moveTo>
              <a:lnTo>
                <a:pt x="784247" y="160871"/>
              </a:lnTo>
              <a:lnTo>
                <a:pt x="0" y="160871"/>
              </a:lnTo>
              <a:lnTo>
                <a:pt x="0" y="321742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1BAE7CF-A36D-446D-AF86-7DCB6102F4BD}">
      <dsp:nvSpPr>
        <dsp:cNvPr id="0" name=""/>
        <dsp:cNvSpPr/>
      </dsp:nvSpPr>
      <dsp:spPr>
        <a:xfrm>
          <a:off x="2668864" y="2252376"/>
          <a:ext cx="1206534" cy="804356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Common noun</a:t>
          </a:r>
        </a:p>
      </dsp:txBody>
      <dsp:txXfrm>
        <a:off x="2692423" y="2275935"/>
        <a:ext cx="1159416" cy="757238"/>
      </dsp:txXfrm>
    </dsp:sp>
    <dsp:sp modelId="{F8931B6D-A274-4A3F-BCB5-4E2F9E1A5FBA}">
      <dsp:nvSpPr>
        <dsp:cNvPr id="0" name=""/>
        <dsp:cNvSpPr/>
      </dsp:nvSpPr>
      <dsp:spPr>
        <a:xfrm>
          <a:off x="1703636" y="3056732"/>
          <a:ext cx="1568494" cy="321742"/>
        </a:xfrm>
        <a:custGeom>
          <a:avLst/>
          <a:gdLst/>
          <a:ahLst/>
          <a:cxnLst/>
          <a:rect l="0" t="0" r="0" b="0"/>
          <a:pathLst>
            <a:path>
              <a:moveTo>
                <a:pt x="1568494" y="0"/>
              </a:moveTo>
              <a:lnTo>
                <a:pt x="1568494" y="160871"/>
              </a:lnTo>
              <a:lnTo>
                <a:pt x="0" y="160871"/>
              </a:lnTo>
              <a:lnTo>
                <a:pt x="0" y="321742"/>
              </a:lnTo>
            </a:path>
          </a:pathLst>
        </a:custGeom>
        <a:noFill/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BCC1C66-4B77-43E1-A1C0-BB951DC2F8E7}">
      <dsp:nvSpPr>
        <dsp:cNvPr id="0" name=""/>
        <dsp:cNvSpPr/>
      </dsp:nvSpPr>
      <dsp:spPr>
        <a:xfrm>
          <a:off x="1100369" y="3378475"/>
          <a:ext cx="1206534" cy="804356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/>
            <a:t>Concrete noun</a:t>
          </a:r>
          <a:endParaRPr lang="en-GB" sz="1400" kern="1200" dirty="0"/>
        </a:p>
      </dsp:txBody>
      <dsp:txXfrm>
        <a:off x="1123928" y="3402034"/>
        <a:ext cx="1159416" cy="757238"/>
      </dsp:txXfrm>
    </dsp:sp>
    <dsp:sp modelId="{691200C7-FEBB-4446-9AA5-76388F8E3FA0}">
      <dsp:nvSpPr>
        <dsp:cNvPr id="0" name=""/>
        <dsp:cNvSpPr/>
      </dsp:nvSpPr>
      <dsp:spPr>
        <a:xfrm>
          <a:off x="3226411" y="3056732"/>
          <a:ext cx="91440" cy="321742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21742"/>
              </a:lnTo>
            </a:path>
          </a:pathLst>
        </a:custGeom>
        <a:noFill/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B8E0749-6037-4886-8686-5D40D8ECCEE6}">
      <dsp:nvSpPr>
        <dsp:cNvPr id="0" name=""/>
        <dsp:cNvSpPr/>
      </dsp:nvSpPr>
      <dsp:spPr>
        <a:xfrm>
          <a:off x="2668864" y="3378475"/>
          <a:ext cx="1206534" cy="804356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/>
            <a:t>Abstract noun</a:t>
          </a:r>
          <a:endParaRPr lang="en-GB" sz="1400" kern="1200" dirty="0"/>
        </a:p>
      </dsp:txBody>
      <dsp:txXfrm>
        <a:off x="2692423" y="3402034"/>
        <a:ext cx="1159416" cy="757238"/>
      </dsp:txXfrm>
    </dsp:sp>
    <dsp:sp modelId="{D7DECE33-582A-4C7C-9EA8-87A6D324E9AE}">
      <dsp:nvSpPr>
        <dsp:cNvPr id="0" name=""/>
        <dsp:cNvSpPr/>
      </dsp:nvSpPr>
      <dsp:spPr>
        <a:xfrm>
          <a:off x="3272131" y="3056732"/>
          <a:ext cx="1568494" cy="32174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60871"/>
              </a:lnTo>
              <a:lnTo>
                <a:pt x="1568494" y="160871"/>
              </a:lnTo>
              <a:lnTo>
                <a:pt x="1568494" y="321742"/>
              </a:lnTo>
            </a:path>
          </a:pathLst>
        </a:custGeom>
        <a:noFill/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6C97914-20E9-4E24-906D-F2176D1E2A71}">
      <dsp:nvSpPr>
        <dsp:cNvPr id="0" name=""/>
        <dsp:cNvSpPr/>
      </dsp:nvSpPr>
      <dsp:spPr>
        <a:xfrm>
          <a:off x="4237358" y="3378475"/>
          <a:ext cx="1206534" cy="804356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Collective noun</a:t>
          </a:r>
        </a:p>
      </dsp:txBody>
      <dsp:txXfrm>
        <a:off x="4260917" y="3402034"/>
        <a:ext cx="1159416" cy="757238"/>
      </dsp:txXfrm>
    </dsp:sp>
    <dsp:sp modelId="{BCE54729-C23D-460A-B6D9-5B0F7AAAE094}">
      <dsp:nvSpPr>
        <dsp:cNvPr id="0" name=""/>
        <dsp:cNvSpPr/>
      </dsp:nvSpPr>
      <dsp:spPr>
        <a:xfrm>
          <a:off x="4056378" y="1930634"/>
          <a:ext cx="784247" cy="32174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60871"/>
              </a:lnTo>
              <a:lnTo>
                <a:pt x="784247" y="160871"/>
              </a:lnTo>
              <a:lnTo>
                <a:pt x="784247" y="321742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35A15AA-AFED-4623-8F52-BB5DB86C9DDB}">
      <dsp:nvSpPr>
        <dsp:cNvPr id="0" name=""/>
        <dsp:cNvSpPr/>
      </dsp:nvSpPr>
      <dsp:spPr>
        <a:xfrm>
          <a:off x="4237358" y="2252376"/>
          <a:ext cx="1206534" cy="804356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Proper noun</a:t>
          </a:r>
        </a:p>
      </dsp:txBody>
      <dsp:txXfrm>
        <a:off x="4260917" y="2275935"/>
        <a:ext cx="1159416" cy="757238"/>
      </dsp:txXfrm>
    </dsp:sp>
    <dsp:sp modelId="{7D4EEA89-147D-4E95-BD3B-5E53258714BC}">
      <dsp:nvSpPr>
        <dsp:cNvPr id="0" name=""/>
        <dsp:cNvSpPr/>
      </dsp:nvSpPr>
      <dsp:spPr>
        <a:xfrm>
          <a:off x="5624872" y="804535"/>
          <a:ext cx="982227" cy="321742"/>
        </a:xfrm>
        <a:custGeom>
          <a:avLst/>
          <a:gdLst/>
          <a:ahLst/>
          <a:cxnLst/>
          <a:rect l="0" t="0" r="0" b="0"/>
          <a:pathLst>
            <a:path>
              <a:moveTo>
                <a:pt x="982227" y="0"/>
              </a:moveTo>
              <a:lnTo>
                <a:pt x="982227" y="160871"/>
              </a:lnTo>
              <a:lnTo>
                <a:pt x="0" y="160871"/>
              </a:lnTo>
              <a:lnTo>
                <a:pt x="0" y="32174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D468AAC-51CA-44BC-8C67-A85CF3575BCC}">
      <dsp:nvSpPr>
        <dsp:cNvPr id="0" name=""/>
        <dsp:cNvSpPr/>
      </dsp:nvSpPr>
      <dsp:spPr>
        <a:xfrm>
          <a:off x="5021605" y="1126278"/>
          <a:ext cx="1206534" cy="804356"/>
        </a:xfrm>
        <a:prstGeom prst="roundRect">
          <a:avLst>
            <a:gd name="adj" fmla="val 10000"/>
          </a:avLst>
        </a:prstGeom>
        <a:solidFill>
          <a:srgbClr val="00B0F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/>
            <a:t>Pronoun</a:t>
          </a:r>
          <a:endParaRPr lang="en-GB" sz="1400" kern="1200" dirty="0"/>
        </a:p>
      </dsp:txBody>
      <dsp:txXfrm>
        <a:off x="5045164" y="1149837"/>
        <a:ext cx="1159416" cy="757238"/>
      </dsp:txXfrm>
    </dsp:sp>
    <dsp:sp modelId="{9F588786-1845-44DC-9CE4-35ED2A78623B}">
      <dsp:nvSpPr>
        <dsp:cNvPr id="0" name=""/>
        <dsp:cNvSpPr/>
      </dsp:nvSpPr>
      <dsp:spPr>
        <a:xfrm>
          <a:off x="6607100" y="804535"/>
          <a:ext cx="586267" cy="32174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60871"/>
              </a:lnTo>
              <a:lnTo>
                <a:pt x="586267" y="160871"/>
              </a:lnTo>
              <a:lnTo>
                <a:pt x="586267" y="32174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9A1DB3-B620-4E27-B2DC-76D0B4246EBA}">
      <dsp:nvSpPr>
        <dsp:cNvPr id="0" name=""/>
        <dsp:cNvSpPr/>
      </dsp:nvSpPr>
      <dsp:spPr>
        <a:xfrm>
          <a:off x="6590100" y="1126278"/>
          <a:ext cx="1206534" cy="804356"/>
        </a:xfrm>
        <a:prstGeom prst="roundRect">
          <a:avLst>
            <a:gd name="adj" fmla="val 10000"/>
          </a:avLst>
        </a:prstGeom>
        <a:solidFill>
          <a:srgbClr val="00B0F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Adjective</a:t>
          </a:r>
        </a:p>
      </dsp:txBody>
      <dsp:txXfrm>
        <a:off x="6613659" y="1149837"/>
        <a:ext cx="1159416" cy="757238"/>
      </dsp:txXfrm>
    </dsp:sp>
    <dsp:sp modelId="{92CC6E24-E40E-45B6-9562-CC905BD5B4BC}">
      <dsp:nvSpPr>
        <dsp:cNvPr id="0" name=""/>
        <dsp:cNvSpPr/>
      </dsp:nvSpPr>
      <dsp:spPr>
        <a:xfrm>
          <a:off x="6607100" y="804535"/>
          <a:ext cx="2352741" cy="32174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60871"/>
              </a:lnTo>
              <a:lnTo>
                <a:pt x="2352741" y="160871"/>
              </a:lnTo>
              <a:lnTo>
                <a:pt x="2352741" y="32174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4A4B9B4-3D5F-4C84-BC6F-411760D22703}">
      <dsp:nvSpPr>
        <dsp:cNvPr id="0" name=""/>
        <dsp:cNvSpPr/>
      </dsp:nvSpPr>
      <dsp:spPr>
        <a:xfrm>
          <a:off x="8158594" y="1126278"/>
          <a:ext cx="1602494" cy="804356"/>
        </a:xfrm>
        <a:prstGeom prst="roundRect">
          <a:avLst>
            <a:gd name="adj" fmla="val 10000"/>
          </a:avLst>
        </a:prstGeom>
        <a:solidFill>
          <a:srgbClr val="00B0F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Determiners</a:t>
          </a:r>
        </a:p>
      </dsp:txBody>
      <dsp:txXfrm>
        <a:off x="8182153" y="1149837"/>
        <a:ext cx="1555376" cy="757238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622575" y="509750"/>
          <a:ext cx="4707205" cy="1203040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657811" y="544986"/>
        <a:ext cx="4636733" cy="1132568"/>
      </dsp:txXfrm>
    </dsp:sp>
    <dsp:sp modelId="{33643D00-C75E-4DF5-A0F0-DFA21355EB8A}">
      <dsp:nvSpPr>
        <dsp:cNvPr id="0" name=""/>
        <dsp:cNvSpPr/>
      </dsp:nvSpPr>
      <dsp:spPr>
        <a:xfrm>
          <a:off x="752180" y="1712791"/>
          <a:ext cx="4223997" cy="399130"/>
        </a:xfrm>
        <a:custGeom>
          <a:avLst/>
          <a:gdLst/>
          <a:ahLst/>
          <a:cxnLst/>
          <a:rect l="0" t="0" r="0" b="0"/>
          <a:pathLst>
            <a:path>
              <a:moveTo>
                <a:pt x="4223997" y="0"/>
              </a:moveTo>
              <a:lnTo>
                <a:pt x="4223997" y="199565"/>
              </a:lnTo>
              <a:lnTo>
                <a:pt x="0" y="199565"/>
              </a:lnTo>
              <a:lnTo>
                <a:pt x="0" y="39913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3809" y="2111922"/>
          <a:ext cx="1496741" cy="997827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33034" y="2141147"/>
        <a:ext cx="1438291" cy="939377"/>
      </dsp:txXfrm>
    </dsp:sp>
    <dsp:sp modelId="{67357A81-5F47-46C8-8791-23DB6B665016}">
      <dsp:nvSpPr>
        <dsp:cNvPr id="0" name=""/>
        <dsp:cNvSpPr/>
      </dsp:nvSpPr>
      <dsp:spPr>
        <a:xfrm>
          <a:off x="2697943" y="1712791"/>
          <a:ext cx="2278234" cy="399130"/>
        </a:xfrm>
        <a:custGeom>
          <a:avLst/>
          <a:gdLst/>
          <a:ahLst/>
          <a:cxnLst/>
          <a:rect l="0" t="0" r="0" b="0"/>
          <a:pathLst>
            <a:path>
              <a:moveTo>
                <a:pt x="2278234" y="0"/>
              </a:moveTo>
              <a:lnTo>
                <a:pt x="2278234" y="199565"/>
              </a:lnTo>
              <a:lnTo>
                <a:pt x="0" y="199565"/>
              </a:lnTo>
              <a:lnTo>
                <a:pt x="0" y="39913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1949573" y="2111922"/>
          <a:ext cx="1496741" cy="997827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1978798" y="2141147"/>
        <a:ext cx="1438291" cy="939377"/>
      </dsp:txXfrm>
    </dsp:sp>
    <dsp:sp modelId="{D0CCE52A-8A94-4828-81E4-7706E249D023}">
      <dsp:nvSpPr>
        <dsp:cNvPr id="0" name=""/>
        <dsp:cNvSpPr/>
      </dsp:nvSpPr>
      <dsp:spPr>
        <a:xfrm>
          <a:off x="4643706" y="1712791"/>
          <a:ext cx="332471" cy="399130"/>
        </a:xfrm>
        <a:custGeom>
          <a:avLst/>
          <a:gdLst/>
          <a:ahLst/>
          <a:cxnLst/>
          <a:rect l="0" t="0" r="0" b="0"/>
          <a:pathLst>
            <a:path>
              <a:moveTo>
                <a:pt x="332471" y="0"/>
              </a:moveTo>
              <a:lnTo>
                <a:pt x="332471" y="199565"/>
              </a:lnTo>
              <a:lnTo>
                <a:pt x="0" y="199565"/>
              </a:lnTo>
              <a:lnTo>
                <a:pt x="0" y="39913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F7A34BE-E327-44A2-B2EE-1EECD0A1CF7E}">
      <dsp:nvSpPr>
        <dsp:cNvPr id="0" name=""/>
        <dsp:cNvSpPr/>
      </dsp:nvSpPr>
      <dsp:spPr>
        <a:xfrm>
          <a:off x="3895336" y="2111922"/>
          <a:ext cx="1496741" cy="997827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/>
            <a:t>Prepositional Phrase</a:t>
          </a:r>
          <a:endParaRPr lang="en-GB" sz="1400" kern="1200" dirty="0"/>
        </a:p>
      </dsp:txBody>
      <dsp:txXfrm>
        <a:off x="3924561" y="2141147"/>
        <a:ext cx="1438291" cy="939377"/>
      </dsp:txXfrm>
    </dsp:sp>
    <dsp:sp modelId="{8F07F99B-93BA-4DC2-B33F-3FE6E29EA551}">
      <dsp:nvSpPr>
        <dsp:cNvPr id="0" name=""/>
        <dsp:cNvSpPr/>
      </dsp:nvSpPr>
      <dsp:spPr>
        <a:xfrm>
          <a:off x="4976178" y="1712791"/>
          <a:ext cx="1762345" cy="39913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9565"/>
              </a:lnTo>
              <a:lnTo>
                <a:pt x="1762345" y="199565"/>
              </a:lnTo>
              <a:lnTo>
                <a:pt x="1762345" y="39913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B58192B-CA91-48C1-AFA1-71F8342A1FC4}">
      <dsp:nvSpPr>
        <dsp:cNvPr id="0" name=""/>
        <dsp:cNvSpPr/>
      </dsp:nvSpPr>
      <dsp:spPr>
        <a:xfrm>
          <a:off x="5841099" y="2111922"/>
          <a:ext cx="1794846" cy="997827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Conjunctions</a:t>
          </a:r>
        </a:p>
      </dsp:txBody>
      <dsp:txXfrm>
        <a:off x="5870324" y="2141147"/>
        <a:ext cx="1736396" cy="939377"/>
      </dsp:txXfrm>
    </dsp:sp>
    <dsp:sp modelId="{F7436063-BF3D-4400-ABDF-46A0C91AC2E1}">
      <dsp:nvSpPr>
        <dsp:cNvPr id="0" name=""/>
        <dsp:cNvSpPr/>
      </dsp:nvSpPr>
      <dsp:spPr>
        <a:xfrm>
          <a:off x="4976178" y="1712791"/>
          <a:ext cx="4040579" cy="39913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9565"/>
              </a:lnTo>
              <a:lnTo>
                <a:pt x="4040579" y="199565"/>
              </a:lnTo>
              <a:lnTo>
                <a:pt x="4040579" y="39913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8084969" y="2111922"/>
          <a:ext cx="1863577" cy="997827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8114194" y="2141147"/>
        <a:ext cx="1805127" cy="939377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622575" y="481176"/>
          <a:ext cx="4707205" cy="1203040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657811" y="516412"/>
        <a:ext cx="4636733" cy="1132568"/>
      </dsp:txXfrm>
    </dsp:sp>
    <dsp:sp modelId="{33643D00-C75E-4DF5-A0F0-DFA21355EB8A}">
      <dsp:nvSpPr>
        <dsp:cNvPr id="0" name=""/>
        <dsp:cNvSpPr/>
      </dsp:nvSpPr>
      <dsp:spPr>
        <a:xfrm>
          <a:off x="752180" y="1684216"/>
          <a:ext cx="4223997" cy="399130"/>
        </a:xfrm>
        <a:custGeom>
          <a:avLst/>
          <a:gdLst/>
          <a:ahLst/>
          <a:cxnLst/>
          <a:rect l="0" t="0" r="0" b="0"/>
          <a:pathLst>
            <a:path>
              <a:moveTo>
                <a:pt x="4223997" y="0"/>
              </a:moveTo>
              <a:lnTo>
                <a:pt x="4223997" y="199565"/>
              </a:lnTo>
              <a:lnTo>
                <a:pt x="0" y="199565"/>
              </a:lnTo>
              <a:lnTo>
                <a:pt x="0" y="39913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3809" y="2083347"/>
          <a:ext cx="1496741" cy="997827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33034" y="2112572"/>
        <a:ext cx="1438291" cy="939377"/>
      </dsp:txXfrm>
    </dsp:sp>
    <dsp:sp modelId="{67357A81-5F47-46C8-8791-23DB6B665016}">
      <dsp:nvSpPr>
        <dsp:cNvPr id="0" name=""/>
        <dsp:cNvSpPr/>
      </dsp:nvSpPr>
      <dsp:spPr>
        <a:xfrm>
          <a:off x="2697943" y="1684216"/>
          <a:ext cx="2278234" cy="399130"/>
        </a:xfrm>
        <a:custGeom>
          <a:avLst/>
          <a:gdLst/>
          <a:ahLst/>
          <a:cxnLst/>
          <a:rect l="0" t="0" r="0" b="0"/>
          <a:pathLst>
            <a:path>
              <a:moveTo>
                <a:pt x="2278234" y="0"/>
              </a:moveTo>
              <a:lnTo>
                <a:pt x="2278234" y="199565"/>
              </a:lnTo>
              <a:lnTo>
                <a:pt x="0" y="199565"/>
              </a:lnTo>
              <a:lnTo>
                <a:pt x="0" y="39913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1949573" y="2083347"/>
          <a:ext cx="1496741" cy="997827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1978798" y="2112572"/>
        <a:ext cx="1438291" cy="939377"/>
      </dsp:txXfrm>
    </dsp:sp>
    <dsp:sp modelId="{33DAD557-6448-417E-AFDF-E86D50DB7076}">
      <dsp:nvSpPr>
        <dsp:cNvPr id="0" name=""/>
        <dsp:cNvSpPr/>
      </dsp:nvSpPr>
      <dsp:spPr>
        <a:xfrm>
          <a:off x="4643706" y="1684216"/>
          <a:ext cx="332471" cy="399130"/>
        </a:xfrm>
        <a:custGeom>
          <a:avLst/>
          <a:gdLst/>
          <a:ahLst/>
          <a:cxnLst/>
          <a:rect l="0" t="0" r="0" b="0"/>
          <a:pathLst>
            <a:path>
              <a:moveTo>
                <a:pt x="332471" y="0"/>
              </a:moveTo>
              <a:lnTo>
                <a:pt x="332471" y="199565"/>
              </a:lnTo>
              <a:lnTo>
                <a:pt x="0" y="199565"/>
              </a:lnTo>
              <a:lnTo>
                <a:pt x="0" y="39913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CCDF65A-8148-4903-B1C3-51ABAD736C99}">
      <dsp:nvSpPr>
        <dsp:cNvPr id="0" name=""/>
        <dsp:cNvSpPr/>
      </dsp:nvSpPr>
      <dsp:spPr>
        <a:xfrm>
          <a:off x="3895336" y="2083347"/>
          <a:ext cx="1496741" cy="997827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/>
            <a:t>Prepositional Phrase</a:t>
          </a:r>
          <a:endParaRPr lang="en-GB" sz="1400" kern="1200" dirty="0"/>
        </a:p>
      </dsp:txBody>
      <dsp:txXfrm>
        <a:off x="3924561" y="2112572"/>
        <a:ext cx="1438291" cy="939377"/>
      </dsp:txXfrm>
    </dsp:sp>
    <dsp:sp modelId="{8F07F99B-93BA-4DC2-B33F-3FE6E29EA551}">
      <dsp:nvSpPr>
        <dsp:cNvPr id="0" name=""/>
        <dsp:cNvSpPr/>
      </dsp:nvSpPr>
      <dsp:spPr>
        <a:xfrm>
          <a:off x="4976178" y="1684216"/>
          <a:ext cx="1762345" cy="39913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9565"/>
              </a:lnTo>
              <a:lnTo>
                <a:pt x="1762345" y="199565"/>
              </a:lnTo>
              <a:lnTo>
                <a:pt x="1762345" y="39913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B58192B-CA91-48C1-AFA1-71F8342A1FC4}">
      <dsp:nvSpPr>
        <dsp:cNvPr id="0" name=""/>
        <dsp:cNvSpPr/>
      </dsp:nvSpPr>
      <dsp:spPr>
        <a:xfrm>
          <a:off x="5841099" y="2083347"/>
          <a:ext cx="1794846" cy="997827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Conjunctions</a:t>
          </a:r>
        </a:p>
      </dsp:txBody>
      <dsp:txXfrm>
        <a:off x="5870324" y="2112572"/>
        <a:ext cx="1736396" cy="939377"/>
      </dsp:txXfrm>
    </dsp:sp>
    <dsp:sp modelId="{F7436063-BF3D-4400-ABDF-46A0C91AC2E1}">
      <dsp:nvSpPr>
        <dsp:cNvPr id="0" name=""/>
        <dsp:cNvSpPr/>
      </dsp:nvSpPr>
      <dsp:spPr>
        <a:xfrm>
          <a:off x="4976178" y="1684216"/>
          <a:ext cx="4040579" cy="39913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9565"/>
              </a:lnTo>
              <a:lnTo>
                <a:pt x="4040579" y="199565"/>
              </a:lnTo>
              <a:lnTo>
                <a:pt x="4040579" y="39913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8084969" y="2083347"/>
          <a:ext cx="1863577" cy="997827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8114194" y="2112572"/>
        <a:ext cx="1805127" cy="939377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622575" y="481176"/>
          <a:ext cx="4707205" cy="1203040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657811" y="516412"/>
        <a:ext cx="4636733" cy="1132568"/>
      </dsp:txXfrm>
    </dsp:sp>
    <dsp:sp modelId="{33643D00-C75E-4DF5-A0F0-DFA21355EB8A}">
      <dsp:nvSpPr>
        <dsp:cNvPr id="0" name=""/>
        <dsp:cNvSpPr/>
      </dsp:nvSpPr>
      <dsp:spPr>
        <a:xfrm>
          <a:off x="752180" y="1684216"/>
          <a:ext cx="4223997" cy="399130"/>
        </a:xfrm>
        <a:custGeom>
          <a:avLst/>
          <a:gdLst/>
          <a:ahLst/>
          <a:cxnLst/>
          <a:rect l="0" t="0" r="0" b="0"/>
          <a:pathLst>
            <a:path>
              <a:moveTo>
                <a:pt x="4223997" y="0"/>
              </a:moveTo>
              <a:lnTo>
                <a:pt x="4223997" y="199565"/>
              </a:lnTo>
              <a:lnTo>
                <a:pt x="0" y="199565"/>
              </a:lnTo>
              <a:lnTo>
                <a:pt x="0" y="39913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3809" y="2083347"/>
          <a:ext cx="1496741" cy="997827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33034" y="2112572"/>
        <a:ext cx="1438291" cy="939377"/>
      </dsp:txXfrm>
    </dsp:sp>
    <dsp:sp modelId="{67357A81-5F47-46C8-8791-23DB6B665016}">
      <dsp:nvSpPr>
        <dsp:cNvPr id="0" name=""/>
        <dsp:cNvSpPr/>
      </dsp:nvSpPr>
      <dsp:spPr>
        <a:xfrm>
          <a:off x="2697943" y="1684216"/>
          <a:ext cx="2278234" cy="399130"/>
        </a:xfrm>
        <a:custGeom>
          <a:avLst/>
          <a:gdLst/>
          <a:ahLst/>
          <a:cxnLst/>
          <a:rect l="0" t="0" r="0" b="0"/>
          <a:pathLst>
            <a:path>
              <a:moveTo>
                <a:pt x="2278234" y="0"/>
              </a:moveTo>
              <a:lnTo>
                <a:pt x="2278234" y="199565"/>
              </a:lnTo>
              <a:lnTo>
                <a:pt x="0" y="199565"/>
              </a:lnTo>
              <a:lnTo>
                <a:pt x="0" y="39913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1949573" y="2083347"/>
          <a:ext cx="1496741" cy="997827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1978798" y="2112572"/>
        <a:ext cx="1438291" cy="939377"/>
      </dsp:txXfrm>
    </dsp:sp>
    <dsp:sp modelId="{33DAD557-6448-417E-AFDF-E86D50DB7076}">
      <dsp:nvSpPr>
        <dsp:cNvPr id="0" name=""/>
        <dsp:cNvSpPr/>
      </dsp:nvSpPr>
      <dsp:spPr>
        <a:xfrm>
          <a:off x="4643706" y="1684216"/>
          <a:ext cx="332471" cy="399130"/>
        </a:xfrm>
        <a:custGeom>
          <a:avLst/>
          <a:gdLst/>
          <a:ahLst/>
          <a:cxnLst/>
          <a:rect l="0" t="0" r="0" b="0"/>
          <a:pathLst>
            <a:path>
              <a:moveTo>
                <a:pt x="332471" y="0"/>
              </a:moveTo>
              <a:lnTo>
                <a:pt x="332471" y="199565"/>
              </a:lnTo>
              <a:lnTo>
                <a:pt x="0" y="199565"/>
              </a:lnTo>
              <a:lnTo>
                <a:pt x="0" y="39913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CCDF65A-8148-4903-B1C3-51ABAD736C99}">
      <dsp:nvSpPr>
        <dsp:cNvPr id="0" name=""/>
        <dsp:cNvSpPr/>
      </dsp:nvSpPr>
      <dsp:spPr>
        <a:xfrm>
          <a:off x="3895336" y="2083347"/>
          <a:ext cx="1496741" cy="997827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Prepositional Phrase – Where things are</a:t>
          </a:r>
        </a:p>
      </dsp:txBody>
      <dsp:txXfrm>
        <a:off x="3924561" y="2112572"/>
        <a:ext cx="1438291" cy="939377"/>
      </dsp:txXfrm>
    </dsp:sp>
    <dsp:sp modelId="{8F07F99B-93BA-4DC2-B33F-3FE6E29EA551}">
      <dsp:nvSpPr>
        <dsp:cNvPr id="0" name=""/>
        <dsp:cNvSpPr/>
      </dsp:nvSpPr>
      <dsp:spPr>
        <a:xfrm>
          <a:off x="4976178" y="1684216"/>
          <a:ext cx="1762345" cy="39913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9565"/>
              </a:lnTo>
              <a:lnTo>
                <a:pt x="1762345" y="199565"/>
              </a:lnTo>
              <a:lnTo>
                <a:pt x="1762345" y="39913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B58192B-CA91-48C1-AFA1-71F8342A1FC4}">
      <dsp:nvSpPr>
        <dsp:cNvPr id="0" name=""/>
        <dsp:cNvSpPr/>
      </dsp:nvSpPr>
      <dsp:spPr>
        <a:xfrm>
          <a:off x="5841099" y="2083347"/>
          <a:ext cx="1794846" cy="997827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Conjunctions</a:t>
          </a:r>
        </a:p>
      </dsp:txBody>
      <dsp:txXfrm>
        <a:off x="5870324" y="2112572"/>
        <a:ext cx="1736396" cy="939377"/>
      </dsp:txXfrm>
    </dsp:sp>
    <dsp:sp modelId="{F7436063-BF3D-4400-ABDF-46A0C91AC2E1}">
      <dsp:nvSpPr>
        <dsp:cNvPr id="0" name=""/>
        <dsp:cNvSpPr/>
      </dsp:nvSpPr>
      <dsp:spPr>
        <a:xfrm>
          <a:off x="4976178" y="1684216"/>
          <a:ext cx="4040579" cy="39913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9565"/>
              </a:lnTo>
              <a:lnTo>
                <a:pt x="4040579" y="199565"/>
              </a:lnTo>
              <a:lnTo>
                <a:pt x="4040579" y="39913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8084969" y="2083347"/>
          <a:ext cx="1863577" cy="997827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8114194" y="2112572"/>
        <a:ext cx="1805127" cy="939377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622575" y="495463"/>
          <a:ext cx="4707205" cy="1203040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657811" y="530699"/>
        <a:ext cx="4636733" cy="1132568"/>
      </dsp:txXfrm>
    </dsp:sp>
    <dsp:sp modelId="{33643D00-C75E-4DF5-A0F0-DFA21355EB8A}">
      <dsp:nvSpPr>
        <dsp:cNvPr id="0" name=""/>
        <dsp:cNvSpPr/>
      </dsp:nvSpPr>
      <dsp:spPr>
        <a:xfrm>
          <a:off x="752180" y="1698503"/>
          <a:ext cx="4223997" cy="399130"/>
        </a:xfrm>
        <a:custGeom>
          <a:avLst/>
          <a:gdLst/>
          <a:ahLst/>
          <a:cxnLst/>
          <a:rect l="0" t="0" r="0" b="0"/>
          <a:pathLst>
            <a:path>
              <a:moveTo>
                <a:pt x="4223997" y="0"/>
              </a:moveTo>
              <a:lnTo>
                <a:pt x="4223997" y="199565"/>
              </a:lnTo>
              <a:lnTo>
                <a:pt x="0" y="199565"/>
              </a:lnTo>
              <a:lnTo>
                <a:pt x="0" y="39913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3809" y="2097634"/>
          <a:ext cx="1496741" cy="997827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33034" y="2126859"/>
        <a:ext cx="1438291" cy="939377"/>
      </dsp:txXfrm>
    </dsp:sp>
    <dsp:sp modelId="{67357A81-5F47-46C8-8791-23DB6B665016}">
      <dsp:nvSpPr>
        <dsp:cNvPr id="0" name=""/>
        <dsp:cNvSpPr/>
      </dsp:nvSpPr>
      <dsp:spPr>
        <a:xfrm>
          <a:off x="2697943" y="1698503"/>
          <a:ext cx="2278234" cy="399130"/>
        </a:xfrm>
        <a:custGeom>
          <a:avLst/>
          <a:gdLst/>
          <a:ahLst/>
          <a:cxnLst/>
          <a:rect l="0" t="0" r="0" b="0"/>
          <a:pathLst>
            <a:path>
              <a:moveTo>
                <a:pt x="2278234" y="0"/>
              </a:moveTo>
              <a:lnTo>
                <a:pt x="2278234" y="199565"/>
              </a:lnTo>
              <a:lnTo>
                <a:pt x="0" y="199565"/>
              </a:lnTo>
              <a:lnTo>
                <a:pt x="0" y="39913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1949573" y="2097634"/>
          <a:ext cx="1496741" cy="997827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1978798" y="2126859"/>
        <a:ext cx="1438291" cy="939377"/>
      </dsp:txXfrm>
    </dsp:sp>
    <dsp:sp modelId="{D522323D-ED9F-446B-955C-BF395B6677E3}">
      <dsp:nvSpPr>
        <dsp:cNvPr id="0" name=""/>
        <dsp:cNvSpPr/>
      </dsp:nvSpPr>
      <dsp:spPr>
        <a:xfrm>
          <a:off x="4643706" y="1698503"/>
          <a:ext cx="332471" cy="399130"/>
        </a:xfrm>
        <a:custGeom>
          <a:avLst/>
          <a:gdLst/>
          <a:ahLst/>
          <a:cxnLst/>
          <a:rect l="0" t="0" r="0" b="0"/>
          <a:pathLst>
            <a:path>
              <a:moveTo>
                <a:pt x="332471" y="0"/>
              </a:moveTo>
              <a:lnTo>
                <a:pt x="332471" y="199565"/>
              </a:lnTo>
              <a:lnTo>
                <a:pt x="0" y="199565"/>
              </a:lnTo>
              <a:lnTo>
                <a:pt x="0" y="39913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19C2F92-FAF3-4E8C-959F-A3714F602941}">
      <dsp:nvSpPr>
        <dsp:cNvPr id="0" name=""/>
        <dsp:cNvSpPr/>
      </dsp:nvSpPr>
      <dsp:spPr>
        <a:xfrm>
          <a:off x="3895336" y="2097634"/>
          <a:ext cx="1496741" cy="997827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Prepositional Phrase – Where things are</a:t>
          </a:r>
        </a:p>
      </dsp:txBody>
      <dsp:txXfrm>
        <a:off x="3924561" y="2126859"/>
        <a:ext cx="1438291" cy="939377"/>
      </dsp:txXfrm>
    </dsp:sp>
    <dsp:sp modelId="{8F07F99B-93BA-4DC2-B33F-3FE6E29EA551}">
      <dsp:nvSpPr>
        <dsp:cNvPr id="0" name=""/>
        <dsp:cNvSpPr/>
      </dsp:nvSpPr>
      <dsp:spPr>
        <a:xfrm>
          <a:off x="4976178" y="1698503"/>
          <a:ext cx="1762345" cy="39913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9565"/>
              </a:lnTo>
              <a:lnTo>
                <a:pt x="1762345" y="199565"/>
              </a:lnTo>
              <a:lnTo>
                <a:pt x="1762345" y="39913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B58192B-CA91-48C1-AFA1-71F8342A1FC4}">
      <dsp:nvSpPr>
        <dsp:cNvPr id="0" name=""/>
        <dsp:cNvSpPr/>
      </dsp:nvSpPr>
      <dsp:spPr>
        <a:xfrm>
          <a:off x="5841099" y="2097634"/>
          <a:ext cx="1794846" cy="997827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Conjunctions – Connects words</a:t>
          </a:r>
        </a:p>
      </dsp:txBody>
      <dsp:txXfrm>
        <a:off x="5870324" y="2126859"/>
        <a:ext cx="1736396" cy="939377"/>
      </dsp:txXfrm>
    </dsp:sp>
    <dsp:sp modelId="{F7436063-BF3D-4400-ABDF-46A0C91AC2E1}">
      <dsp:nvSpPr>
        <dsp:cNvPr id="0" name=""/>
        <dsp:cNvSpPr/>
      </dsp:nvSpPr>
      <dsp:spPr>
        <a:xfrm>
          <a:off x="4976178" y="1698503"/>
          <a:ext cx="4040579" cy="39913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9565"/>
              </a:lnTo>
              <a:lnTo>
                <a:pt x="4040579" y="199565"/>
              </a:lnTo>
              <a:lnTo>
                <a:pt x="4040579" y="39913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8084969" y="2097634"/>
          <a:ext cx="1863577" cy="997827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8114194" y="2126859"/>
        <a:ext cx="1805127" cy="939377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622575" y="304963"/>
          <a:ext cx="4707205" cy="1203040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657811" y="340199"/>
        <a:ext cx="4636733" cy="1132568"/>
      </dsp:txXfrm>
    </dsp:sp>
    <dsp:sp modelId="{33643D00-C75E-4DF5-A0F0-DFA21355EB8A}">
      <dsp:nvSpPr>
        <dsp:cNvPr id="0" name=""/>
        <dsp:cNvSpPr/>
      </dsp:nvSpPr>
      <dsp:spPr>
        <a:xfrm>
          <a:off x="752180" y="1508003"/>
          <a:ext cx="4223997" cy="399130"/>
        </a:xfrm>
        <a:custGeom>
          <a:avLst/>
          <a:gdLst/>
          <a:ahLst/>
          <a:cxnLst/>
          <a:rect l="0" t="0" r="0" b="0"/>
          <a:pathLst>
            <a:path>
              <a:moveTo>
                <a:pt x="4223997" y="0"/>
              </a:moveTo>
              <a:lnTo>
                <a:pt x="4223997" y="199565"/>
              </a:lnTo>
              <a:lnTo>
                <a:pt x="0" y="199565"/>
              </a:lnTo>
              <a:lnTo>
                <a:pt x="0" y="39913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3809" y="1907134"/>
          <a:ext cx="1496741" cy="997827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33034" y="1936359"/>
        <a:ext cx="1438291" cy="939377"/>
      </dsp:txXfrm>
    </dsp:sp>
    <dsp:sp modelId="{67357A81-5F47-46C8-8791-23DB6B665016}">
      <dsp:nvSpPr>
        <dsp:cNvPr id="0" name=""/>
        <dsp:cNvSpPr/>
      </dsp:nvSpPr>
      <dsp:spPr>
        <a:xfrm>
          <a:off x="2697943" y="1508003"/>
          <a:ext cx="2278234" cy="399130"/>
        </a:xfrm>
        <a:custGeom>
          <a:avLst/>
          <a:gdLst/>
          <a:ahLst/>
          <a:cxnLst/>
          <a:rect l="0" t="0" r="0" b="0"/>
          <a:pathLst>
            <a:path>
              <a:moveTo>
                <a:pt x="2278234" y="0"/>
              </a:moveTo>
              <a:lnTo>
                <a:pt x="2278234" y="199565"/>
              </a:lnTo>
              <a:lnTo>
                <a:pt x="0" y="199565"/>
              </a:lnTo>
              <a:lnTo>
                <a:pt x="0" y="39913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1949573" y="1907134"/>
          <a:ext cx="1496741" cy="997827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1978798" y="1936359"/>
        <a:ext cx="1438291" cy="939377"/>
      </dsp:txXfrm>
    </dsp:sp>
    <dsp:sp modelId="{A0F0C4E5-FBA0-47F3-A6DE-F8A72191E242}">
      <dsp:nvSpPr>
        <dsp:cNvPr id="0" name=""/>
        <dsp:cNvSpPr/>
      </dsp:nvSpPr>
      <dsp:spPr>
        <a:xfrm>
          <a:off x="4643706" y="1508003"/>
          <a:ext cx="332471" cy="399130"/>
        </a:xfrm>
        <a:custGeom>
          <a:avLst/>
          <a:gdLst/>
          <a:ahLst/>
          <a:cxnLst/>
          <a:rect l="0" t="0" r="0" b="0"/>
          <a:pathLst>
            <a:path>
              <a:moveTo>
                <a:pt x="332471" y="0"/>
              </a:moveTo>
              <a:lnTo>
                <a:pt x="332471" y="199565"/>
              </a:lnTo>
              <a:lnTo>
                <a:pt x="0" y="199565"/>
              </a:lnTo>
              <a:lnTo>
                <a:pt x="0" y="39913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C2FE6FF-E32B-487E-8705-239499E6B050}">
      <dsp:nvSpPr>
        <dsp:cNvPr id="0" name=""/>
        <dsp:cNvSpPr/>
      </dsp:nvSpPr>
      <dsp:spPr>
        <a:xfrm>
          <a:off x="3895336" y="1907134"/>
          <a:ext cx="1496741" cy="997827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/>
            <a:t>Prepositional Phrase – Where things are</a:t>
          </a:r>
          <a:endParaRPr lang="en-GB" sz="1400" kern="1200" dirty="0"/>
        </a:p>
      </dsp:txBody>
      <dsp:txXfrm>
        <a:off x="3924561" y="1936359"/>
        <a:ext cx="1438291" cy="939377"/>
      </dsp:txXfrm>
    </dsp:sp>
    <dsp:sp modelId="{8F07F99B-93BA-4DC2-B33F-3FE6E29EA551}">
      <dsp:nvSpPr>
        <dsp:cNvPr id="0" name=""/>
        <dsp:cNvSpPr/>
      </dsp:nvSpPr>
      <dsp:spPr>
        <a:xfrm>
          <a:off x="4976178" y="1508003"/>
          <a:ext cx="1762345" cy="39913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9565"/>
              </a:lnTo>
              <a:lnTo>
                <a:pt x="1762345" y="199565"/>
              </a:lnTo>
              <a:lnTo>
                <a:pt x="1762345" y="39913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B58192B-CA91-48C1-AFA1-71F8342A1FC4}">
      <dsp:nvSpPr>
        <dsp:cNvPr id="0" name=""/>
        <dsp:cNvSpPr/>
      </dsp:nvSpPr>
      <dsp:spPr>
        <a:xfrm>
          <a:off x="5841099" y="1907134"/>
          <a:ext cx="1794846" cy="997827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Conjunctions – Connects words</a:t>
          </a:r>
        </a:p>
      </dsp:txBody>
      <dsp:txXfrm>
        <a:off x="5870324" y="1936359"/>
        <a:ext cx="1736396" cy="939377"/>
      </dsp:txXfrm>
    </dsp:sp>
    <dsp:sp modelId="{F7436063-BF3D-4400-ABDF-46A0C91AC2E1}">
      <dsp:nvSpPr>
        <dsp:cNvPr id="0" name=""/>
        <dsp:cNvSpPr/>
      </dsp:nvSpPr>
      <dsp:spPr>
        <a:xfrm>
          <a:off x="4976178" y="1508003"/>
          <a:ext cx="4040579" cy="39913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9565"/>
              </a:lnTo>
              <a:lnTo>
                <a:pt x="4040579" y="199565"/>
              </a:lnTo>
              <a:lnTo>
                <a:pt x="4040579" y="39913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8084969" y="1907134"/>
          <a:ext cx="1863577" cy="997827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 – </a:t>
          </a:r>
          <a:br>
            <a:rPr lang="en-GB" sz="1400" kern="1200" dirty="0"/>
          </a:br>
          <a:r>
            <a:rPr lang="en-GB" sz="1400" kern="1200" dirty="0"/>
            <a:t>Helps readers</a:t>
          </a:r>
        </a:p>
      </dsp:txBody>
      <dsp:txXfrm>
        <a:off x="8114194" y="1936359"/>
        <a:ext cx="1805127" cy="939377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4398820" y="343201"/>
          <a:ext cx="3522762" cy="900327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4425190" y="369571"/>
        <a:ext cx="3470022" cy="847587"/>
      </dsp:txXfrm>
    </dsp:sp>
    <dsp:sp modelId="{33643D00-C75E-4DF5-A0F0-DFA21355EB8A}">
      <dsp:nvSpPr>
        <dsp:cNvPr id="0" name=""/>
        <dsp:cNvSpPr/>
      </dsp:nvSpPr>
      <dsp:spPr>
        <a:xfrm>
          <a:off x="2929125" y="1243529"/>
          <a:ext cx="3231076" cy="298700"/>
        </a:xfrm>
        <a:custGeom>
          <a:avLst/>
          <a:gdLst/>
          <a:ahLst/>
          <a:cxnLst/>
          <a:rect l="0" t="0" r="0" b="0"/>
          <a:pathLst>
            <a:path>
              <a:moveTo>
                <a:pt x="3231076" y="0"/>
              </a:moveTo>
              <a:lnTo>
                <a:pt x="3231076" y="149350"/>
              </a:lnTo>
              <a:lnTo>
                <a:pt x="0" y="149350"/>
              </a:lnTo>
              <a:lnTo>
                <a:pt x="0" y="29870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2369062" y="1542229"/>
          <a:ext cx="1120126" cy="746750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2390934" y="1564101"/>
        <a:ext cx="1076382" cy="703006"/>
      </dsp:txXfrm>
    </dsp:sp>
    <dsp:sp modelId="{86F95A29-5235-422D-96EE-BAFAABAD6257}">
      <dsp:nvSpPr>
        <dsp:cNvPr id="0" name=""/>
        <dsp:cNvSpPr/>
      </dsp:nvSpPr>
      <dsp:spPr>
        <a:xfrm>
          <a:off x="561078" y="2288980"/>
          <a:ext cx="2368047" cy="298700"/>
        </a:xfrm>
        <a:custGeom>
          <a:avLst/>
          <a:gdLst/>
          <a:ahLst/>
          <a:cxnLst/>
          <a:rect l="0" t="0" r="0" b="0"/>
          <a:pathLst>
            <a:path>
              <a:moveTo>
                <a:pt x="2368047" y="0"/>
              </a:moveTo>
              <a:lnTo>
                <a:pt x="2368047" y="149350"/>
              </a:lnTo>
              <a:lnTo>
                <a:pt x="0" y="149350"/>
              </a:lnTo>
              <a:lnTo>
                <a:pt x="0" y="298700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A4D341-142C-42FE-98DE-66A6F20AECB5}">
      <dsp:nvSpPr>
        <dsp:cNvPr id="0" name=""/>
        <dsp:cNvSpPr/>
      </dsp:nvSpPr>
      <dsp:spPr>
        <a:xfrm>
          <a:off x="1015" y="2587680"/>
          <a:ext cx="1120126" cy="746750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</a:t>
          </a:r>
        </a:p>
      </dsp:txBody>
      <dsp:txXfrm>
        <a:off x="22887" y="2609552"/>
        <a:ext cx="1076382" cy="703006"/>
      </dsp:txXfrm>
    </dsp:sp>
    <dsp:sp modelId="{BCE54729-C23D-460A-B6D9-5B0F7AAAE094}">
      <dsp:nvSpPr>
        <dsp:cNvPr id="0" name=""/>
        <dsp:cNvSpPr/>
      </dsp:nvSpPr>
      <dsp:spPr>
        <a:xfrm>
          <a:off x="2017241" y="2288980"/>
          <a:ext cx="911883" cy="298700"/>
        </a:xfrm>
        <a:custGeom>
          <a:avLst/>
          <a:gdLst/>
          <a:ahLst/>
          <a:cxnLst/>
          <a:rect l="0" t="0" r="0" b="0"/>
          <a:pathLst>
            <a:path>
              <a:moveTo>
                <a:pt x="911883" y="0"/>
              </a:moveTo>
              <a:lnTo>
                <a:pt x="911883" y="149350"/>
              </a:lnTo>
              <a:lnTo>
                <a:pt x="0" y="149350"/>
              </a:lnTo>
              <a:lnTo>
                <a:pt x="0" y="298700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35A15AA-AFED-4623-8F52-BB5DB86C9DDB}">
      <dsp:nvSpPr>
        <dsp:cNvPr id="0" name=""/>
        <dsp:cNvSpPr/>
      </dsp:nvSpPr>
      <dsp:spPr>
        <a:xfrm>
          <a:off x="1457178" y="2587680"/>
          <a:ext cx="1120126" cy="746750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Pronoun</a:t>
          </a:r>
        </a:p>
      </dsp:txBody>
      <dsp:txXfrm>
        <a:off x="1479050" y="2609552"/>
        <a:ext cx="1076382" cy="703006"/>
      </dsp:txXfrm>
    </dsp:sp>
    <dsp:sp modelId="{9F588786-1845-44DC-9CE4-35ED2A78623B}">
      <dsp:nvSpPr>
        <dsp:cNvPr id="0" name=""/>
        <dsp:cNvSpPr/>
      </dsp:nvSpPr>
      <dsp:spPr>
        <a:xfrm>
          <a:off x="2929125" y="2288980"/>
          <a:ext cx="544280" cy="29870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49350"/>
              </a:lnTo>
              <a:lnTo>
                <a:pt x="544280" y="149350"/>
              </a:lnTo>
              <a:lnTo>
                <a:pt x="544280" y="298700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9A1DB3-B620-4E27-B2DC-76D0B4246EBA}">
      <dsp:nvSpPr>
        <dsp:cNvPr id="0" name=""/>
        <dsp:cNvSpPr/>
      </dsp:nvSpPr>
      <dsp:spPr>
        <a:xfrm>
          <a:off x="2913342" y="2587680"/>
          <a:ext cx="1120126" cy="746750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Adjective</a:t>
          </a:r>
        </a:p>
      </dsp:txBody>
      <dsp:txXfrm>
        <a:off x="2935214" y="2609552"/>
        <a:ext cx="1076382" cy="703006"/>
      </dsp:txXfrm>
    </dsp:sp>
    <dsp:sp modelId="{92CC6E24-E40E-45B6-9562-CC905BD5B4BC}">
      <dsp:nvSpPr>
        <dsp:cNvPr id="0" name=""/>
        <dsp:cNvSpPr/>
      </dsp:nvSpPr>
      <dsp:spPr>
        <a:xfrm>
          <a:off x="2929125" y="2288980"/>
          <a:ext cx="2184245" cy="29870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49350"/>
              </a:lnTo>
              <a:lnTo>
                <a:pt x="2184245" y="149350"/>
              </a:lnTo>
              <a:lnTo>
                <a:pt x="2184245" y="298700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4A4B9B4-3D5F-4C84-BC6F-411760D22703}">
      <dsp:nvSpPr>
        <dsp:cNvPr id="0" name=""/>
        <dsp:cNvSpPr/>
      </dsp:nvSpPr>
      <dsp:spPr>
        <a:xfrm>
          <a:off x="4369506" y="2587680"/>
          <a:ext cx="1487728" cy="746750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Determiners</a:t>
          </a:r>
        </a:p>
      </dsp:txBody>
      <dsp:txXfrm>
        <a:off x="4391378" y="2609552"/>
        <a:ext cx="1443984" cy="703006"/>
      </dsp:txXfrm>
    </dsp:sp>
    <dsp:sp modelId="{67357A81-5F47-46C8-8791-23DB6B665016}">
      <dsp:nvSpPr>
        <dsp:cNvPr id="0" name=""/>
        <dsp:cNvSpPr/>
      </dsp:nvSpPr>
      <dsp:spPr>
        <a:xfrm>
          <a:off x="4385289" y="1243529"/>
          <a:ext cx="1774912" cy="298700"/>
        </a:xfrm>
        <a:custGeom>
          <a:avLst/>
          <a:gdLst/>
          <a:ahLst/>
          <a:cxnLst/>
          <a:rect l="0" t="0" r="0" b="0"/>
          <a:pathLst>
            <a:path>
              <a:moveTo>
                <a:pt x="1774912" y="0"/>
              </a:moveTo>
              <a:lnTo>
                <a:pt x="1774912" y="149350"/>
              </a:lnTo>
              <a:lnTo>
                <a:pt x="0" y="149350"/>
              </a:lnTo>
              <a:lnTo>
                <a:pt x="0" y="29870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3825226" y="1542229"/>
          <a:ext cx="1120126" cy="746750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3847098" y="1564101"/>
        <a:ext cx="1076382" cy="703006"/>
      </dsp:txXfrm>
    </dsp:sp>
    <dsp:sp modelId="{147DD3E6-8AA0-4021-AFCA-F79C524AFDC6}">
      <dsp:nvSpPr>
        <dsp:cNvPr id="0" name=""/>
        <dsp:cNvSpPr/>
      </dsp:nvSpPr>
      <dsp:spPr>
        <a:xfrm>
          <a:off x="5911388" y="1243529"/>
          <a:ext cx="248813" cy="298700"/>
        </a:xfrm>
        <a:custGeom>
          <a:avLst/>
          <a:gdLst/>
          <a:ahLst/>
          <a:cxnLst/>
          <a:rect l="0" t="0" r="0" b="0"/>
          <a:pathLst>
            <a:path>
              <a:moveTo>
                <a:pt x="248813" y="0"/>
              </a:moveTo>
              <a:lnTo>
                <a:pt x="248813" y="149350"/>
              </a:lnTo>
              <a:lnTo>
                <a:pt x="0" y="149350"/>
              </a:lnTo>
              <a:lnTo>
                <a:pt x="0" y="29870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3470837-13E4-48DF-B49A-36CA4EE5B223}">
      <dsp:nvSpPr>
        <dsp:cNvPr id="0" name=""/>
        <dsp:cNvSpPr/>
      </dsp:nvSpPr>
      <dsp:spPr>
        <a:xfrm>
          <a:off x="5281389" y="1542229"/>
          <a:ext cx="1259996" cy="746750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Prepositional Phrase</a:t>
          </a:r>
        </a:p>
      </dsp:txBody>
      <dsp:txXfrm>
        <a:off x="5303261" y="1564101"/>
        <a:ext cx="1216252" cy="703006"/>
      </dsp:txXfrm>
    </dsp:sp>
    <dsp:sp modelId="{8F07F99B-93BA-4DC2-B33F-3FE6E29EA551}">
      <dsp:nvSpPr>
        <dsp:cNvPr id="0" name=""/>
        <dsp:cNvSpPr/>
      </dsp:nvSpPr>
      <dsp:spPr>
        <a:xfrm>
          <a:off x="6160201" y="1243529"/>
          <a:ext cx="1388833" cy="29870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49350"/>
              </a:lnTo>
              <a:lnTo>
                <a:pt x="1388833" y="149350"/>
              </a:lnTo>
              <a:lnTo>
                <a:pt x="1388833" y="29870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B58192B-CA91-48C1-AFA1-71F8342A1FC4}">
      <dsp:nvSpPr>
        <dsp:cNvPr id="0" name=""/>
        <dsp:cNvSpPr/>
      </dsp:nvSpPr>
      <dsp:spPr>
        <a:xfrm>
          <a:off x="6877423" y="1542229"/>
          <a:ext cx="1343221" cy="746750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Conjunctions</a:t>
          </a:r>
        </a:p>
      </dsp:txBody>
      <dsp:txXfrm>
        <a:off x="6899295" y="1564101"/>
        <a:ext cx="1299477" cy="703006"/>
      </dsp:txXfrm>
    </dsp:sp>
    <dsp:sp modelId="{F7436063-BF3D-4400-ABDF-46A0C91AC2E1}">
      <dsp:nvSpPr>
        <dsp:cNvPr id="0" name=""/>
        <dsp:cNvSpPr/>
      </dsp:nvSpPr>
      <dsp:spPr>
        <a:xfrm>
          <a:off x="6160201" y="1243529"/>
          <a:ext cx="3093810" cy="29870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49350"/>
              </a:lnTo>
              <a:lnTo>
                <a:pt x="3093810" y="149350"/>
              </a:lnTo>
              <a:lnTo>
                <a:pt x="3093810" y="29870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8556683" y="1542229"/>
          <a:ext cx="1394657" cy="746750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8578555" y="1564101"/>
        <a:ext cx="1350913" cy="703006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5058150" y="707050"/>
          <a:ext cx="3014598" cy="770453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5080716" y="729616"/>
        <a:ext cx="2969466" cy="725321"/>
      </dsp:txXfrm>
    </dsp:sp>
    <dsp:sp modelId="{33643D00-C75E-4DF5-A0F0-DFA21355EB8A}">
      <dsp:nvSpPr>
        <dsp:cNvPr id="0" name=""/>
        <dsp:cNvSpPr/>
      </dsp:nvSpPr>
      <dsp:spPr>
        <a:xfrm>
          <a:off x="3659205" y="1477504"/>
          <a:ext cx="2906244" cy="255612"/>
        </a:xfrm>
        <a:custGeom>
          <a:avLst/>
          <a:gdLst/>
          <a:ahLst/>
          <a:cxnLst/>
          <a:rect l="0" t="0" r="0" b="0"/>
          <a:pathLst>
            <a:path>
              <a:moveTo>
                <a:pt x="2906244" y="0"/>
              </a:moveTo>
              <a:lnTo>
                <a:pt x="2906244" y="127806"/>
              </a:lnTo>
              <a:lnTo>
                <a:pt x="0" y="127806"/>
              </a:lnTo>
              <a:lnTo>
                <a:pt x="0" y="25561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3179932" y="1733116"/>
          <a:ext cx="958546" cy="639030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3198649" y="1751833"/>
        <a:ext cx="921112" cy="601596"/>
      </dsp:txXfrm>
    </dsp:sp>
    <dsp:sp modelId="{86F95A29-5235-422D-96EE-BAFAABAD6257}">
      <dsp:nvSpPr>
        <dsp:cNvPr id="0" name=""/>
        <dsp:cNvSpPr/>
      </dsp:nvSpPr>
      <dsp:spPr>
        <a:xfrm>
          <a:off x="715917" y="2372147"/>
          <a:ext cx="2943287" cy="255612"/>
        </a:xfrm>
        <a:custGeom>
          <a:avLst/>
          <a:gdLst/>
          <a:ahLst/>
          <a:cxnLst/>
          <a:rect l="0" t="0" r="0" b="0"/>
          <a:pathLst>
            <a:path>
              <a:moveTo>
                <a:pt x="2943287" y="0"/>
              </a:moveTo>
              <a:lnTo>
                <a:pt x="2943287" y="127806"/>
              </a:lnTo>
              <a:lnTo>
                <a:pt x="0" y="127806"/>
              </a:lnTo>
              <a:lnTo>
                <a:pt x="0" y="255612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A4D341-142C-42FE-98DE-66A6F20AECB5}">
      <dsp:nvSpPr>
        <dsp:cNvPr id="0" name=""/>
        <dsp:cNvSpPr/>
      </dsp:nvSpPr>
      <dsp:spPr>
        <a:xfrm>
          <a:off x="1388" y="2627759"/>
          <a:ext cx="1429057" cy="1164352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– </a:t>
          </a:r>
          <a:br>
            <a:rPr lang="en-GB" sz="1400" kern="1200" dirty="0"/>
          </a:br>
          <a:r>
            <a:rPr lang="en-GB" sz="1400" kern="1200" dirty="0"/>
            <a:t>thing or object</a:t>
          </a:r>
        </a:p>
      </dsp:txBody>
      <dsp:txXfrm>
        <a:off x="35491" y="2661862"/>
        <a:ext cx="1360851" cy="1096146"/>
      </dsp:txXfrm>
    </dsp:sp>
    <dsp:sp modelId="{BCE54729-C23D-460A-B6D9-5B0F7AAAE094}">
      <dsp:nvSpPr>
        <dsp:cNvPr id="0" name=""/>
        <dsp:cNvSpPr/>
      </dsp:nvSpPr>
      <dsp:spPr>
        <a:xfrm>
          <a:off x="2566400" y="2372147"/>
          <a:ext cx="1092804" cy="255612"/>
        </a:xfrm>
        <a:custGeom>
          <a:avLst/>
          <a:gdLst/>
          <a:ahLst/>
          <a:cxnLst/>
          <a:rect l="0" t="0" r="0" b="0"/>
          <a:pathLst>
            <a:path>
              <a:moveTo>
                <a:pt x="1092804" y="0"/>
              </a:moveTo>
              <a:lnTo>
                <a:pt x="1092804" y="127806"/>
              </a:lnTo>
              <a:lnTo>
                <a:pt x="0" y="127806"/>
              </a:lnTo>
              <a:lnTo>
                <a:pt x="0" y="255612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35A15AA-AFED-4623-8F52-BB5DB86C9DDB}">
      <dsp:nvSpPr>
        <dsp:cNvPr id="0" name=""/>
        <dsp:cNvSpPr/>
      </dsp:nvSpPr>
      <dsp:spPr>
        <a:xfrm>
          <a:off x="1718010" y="2627759"/>
          <a:ext cx="1696779" cy="1164352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Pronoun</a:t>
          </a:r>
        </a:p>
      </dsp:txBody>
      <dsp:txXfrm>
        <a:off x="1752113" y="2661862"/>
        <a:ext cx="1628573" cy="1096146"/>
      </dsp:txXfrm>
    </dsp:sp>
    <dsp:sp modelId="{9F588786-1845-44DC-9CE4-35ED2A78623B}">
      <dsp:nvSpPr>
        <dsp:cNvPr id="0" name=""/>
        <dsp:cNvSpPr/>
      </dsp:nvSpPr>
      <dsp:spPr>
        <a:xfrm>
          <a:off x="3659205" y="2372147"/>
          <a:ext cx="757677" cy="25561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7806"/>
              </a:lnTo>
              <a:lnTo>
                <a:pt x="757677" y="127806"/>
              </a:lnTo>
              <a:lnTo>
                <a:pt x="757677" y="255612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9A1DB3-B620-4E27-B2DC-76D0B4246EBA}">
      <dsp:nvSpPr>
        <dsp:cNvPr id="0" name=""/>
        <dsp:cNvSpPr/>
      </dsp:nvSpPr>
      <dsp:spPr>
        <a:xfrm>
          <a:off x="3702354" y="2627759"/>
          <a:ext cx="1429057" cy="1164352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Adjective </a:t>
          </a:r>
        </a:p>
      </dsp:txBody>
      <dsp:txXfrm>
        <a:off x="3736457" y="2661862"/>
        <a:ext cx="1360851" cy="1096146"/>
      </dsp:txXfrm>
    </dsp:sp>
    <dsp:sp modelId="{92CC6E24-E40E-45B6-9562-CC905BD5B4BC}">
      <dsp:nvSpPr>
        <dsp:cNvPr id="0" name=""/>
        <dsp:cNvSpPr/>
      </dsp:nvSpPr>
      <dsp:spPr>
        <a:xfrm>
          <a:off x="3659205" y="2372147"/>
          <a:ext cx="2708793" cy="25561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7806"/>
              </a:lnTo>
              <a:lnTo>
                <a:pt x="2708793" y="127806"/>
              </a:lnTo>
              <a:lnTo>
                <a:pt x="2708793" y="255612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4A4B9B4-3D5F-4C84-BC6F-411760D22703}">
      <dsp:nvSpPr>
        <dsp:cNvPr id="0" name=""/>
        <dsp:cNvSpPr/>
      </dsp:nvSpPr>
      <dsp:spPr>
        <a:xfrm>
          <a:off x="5418975" y="2627759"/>
          <a:ext cx="1898045" cy="1164352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Determiners</a:t>
          </a:r>
        </a:p>
      </dsp:txBody>
      <dsp:txXfrm>
        <a:off x="5453078" y="2661862"/>
        <a:ext cx="1829839" cy="1096146"/>
      </dsp:txXfrm>
    </dsp:sp>
    <dsp:sp modelId="{67357A81-5F47-46C8-8791-23DB6B665016}">
      <dsp:nvSpPr>
        <dsp:cNvPr id="0" name=""/>
        <dsp:cNvSpPr/>
      </dsp:nvSpPr>
      <dsp:spPr>
        <a:xfrm>
          <a:off x="4905315" y="1477504"/>
          <a:ext cx="1660134" cy="255612"/>
        </a:xfrm>
        <a:custGeom>
          <a:avLst/>
          <a:gdLst/>
          <a:ahLst/>
          <a:cxnLst/>
          <a:rect l="0" t="0" r="0" b="0"/>
          <a:pathLst>
            <a:path>
              <a:moveTo>
                <a:pt x="1660134" y="0"/>
              </a:moveTo>
              <a:lnTo>
                <a:pt x="1660134" y="127806"/>
              </a:lnTo>
              <a:lnTo>
                <a:pt x="0" y="127806"/>
              </a:lnTo>
              <a:lnTo>
                <a:pt x="0" y="25561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4426042" y="1733116"/>
          <a:ext cx="958546" cy="639030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4444759" y="1751833"/>
        <a:ext cx="921112" cy="601596"/>
      </dsp:txXfrm>
    </dsp:sp>
    <dsp:sp modelId="{EE4B6606-F79E-4BCA-B7DC-9D033D2E3DE4}">
      <dsp:nvSpPr>
        <dsp:cNvPr id="0" name=""/>
        <dsp:cNvSpPr/>
      </dsp:nvSpPr>
      <dsp:spPr>
        <a:xfrm>
          <a:off x="6315259" y="1477504"/>
          <a:ext cx="250190" cy="255612"/>
        </a:xfrm>
        <a:custGeom>
          <a:avLst/>
          <a:gdLst/>
          <a:ahLst/>
          <a:cxnLst/>
          <a:rect l="0" t="0" r="0" b="0"/>
          <a:pathLst>
            <a:path>
              <a:moveTo>
                <a:pt x="250190" y="0"/>
              </a:moveTo>
              <a:lnTo>
                <a:pt x="250190" y="127806"/>
              </a:lnTo>
              <a:lnTo>
                <a:pt x="0" y="127806"/>
              </a:lnTo>
              <a:lnTo>
                <a:pt x="0" y="25561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96C9DCB-AAAB-4297-9552-5FAB18F1BC67}">
      <dsp:nvSpPr>
        <dsp:cNvPr id="0" name=""/>
        <dsp:cNvSpPr/>
      </dsp:nvSpPr>
      <dsp:spPr>
        <a:xfrm>
          <a:off x="5672151" y="1733116"/>
          <a:ext cx="1286215" cy="639030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/>
            <a:t>Prepositional Phrase</a:t>
          </a:r>
          <a:endParaRPr lang="en-GB" sz="1400" kern="1200" dirty="0"/>
        </a:p>
      </dsp:txBody>
      <dsp:txXfrm>
        <a:off x="5690868" y="1751833"/>
        <a:ext cx="1248781" cy="601596"/>
      </dsp:txXfrm>
    </dsp:sp>
    <dsp:sp modelId="{8F07F99B-93BA-4DC2-B33F-3FE6E29EA551}">
      <dsp:nvSpPr>
        <dsp:cNvPr id="0" name=""/>
        <dsp:cNvSpPr/>
      </dsp:nvSpPr>
      <dsp:spPr>
        <a:xfrm>
          <a:off x="6565449" y="1477504"/>
          <a:ext cx="1292479" cy="25561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7806"/>
              </a:lnTo>
              <a:lnTo>
                <a:pt x="1292479" y="127806"/>
              </a:lnTo>
              <a:lnTo>
                <a:pt x="1292479" y="25561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B58192B-CA91-48C1-AFA1-71F8342A1FC4}">
      <dsp:nvSpPr>
        <dsp:cNvPr id="0" name=""/>
        <dsp:cNvSpPr/>
      </dsp:nvSpPr>
      <dsp:spPr>
        <a:xfrm>
          <a:off x="7245931" y="1733116"/>
          <a:ext cx="1223996" cy="639030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Conjunctions</a:t>
          </a:r>
        </a:p>
      </dsp:txBody>
      <dsp:txXfrm>
        <a:off x="7264648" y="1751833"/>
        <a:ext cx="1186562" cy="601596"/>
      </dsp:txXfrm>
    </dsp:sp>
    <dsp:sp modelId="{F7436063-BF3D-4400-ABDF-46A0C91AC2E1}">
      <dsp:nvSpPr>
        <dsp:cNvPr id="0" name=""/>
        <dsp:cNvSpPr/>
      </dsp:nvSpPr>
      <dsp:spPr>
        <a:xfrm>
          <a:off x="6565449" y="1477504"/>
          <a:ext cx="2788779" cy="25561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7806"/>
              </a:lnTo>
              <a:lnTo>
                <a:pt x="2788779" y="127806"/>
              </a:lnTo>
              <a:lnTo>
                <a:pt x="2788779" y="25561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8757491" y="1733116"/>
          <a:ext cx="1193476" cy="639030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8776208" y="1751833"/>
        <a:ext cx="1156042" cy="601596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5057734" y="349116"/>
          <a:ext cx="2999315" cy="766547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5080185" y="371567"/>
        <a:ext cx="2954413" cy="721645"/>
      </dsp:txXfrm>
    </dsp:sp>
    <dsp:sp modelId="{33643D00-C75E-4DF5-A0F0-DFA21355EB8A}">
      <dsp:nvSpPr>
        <dsp:cNvPr id="0" name=""/>
        <dsp:cNvSpPr/>
      </dsp:nvSpPr>
      <dsp:spPr>
        <a:xfrm>
          <a:off x="3644776" y="1115663"/>
          <a:ext cx="2912615" cy="254316"/>
        </a:xfrm>
        <a:custGeom>
          <a:avLst/>
          <a:gdLst/>
          <a:ahLst/>
          <a:cxnLst/>
          <a:rect l="0" t="0" r="0" b="0"/>
          <a:pathLst>
            <a:path>
              <a:moveTo>
                <a:pt x="2912615" y="0"/>
              </a:moveTo>
              <a:lnTo>
                <a:pt x="2912615" y="127158"/>
              </a:lnTo>
              <a:lnTo>
                <a:pt x="0" y="127158"/>
              </a:lnTo>
              <a:lnTo>
                <a:pt x="0" y="25431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3167933" y="1369980"/>
          <a:ext cx="953686" cy="635790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3186555" y="1388602"/>
        <a:ext cx="916442" cy="598546"/>
      </dsp:txXfrm>
    </dsp:sp>
    <dsp:sp modelId="{86F95A29-5235-422D-96EE-BAFAABAD6257}">
      <dsp:nvSpPr>
        <dsp:cNvPr id="0" name=""/>
        <dsp:cNvSpPr/>
      </dsp:nvSpPr>
      <dsp:spPr>
        <a:xfrm>
          <a:off x="716411" y="2005771"/>
          <a:ext cx="2928365" cy="254316"/>
        </a:xfrm>
        <a:custGeom>
          <a:avLst/>
          <a:gdLst/>
          <a:ahLst/>
          <a:cxnLst/>
          <a:rect l="0" t="0" r="0" b="0"/>
          <a:pathLst>
            <a:path>
              <a:moveTo>
                <a:pt x="2928365" y="0"/>
              </a:moveTo>
              <a:lnTo>
                <a:pt x="2928365" y="127158"/>
              </a:lnTo>
              <a:lnTo>
                <a:pt x="0" y="127158"/>
              </a:lnTo>
              <a:lnTo>
                <a:pt x="0" y="254316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A4D341-142C-42FE-98DE-66A6F20AECB5}">
      <dsp:nvSpPr>
        <dsp:cNvPr id="0" name=""/>
        <dsp:cNvSpPr/>
      </dsp:nvSpPr>
      <dsp:spPr>
        <a:xfrm>
          <a:off x="5504" y="2260087"/>
          <a:ext cx="1421812" cy="1152002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– </a:t>
          </a:r>
          <a:br>
            <a:rPr lang="en-GB" sz="1400" kern="1200" dirty="0"/>
          </a:br>
          <a:r>
            <a:rPr lang="en-GB" sz="1400" kern="1200" dirty="0"/>
            <a:t>thing or object</a:t>
          </a:r>
        </a:p>
      </dsp:txBody>
      <dsp:txXfrm>
        <a:off x="39245" y="2293828"/>
        <a:ext cx="1354330" cy="1084520"/>
      </dsp:txXfrm>
    </dsp:sp>
    <dsp:sp modelId="{BCE54729-C23D-460A-B6D9-5B0F7AAAE094}">
      <dsp:nvSpPr>
        <dsp:cNvPr id="0" name=""/>
        <dsp:cNvSpPr/>
      </dsp:nvSpPr>
      <dsp:spPr>
        <a:xfrm>
          <a:off x="2557512" y="2005771"/>
          <a:ext cx="1087264" cy="254316"/>
        </a:xfrm>
        <a:custGeom>
          <a:avLst/>
          <a:gdLst/>
          <a:ahLst/>
          <a:cxnLst/>
          <a:rect l="0" t="0" r="0" b="0"/>
          <a:pathLst>
            <a:path>
              <a:moveTo>
                <a:pt x="1087264" y="0"/>
              </a:moveTo>
              <a:lnTo>
                <a:pt x="1087264" y="127158"/>
              </a:lnTo>
              <a:lnTo>
                <a:pt x="0" y="127158"/>
              </a:lnTo>
              <a:lnTo>
                <a:pt x="0" y="254316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35A15AA-AFED-4623-8F52-BB5DB86C9DDB}">
      <dsp:nvSpPr>
        <dsp:cNvPr id="0" name=""/>
        <dsp:cNvSpPr/>
      </dsp:nvSpPr>
      <dsp:spPr>
        <a:xfrm>
          <a:off x="1713423" y="2260087"/>
          <a:ext cx="1688177" cy="1152002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Pronoun – replaces a noun  (he/she)</a:t>
          </a:r>
        </a:p>
      </dsp:txBody>
      <dsp:txXfrm>
        <a:off x="1747164" y="2293828"/>
        <a:ext cx="1620695" cy="1084520"/>
      </dsp:txXfrm>
    </dsp:sp>
    <dsp:sp modelId="{9F588786-1845-44DC-9CE4-35ED2A78623B}">
      <dsp:nvSpPr>
        <dsp:cNvPr id="0" name=""/>
        <dsp:cNvSpPr/>
      </dsp:nvSpPr>
      <dsp:spPr>
        <a:xfrm>
          <a:off x="3644776" y="2005771"/>
          <a:ext cx="753836" cy="25431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7158"/>
              </a:lnTo>
              <a:lnTo>
                <a:pt x="753836" y="127158"/>
              </a:lnTo>
              <a:lnTo>
                <a:pt x="753836" y="254316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9A1DB3-B620-4E27-B2DC-76D0B4246EBA}">
      <dsp:nvSpPr>
        <dsp:cNvPr id="0" name=""/>
        <dsp:cNvSpPr/>
      </dsp:nvSpPr>
      <dsp:spPr>
        <a:xfrm>
          <a:off x="3687707" y="2260087"/>
          <a:ext cx="1421812" cy="1152002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Adjective</a:t>
          </a:r>
        </a:p>
      </dsp:txBody>
      <dsp:txXfrm>
        <a:off x="3721448" y="2293828"/>
        <a:ext cx="1354330" cy="1084520"/>
      </dsp:txXfrm>
    </dsp:sp>
    <dsp:sp modelId="{92CC6E24-E40E-45B6-9562-CC905BD5B4BC}">
      <dsp:nvSpPr>
        <dsp:cNvPr id="0" name=""/>
        <dsp:cNvSpPr/>
      </dsp:nvSpPr>
      <dsp:spPr>
        <a:xfrm>
          <a:off x="3644776" y="2005771"/>
          <a:ext cx="2695060" cy="25431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7158"/>
              </a:lnTo>
              <a:lnTo>
                <a:pt x="2695060" y="127158"/>
              </a:lnTo>
              <a:lnTo>
                <a:pt x="2695060" y="254316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4A4B9B4-3D5F-4C84-BC6F-411760D22703}">
      <dsp:nvSpPr>
        <dsp:cNvPr id="0" name=""/>
        <dsp:cNvSpPr/>
      </dsp:nvSpPr>
      <dsp:spPr>
        <a:xfrm>
          <a:off x="5395625" y="2260087"/>
          <a:ext cx="1888423" cy="1152002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Determiners</a:t>
          </a:r>
        </a:p>
      </dsp:txBody>
      <dsp:txXfrm>
        <a:off x="5429366" y="2293828"/>
        <a:ext cx="1820941" cy="1084520"/>
      </dsp:txXfrm>
    </dsp:sp>
    <dsp:sp modelId="{67357A81-5F47-46C8-8791-23DB6B665016}">
      <dsp:nvSpPr>
        <dsp:cNvPr id="0" name=""/>
        <dsp:cNvSpPr/>
      </dsp:nvSpPr>
      <dsp:spPr>
        <a:xfrm>
          <a:off x="4884569" y="1115663"/>
          <a:ext cx="1672823" cy="254316"/>
        </a:xfrm>
        <a:custGeom>
          <a:avLst/>
          <a:gdLst/>
          <a:ahLst/>
          <a:cxnLst/>
          <a:rect l="0" t="0" r="0" b="0"/>
          <a:pathLst>
            <a:path>
              <a:moveTo>
                <a:pt x="1672823" y="0"/>
              </a:moveTo>
              <a:lnTo>
                <a:pt x="1672823" y="127158"/>
              </a:lnTo>
              <a:lnTo>
                <a:pt x="0" y="127158"/>
              </a:lnTo>
              <a:lnTo>
                <a:pt x="0" y="25431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4407726" y="1369980"/>
          <a:ext cx="953686" cy="635790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4426348" y="1388602"/>
        <a:ext cx="916442" cy="598546"/>
      </dsp:txXfrm>
    </dsp:sp>
    <dsp:sp modelId="{CACE457E-7F07-4E0A-8F09-081914AE4DA0}">
      <dsp:nvSpPr>
        <dsp:cNvPr id="0" name=""/>
        <dsp:cNvSpPr/>
      </dsp:nvSpPr>
      <dsp:spPr>
        <a:xfrm>
          <a:off x="6287365" y="1115663"/>
          <a:ext cx="270026" cy="254316"/>
        </a:xfrm>
        <a:custGeom>
          <a:avLst/>
          <a:gdLst/>
          <a:ahLst/>
          <a:cxnLst/>
          <a:rect l="0" t="0" r="0" b="0"/>
          <a:pathLst>
            <a:path>
              <a:moveTo>
                <a:pt x="270026" y="0"/>
              </a:moveTo>
              <a:lnTo>
                <a:pt x="270026" y="127158"/>
              </a:lnTo>
              <a:lnTo>
                <a:pt x="0" y="127158"/>
              </a:lnTo>
              <a:lnTo>
                <a:pt x="0" y="25431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2C092C4-63B5-4EFC-8ED7-B5CAEB4CC0A9}">
      <dsp:nvSpPr>
        <dsp:cNvPr id="0" name=""/>
        <dsp:cNvSpPr/>
      </dsp:nvSpPr>
      <dsp:spPr>
        <a:xfrm>
          <a:off x="5647518" y="1369980"/>
          <a:ext cx="1279694" cy="635790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Prepositional Phrase</a:t>
          </a:r>
        </a:p>
      </dsp:txBody>
      <dsp:txXfrm>
        <a:off x="5666140" y="1388602"/>
        <a:ext cx="1242450" cy="598546"/>
      </dsp:txXfrm>
    </dsp:sp>
    <dsp:sp modelId="{8F07F99B-93BA-4DC2-B33F-3FE6E29EA551}">
      <dsp:nvSpPr>
        <dsp:cNvPr id="0" name=""/>
        <dsp:cNvSpPr/>
      </dsp:nvSpPr>
      <dsp:spPr>
        <a:xfrm>
          <a:off x="6557392" y="1115663"/>
          <a:ext cx="1285926" cy="25431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7158"/>
              </a:lnTo>
              <a:lnTo>
                <a:pt x="1285926" y="127158"/>
              </a:lnTo>
              <a:lnTo>
                <a:pt x="1285926" y="25431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B58192B-CA91-48C1-AFA1-71F8342A1FC4}">
      <dsp:nvSpPr>
        <dsp:cNvPr id="0" name=""/>
        <dsp:cNvSpPr/>
      </dsp:nvSpPr>
      <dsp:spPr>
        <a:xfrm>
          <a:off x="7213319" y="1369980"/>
          <a:ext cx="1260001" cy="635790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Conjunctions</a:t>
          </a:r>
        </a:p>
      </dsp:txBody>
      <dsp:txXfrm>
        <a:off x="7231941" y="1388602"/>
        <a:ext cx="1222757" cy="598546"/>
      </dsp:txXfrm>
    </dsp:sp>
    <dsp:sp modelId="{F7436063-BF3D-4400-ABDF-46A0C91AC2E1}">
      <dsp:nvSpPr>
        <dsp:cNvPr id="0" name=""/>
        <dsp:cNvSpPr/>
      </dsp:nvSpPr>
      <dsp:spPr>
        <a:xfrm>
          <a:off x="6557392" y="1115663"/>
          <a:ext cx="2795746" cy="25431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7158"/>
              </a:lnTo>
              <a:lnTo>
                <a:pt x="2795746" y="127158"/>
              </a:lnTo>
              <a:lnTo>
                <a:pt x="2795746" y="25431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8759425" y="1369980"/>
          <a:ext cx="1187425" cy="635790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8778047" y="1388602"/>
        <a:ext cx="1150181" cy="59854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18/08/2026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32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986798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35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7858629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5044F2F-641A-CB2E-D839-881C31A000A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7CF2619-CB22-6B80-A3D2-EA815166B12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C2B2FE5-E609-42AC-706E-9AD0F04CAF7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86538F9-C9B2-8306-421D-AAF7355197B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36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5871698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18/08/2026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18/08/2026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18/08/2026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18/08/2026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18/08/2026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18/08/2026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18/08/2026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18/08/2026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18/08/2026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18/08/2026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18/08/2026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18/08/2026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3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Relationship Id="rId9" Type="http://schemas.openxmlformats.org/officeDocument/2006/relationships/image" Target="../media/image6.png"/></Relationships>
</file>

<file path=ppt/slides/_rels/slide3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Relationship Id="rId9" Type="http://schemas.openxmlformats.org/officeDocument/2006/relationships/image" Target="../media/image6.png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3.xml"/><Relationship Id="rId3" Type="http://schemas.openxmlformats.org/officeDocument/2006/relationships/image" Target="../media/image1.png"/><Relationship Id="rId7" Type="http://schemas.openxmlformats.org/officeDocument/2006/relationships/diagramQuickStyle" Target="../diagrams/quickStyle3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diagramLayout" Target="../diagrams/layout3.xml"/><Relationship Id="rId5" Type="http://schemas.openxmlformats.org/officeDocument/2006/relationships/diagramData" Target="../diagrams/data3.xml"/><Relationship Id="rId10" Type="http://schemas.openxmlformats.org/officeDocument/2006/relationships/image" Target="../media/image6.png"/><Relationship Id="rId4" Type="http://schemas.openxmlformats.org/officeDocument/2006/relationships/image" Target="../media/image2.png"/><Relationship Id="rId9" Type="http://schemas.microsoft.com/office/2007/relationships/diagramDrawing" Target="../diagrams/drawing3.xml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4.xml"/><Relationship Id="rId3" Type="http://schemas.openxmlformats.org/officeDocument/2006/relationships/image" Target="../media/image1.png"/><Relationship Id="rId7" Type="http://schemas.openxmlformats.org/officeDocument/2006/relationships/diagramQuickStyle" Target="../diagrams/quickStyle4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diagramLayout" Target="../diagrams/layout4.xml"/><Relationship Id="rId5" Type="http://schemas.openxmlformats.org/officeDocument/2006/relationships/diagramData" Target="../diagrams/data4.xml"/><Relationship Id="rId10" Type="http://schemas.openxmlformats.org/officeDocument/2006/relationships/image" Target="../media/image6.png"/><Relationship Id="rId4" Type="http://schemas.openxmlformats.org/officeDocument/2006/relationships/image" Target="../media/image2.png"/><Relationship Id="rId9" Type="http://schemas.microsoft.com/office/2007/relationships/diagramDrawing" Target="../diagrams/drawing4.xml"/></Relationships>
</file>

<file path=ppt/slides/_rels/slide37.xml.rels><?xml version="1.0" encoding="UTF-8" standalone="yes"?>
<Relationships xmlns="http://schemas.openxmlformats.org/package/2006/relationships"><Relationship Id="rId8" Type="http://schemas.microsoft.com/office/2007/relationships/diagramDrawing" Target="../diagrams/drawing5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5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5.xml"/><Relationship Id="rId5" Type="http://schemas.openxmlformats.org/officeDocument/2006/relationships/diagramLayout" Target="../diagrams/layout5.xml"/><Relationship Id="rId4" Type="http://schemas.openxmlformats.org/officeDocument/2006/relationships/diagramData" Target="../diagrams/data5.xml"/><Relationship Id="rId9" Type="http://schemas.openxmlformats.org/officeDocument/2006/relationships/image" Target="../media/image6.png"/></Relationships>
</file>

<file path=ppt/slides/_rels/slide38.xml.rels><?xml version="1.0" encoding="UTF-8" standalone="yes"?>
<Relationships xmlns="http://schemas.openxmlformats.org/package/2006/relationships"><Relationship Id="rId8" Type="http://schemas.microsoft.com/office/2007/relationships/diagramDrawing" Target="../diagrams/drawing6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6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6.xml"/><Relationship Id="rId5" Type="http://schemas.openxmlformats.org/officeDocument/2006/relationships/diagramLayout" Target="../diagrams/layout6.xml"/><Relationship Id="rId4" Type="http://schemas.openxmlformats.org/officeDocument/2006/relationships/diagramData" Target="../diagrams/data6.xml"/><Relationship Id="rId9" Type="http://schemas.openxmlformats.org/officeDocument/2006/relationships/image" Target="../media/image6.png"/></Relationships>
</file>

<file path=ppt/slides/_rels/slide39.xml.rels><?xml version="1.0" encoding="UTF-8" standalone="yes"?>
<Relationships xmlns="http://schemas.openxmlformats.org/package/2006/relationships"><Relationship Id="rId8" Type="http://schemas.microsoft.com/office/2007/relationships/diagramDrawing" Target="../diagrams/drawing7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7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7.xml"/><Relationship Id="rId5" Type="http://schemas.openxmlformats.org/officeDocument/2006/relationships/diagramLayout" Target="../diagrams/layout7.xml"/><Relationship Id="rId4" Type="http://schemas.openxmlformats.org/officeDocument/2006/relationships/diagramData" Target="../diagrams/data7.xml"/><Relationship Id="rId9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8" Type="http://schemas.microsoft.com/office/2007/relationships/diagramDrawing" Target="../diagrams/drawing8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8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8.xml"/><Relationship Id="rId5" Type="http://schemas.openxmlformats.org/officeDocument/2006/relationships/diagramLayout" Target="../diagrams/layout8.xml"/><Relationship Id="rId4" Type="http://schemas.openxmlformats.org/officeDocument/2006/relationships/diagramData" Target="../diagrams/data8.xml"/><Relationship Id="rId9" Type="http://schemas.openxmlformats.org/officeDocument/2006/relationships/image" Target="../media/image6.png"/></Relationships>
</file>

<file path=ppt/slides/_rels/slide41.xml.rels><?xml version="1.0" encoding="UTF-8" standalone="yes"?>
<Relationships xmlns="http://schemas.openxmlformats.org/package/2006/relationships"><Relationship Id="rId8" Type="http://schemas.microsoft.com/office/2007/relationships/diagramDrawing" Target="../diagrams/drawing9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9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9.xml"/><Relationship Id="rId5" Type="http://schemas.openxmlformats.org/officeDocument/2006/relationships/diagramLayout" Target="../diagrams/layout9.xml"/><Relationship Id="rId4" Type="http://schemas.openxmlformats.org/officeDocument/2006/relationships/diagramData" Target="../diagrams/data9.xml"/><Relationship Id="rId9" Type="http://schemas.openxmlformats.org/officeDocument/2006/relationships/image" Target="../media/image6.png"/></Relationships>
</file>

<file path=ppt/slides/_rels/slide42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0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0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0.xml"/><Relationship Id="rId5" Type="http://schemas.openxmlformats.org/officeDocument/2006/relationships/diagramLayout" Target="../diagrams/layout10.xml"/><Relationship Id="rId4" Type="http://schemas.openxmlformats.org/officeDocument/2006/relationships/diagramData" Target="../diagrams/data10.xml"/><Relationship Id="rId9" Type="http://schemas.openxmlformats.org/officeDocument/2006/relationships/image" Target="../media/image6.png"/></Relationships>
</file>

<file path=ppt/slides/_rels/slide4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1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1.xml"/><Relationship Id="rId5" Type="http://schemas.openxmlformats.org/officeDocument/2006/relationships/diagramLayout" Target="../diagrams/layout11.xml"/><Relationship Id="rId4" Type="http://schemas.openxmlformats.org/officeDocument/2006/relationships/diagramData" Target="../diagrams/data11.xml"/><Relationship Id="rId9" Type="http://schemas.openxmlformats.org/officeDocument/2006/relationships/image" Target="../media/image6.png"/></Relationships>
</file>

<file path=ppt/slides/_rels/slide4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2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2.xml"/><Relationship Id="rId5" Type="http://schemas.openxmlformats.org/officeDocument/2006/relationships/diagramLayout" Target="../diagrams/layout12.xml"/><Relationship Id="rId4" Type="http://schemas.openxmlformats.org/officeDocument/2006/relationships/diagramData" Target="../diagrams/data12.xml"/><Relationship Id="rId9" Type="http://schemas.openxmlformats.org/officeDocument/2006/relationships/image" Target="../media/image6.png"/></Relationships>
</file>

<file path=ppt/slides/_rels/slide45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3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3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3.xml"/><Relationship Id="rId5" Type="http://schemas.openxmlformats.org/officeDocument/2006/relationships/diagramLayout" Target="../diagrams/layout13.xml"/><Relationship Id="rId4" Type="http://schemas.openxmlformats.org/officeDocument/2006/relationships/diagramData" Target="../diagrams/data13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office.com/Pages/ResponsePage.aspx?id=KXI8YMEiwUOjgEvkVqYFjsqqRugkSxNLsNDyMI4WsoRUQUM5SjFDTThIV1EyR08zUzg4V0NCNkYxWC4u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sp>
        <p:nvSpPr>
          <p:cNvPr id="4" name="Rectangle: Rounded Corners 3">
            <a:hlinkClick r:id="rId5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26BD469-6B04-F5DB-A69B-B47A26DAEE7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03922" y="4163324"/>
            <a:ext cx="2079213" cy="2553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5717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D5926D6-51F1-075F-5CD9-C651EA25500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FBD7016E-7249-73A2-83F3-C79B1AB8023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49C9A65-DC60-2207-7F1A-759F638D19C0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joined an amazing crew of intergalactic explorers.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5D42C86-3956-71C3-D19E-DC0D08D7B90C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robot moved through the tunnel.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2B986A3-602E-C3F4-0840-99625D7A71BC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joined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an amazing crew of intergalactic explorers.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930B573-3BBB-F92E-1BAE-5668B9365C44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Emile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joined an amazing </a:t>
            </a:r>
            <a:r>
              <a:rPr lang="en-GB" sz="2000" b="1" i="1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 crew 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of intergalactic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explorers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2FE0D15-7967-5F90-A62C-1BBCDC82265F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laughed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youre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wasting the ships power trying to stop me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09570F12-0BA9-E49D-202C-FF4E3288652A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 couldn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 access the data because it wasn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 saved properly</a:t>
            </a:r>
          </a:p>
        </p:txBody>
      </p:sp>
    </p:spTree>
    <p:extLst>
      <p:ext uri="{BB962C8B-B14F-4D97-AF65-F5344CB8AC3E}">
        <p14:creationId xmlns:p14="http://schemas.microsoft.com/office/powerpoint/2010/main" val="14047416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6B69D02-1FF4-4CC8-7856-C064FC2F25F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35202AD3-611B-ABC6-1634-D21F7B4BD67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A97B2DB-3EA1-C7F6-3553-C83346627E38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joined an amazing crew of intergalactic explorers.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952CEBB-BB71-B29D-5016-AACE4AABFC51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robot moved through the tunnel.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35080BF-2060-9163-E944-34B3D20D0C0E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joined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an amazing crew of intergalactic explorers.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B1A6CEEC-6571-D147-B62C-C7F4D6AC5014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Emile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joined an amazing </a:t>
            </a:r>
            <a:r>
              <a:rPr lang="en-GB" sz="2000" b="1" i="1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 crew 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of intergalactic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explorers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BCAEB8B-43D8-4734-06D7-A7003CBEF490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laughed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youre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wasting the ships power trying to stop me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280C040A-E51E-B97B-A33E-5F9E1AACAB9F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 couldn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 access the data because it wasn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 saved properly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545388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D67252B-ED37-5F7C-A5F4-6A445E8A416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932D791-9892-2E76-B467-91376F26372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7B8776B-9416-FF16-09D1-DD71F1B10760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joined an amazing crew of intergalactic explorers.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86B79FBC-1F57-5F44-020C-11948CC0CBD4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preposition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robot moved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through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the tunnel.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BBCEAD8-6E94-7414-D756-5E213AC71B68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joined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an amazing crew of intergalactic explorers.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37B7B63-D4C1-7B96-1254-2F8F1AC97D95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Emile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joined an amazing </a:t>
            </a:r>
            <a:r>
              <a:rPr lang="en-GB" sz="2000" b="1" i="1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 crew 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of intergalactic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explorers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BBCABAF-BF38-04F8-BE7A-457D4E2035BF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laughed </a:t>
            </a:r>
            <a:b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youre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wasting the ships power trying to stop me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4CF58E44-1B6E-CD8A-90DB-965F93DCAF83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 couldn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 access the data because it wasn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 saved properly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295930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B66D130-8D98-2025-168D-B2FA144DBA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BFA266CD-4C11-FB5C-C57E-251AB62715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DE142CF-0341-8182-1C82-67384B60AD5B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joined an amazing crew of intergalactic explorers.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2CE386F-3411-E53A-5123-FC4473E743F3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preposition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</a:t>
            </a:r>
            <a:r>
              <a:rPr lang="en-GB" sz="2000" dirty="0">
                <a:solidFill>
                  <a:srgbClr val="0070C0"/>
                </a:solidFill>
                <a:latin typeface="Andika" panose="02000000000000000000" pitchFamily="2" charset="0"/>
                <a:ea typeface="Andika"/>
                <a:cs typeface="Andika"/>
              </a:rPr>
              <a:t>cause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robot moved 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through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the tunnel.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3D506F0-A2EC-7C81-69DA-F7442D4A46C9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joined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an amazing crew of intergalactic explorers.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90F77B8-2D54-4D91-FB54-4177D144A0CA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Emile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joined an amazing </a:t>
            </a:r>
            <a:r>
              <a:rPr lang="en-GB" sz="2000" b="1" i="1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 crew 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of intergalactic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explorers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95E411-C59C-A3D3-ED5B-8D1E9A4982F0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laughed </a:t>
            </a:r>
            <a:b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youre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wasting the ships power trying to stop me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93A94D0B-FBB6-C996-9534-177EA44B7FA0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 couldn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 access the data because it wasn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 saved properly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1696640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8F8193D-7133-2D1B-F4AC-54CC0ABAF4D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E6B6AE7C-5502-DD51-3647-4FEB5173CB3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C1D0492-52D8-A877-E8F2-19BD2A8A2E67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adjectives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joined an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amazing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crew of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intergalactic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explorers.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7DB88B5-6A05-1D47-7DA1-F2BE1E262709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preposition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</a:t>
            </a:r>
            <a:r>
              <a:rPr lang="en-GB" sz="2000" dirty="0">
                <a:solidFill>
                  <a:srgbClr val="0070C0"/>
                </a:solidFill>
                <a:latin typeface="Andika" panose="02000000000000000000" pitchFamily="2" charset="0"/>
                <a:ea typeface="Andika"/>
                <a:cs typeface="Andika"/>
              </a:rPr>
              <a:t>cause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robot moved 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through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the tunnel.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BF8712C-BA24-1F94-693C-919F8D953082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joined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an amazing crew of intergalactic explorers.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73FB84D-265B-E2D3-ECCE-9EE00CE80FF1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Emile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joined an amazing </a:t>
            </a:r>
            <a:r>
              <a:rPr lang="en-GB" sz="2000" b="1" i="1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 crew 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of intergalactic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explorers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AC6C00E-0E3C-C4EB-C93E-B9B98AFE4472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laughed </a:t>
            </a:r>
            <a:b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youre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wasting the ships power trying to stop me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1AE2EBBA-EAE0-49DC-E12E-E00F3D397E1A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 couldn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 access the data because it wasn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 saved properly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0804259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591395B-4BC4-AA5A-82EF-EAAC5E9EC02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4B17EC07-F475-A45E-C87F-98C6BF8BB2F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67B31EF-DB31-8C31-2FDE-FF4DEF3E75DD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adjectives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joined an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amazing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crew of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intergalactic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explorers.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6E35C98-2FAF-1B99-70AC-EBCF1128626A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preposition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</a:t>
            </a:r>
            <a:r>
              <a:rPr lang="en-GB" sz="2000" dirty="0">
                <a:solidFill>
                  <a:srgbClr val="0070C0"/>
                </a:solidFill>
                <a:latin typeface="Andika" panose="02000000000000000000" pitchFamily="2" charset="0"/>
                <a:ea typeface="Andika"/>
                <a:cs typeface="Andika"/>
              </a:rPr>
              <a:t>cause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robot moved 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through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the tunnel.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70CA1CF-DFB8-8D16-E373-E74FA7162FA4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joined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an amazing crew of intergalactic explorers.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EB74E1B3-5C85-5EEB-851B-8348C02C044E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Emile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joined an amazing </a:t>
            </a:r>
            <a:r>
              <a:rPr lang="en-GB" sz="2000" b="1" i="1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 crew 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of intergalactic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explorers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160AE4B0-4096-2BE1-382D-8B6AF18EB304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crambler laughed </a:t>
            </a:r>
            <a:b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youre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wasting the ships power trying to stop me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2F0AFD41-2D11-E6F6-0034-4376F51C50FC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 couldn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 access the data because it wasn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 saved properly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489311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A963FF2-9C48-CCE4-17E9-26B3E4BD61C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F0F94B9F-A792-6294-8F2F-73286D21F4A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25687C4-04D7-FA6D-E27E-35E2AAADCBA3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adjectives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joined an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amazing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crew of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intergalactic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explorers.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85269788-BAD9-E211-138F-81734D7F5F75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preposition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</a:t>
            </a:r>
            <a:r>
              <a:rPr lang="en-GB" sz="2000" dirty="0">
                <a:solidFill>
                  <a:srgbClr val="0070C0"/>
                </a:solidFill>
                <a:latin typeface="Andika" panose="02000000000000000000" pitchFamily="2" charset="0"/>
                <a:ea typeface="Andika"/>
                <a:cs typeface="Andika"/>
              </a:rPr>
              <a:t>cause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robot moved 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through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the tunnel.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A3F911E-8042-8E96-C0EE-D665C9406ED1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joined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an amazing crew of intergalactic explorers.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28D2376-C53C-556B-5073-BDD0DF9973E0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Emile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joined an amazing </a:t>
            </a:r>
            <a:r>
              <a:rPr lang="en-GB" sz="2000" b="1" i="1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 crew 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of intergalactic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explorers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13D64743-C3E2-3EDF-672F-9CE66BA8F0CC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crambler laughed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b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youre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wasting the ships power trying to stop me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B213FECE-14E7-153B-830A-94B4D2F3AAE3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 couldn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 access the data because it wasn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 saved properly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7293543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0EDCA7C-F2D5-A86F-0246-C4403DBFF13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383B21F-7157-1552-AE82-F17B4B9BD4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9D96725-5EE4-667E-4F0B-899678EE83BE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adjectives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joined an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amazing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crew of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intergalactic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explorers.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571785D-B715-B407-4368-18F081A9FFAD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preposition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</a:t>
            </a:r>
            <a:r>
              <a:rPr lang="en-GB" sz="2000" dirty="0">
                <a:solidFill>
                  <a:srgbClr val="0070C0"/>
                </a:solidFill>
                <a:latin typeface="Andika" panose="02000000000000000000" pitchFamily="2" charset="0"/>
                <a:ea typeface="Andika"/>
                <a:cs typeface="Andika"/>
              </a:rPr>
              <a:t>cause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robot moved 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through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the tunnel.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4CB593B-312D-F512-FEF4-C9FF0BEE5DA1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joined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an amazing crew of intergalactic explorers.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DAE136F-6567-E3E8-7171-9B62680CDB08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Emile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joined an amazing </a:t>
            </a:r>
            <a:r>
              <a:rPr lang="en-GB" sz="2000" b="1" i="1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 crew 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of intergalactic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explorers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260EDC78-B8FB-9D30-F061-72D012016688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crambler laughed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b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“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youre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wasting the ships power trying to stop me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5C6C2653-6C2F-C7F3-3A58-537C419E345D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 couldn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 access the data because it wasn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 saved properly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8437207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26BD442-998B-5FC6-0378-25B3C8BFA2D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F693EB85-EE43-75D7-8DD6-06F42F62A68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06CADD9-B2B3-810C-8898-9C1A54407093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adjectives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joined an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amazing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crew of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intergalactic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explorers.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97AF8C0-7F1C-0BC6-C75A-F84F2D63AA17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preposition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</a:t>
            </a:r>
            <a:r>
              <a:rPr lang="en-GB" sz="2000" dirty="0">
                <a:solidFill>
                  <a:srgbClr val="0070C0"/>
                </a:solidFill>
                <a:latin typeface="Andika" panose="02000000000000000000" pitchFamily="2" charset="0"/>
                <a:ea typeface="Andika"/>
                <a:cs typeface="Andika"/>
              </a:rPr>
              <a:t>cause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robot moved 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through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the tunnel.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38AB5873-24B2-7A25-B69E-3235A0BC19F3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joined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an amazing crew of intergalactic explorers.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DFC062D4-AF4B-AA68-3E50-9DF6F226A68B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Emile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joined an amazing </a:t>
            </a:r>
            <a:r>
              <a:rPr lang="en-GB" sz="2000" b="1" i="1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 crew 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of intergalactic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explorers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C7D16A53-9223-AEB6-6BCE-37C0C6A71923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crambler laughed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b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“</a:t>
            </a:r>
            <a:r>
              <a:rPr lang="en-GB" sz="2000" b="1" i="1" dirty="0" err="1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Y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oure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wasting the ships power trying to stop me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0C8582B0-F2AC-B310-FACA-FF64EE1978A2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 couldn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 access the data because it wasn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 saved properly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033097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B828CE8-C33D-13AE-73FE-9B3B6217C63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BCC6A435-B860-2459-C0C6-6A053C8C789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31F3800-3B5F-38E9-2D19-DB0DF0599BB9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adjectives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joined an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amazing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crew of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intergalactic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explorers.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CE56984-2985-4285-B15F-12FD692B682A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preposition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</a:t>
            </a:r>
            <a:r>
              <a:rPr lang="en-GB" sz="2000" dirty="0">
                <a:solidFill>
                  <a:srgbClr val="0070C0"/>
                </a:solidFill>
                <a:latin typeface="Andika" panose="02000000000000000000" pitchFamily="2" charset="0"/>
                <a:ea typeface="Andika"/>
                <a:cs typeface="Andika"/>
              </a:rPr>
              <a:t>cause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robot moved 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through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the tunnel.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AD5F301-E4D6-6439-4BA3-C9ED0D31454E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joined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an amazing crew of intergalactic explorers.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7248C90-6ABD-4062-21BF-7F56BAD2C7AE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Emile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joined an amazing </a:t>
            </a:r>
            <a:r>
              <a:rPr lang="en-GB" sz="2000" b="1" i="1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 crew 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of intergalactic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explorers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C83A874F-00EC-1525-6762-65AFA5529E2B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crambler laughed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 “Y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ou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re wasting the ships power trying to stop me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16E502EF-964D-54D9-A832-4F8C32AA838A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 couldn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 access the data because it wasn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 saved properly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9435450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B4CA2C1-2B6E-BDC0-2B29-AF0E097ED1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0B32686-AD91-1927-AAE0-A459F7FA8DE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B3667A8-54FC-55D7-F92A-DBC76BA6056A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joined an amazing crew of intergalactic explorers.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5F6C54A9-E942-510F-8BAC-9D3F4FE33140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robot moved through the tunnel.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6E8BD19-DFFE-BFBC-429F-2DA938E9FAF3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verb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joined an amazing crew of intergalactic explorers.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C082F4F-AFB3-5FAB-9C88-8425E92EBB2B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nouns?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singular, and which are plural?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proper nouns, common nouns,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joined an amazing crew of intergalactic explorers.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42B3EBDF-E91E-A9F7-8CB9-3895420D7F0A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laughed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youre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wasting the ships power trying to stop me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AFA27B3-87E2-22B6-F385-E5E6B03E9DDD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couldnt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access the data because it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wasnt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saved properly</a:t>
            </a:r>
          </a:p>
        </p:txBody>
      </p:sp>
    </p:spTree>
    <p:extLst>
      <p:ext uri="{BB962C8B-B14F-4D97-AF65-F5344CB8AC3E}">
        <p14:creationId xmlns:p14="http://schemas.microsoft.com/office/powerpoint/2010/main" val="30366062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51CCE49-7F06-0C40-17B2-1E77A3D177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6C3ADD8-B962-AC99-1098-32EEBD1C2F5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4C16659-D93A-CB93-ACD2-BD01A5959FC3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adjectives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joined an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amazing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crew of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intergalactic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explorers.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6FBF161-B849-6B0A-759A-BE7577AD101A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preposition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</a:t>
            </a:r>
            <a:r>
              <a:rPr lang="en-GB" sz="2000" dirty="0">
                <a:solidFill>
                  <a:srgbClr val="0070C0"/>
                </a:solidFill>
                <a:latin typeface="Andika" panose="02000000000000000000" pitchFamily="2" charset="0"/>
                <a:ea typeface="Andika"/>
                <a:cs typeface="Andika"/>
              </a:rPr>
              <a:t>cause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robot moved 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through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the tunnel.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3B954353-D41A-FD48-5C55-52938B445759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joined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an amazing crew of intergalactic explorers.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24FB645-623B-4D51-E2DD-F6DE9051EBD8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Emile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joined an amazing 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crew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of intergalactic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explorers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3E7C8EF2-4A95-3917-8951-909331B9489F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crambler laughed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 “Y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ou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re wasting the ship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power trying to stop me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07CD3106-AAE1-3716-C027-FA35CD659BC8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 couldn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 access the data because it wasn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 saved properly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1750810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2D1A22E-A3BB-419F-9689-445AD918737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1F85BE4-77AA-3936-2EFD-CF04525BB95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BE9B737-BC14-35BE-982D-0997F1991533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adjectives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joined an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amazing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crew of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intergalactic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explorers.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A50D616-A77C-EE96-E381-0FA2A18B6E47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preposition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</a:t>
            </a:r>
            <a:r>
              <a:rPr lang="en-GB" sz="2000" dirty="0">
                <a:solidFill>
                  <a:srgbClr val="0070C0"/>
                </a:solidFill>
                <a:latin typeface="Andika" panose="02000000000000000000" pitchFamily="2" charset="0"/>
                <a:ea typeface="Andika"/>
                <a:cs typeface="Andika"/>
              </a:rPr>
              <a:t>cause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robot moved 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through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the tunnel.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C59C7F2-88D6-1952-CF90-F7D09F2DC2FF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joined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an amazing crew of intergalactic explorers.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C05992F-5D74-3158-58E1-B685298DCDDE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Emile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joined an amazing </a:t>
            </a:r>
            <a:r>
              <a:rPr lang="en-GB" sz="2000" b="1" i="1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 crew 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of intergalactic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explorers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3CAA147-1E93-B143-C8FC-3F4DFE0F58A8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crambler laughed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 “Y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ou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re wasting the ship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power trying to stop me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0DE788EE-9E02-C288-AF0C-A8FFF60169E4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 couldn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 access the data because it wasn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 saved properly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9532913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47CA14B-EC78-147F-0FDB-890CD7296B2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4CE28D69-814C-2208-B72C-BC034B43E43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DB583AC-1AC1-10B3-F6BF-B205B4794721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adjectives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joined an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amazing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crew of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intergalactic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explorers.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442372E-595D-7039-DF23-E462F2C6FE92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preposition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</a:t>
            </a:r>
            <a:r>
              <a:rPr lang="en-GB" sz="2000" dirty="0">
                <a:solidFill>
                  <a:srgbClr val="0070C0"/>
                </a:solidFill>
                <a:latin typeface="Andika" panose="02000000000000000000" pitchFamily="2" charset="0"/>
                <a:ea typeface="Andika"/>
                <a:cs typeface="Andika"/>
              </a:rPr>
              <a:t>cause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robot moved 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through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the tunnel.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C245E18E-1B78-7B46-2387-0DD2759525E7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joined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an amazing crew of intergalactic explorers.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C730DF7B-9582-A58C-89A9-AAA82A347BF0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Emile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joined an amazing </a:t>
            </a:r>
            <a:r>
              <a:rPr lang="en-GB" sz="2000" b="1" i="1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 crew 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of intergalactic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explorers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EEF2DE3-37DB-00CF-D68E-3DC7AC689DF3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crambler laughed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 “Y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ou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re wasting the ship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power trying to stop </a:t>
            </a:r>
            <a:r>
              <a:rPr lang="en-GB" sz="2000" b="1" i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me</a:t>
            </a:r>
            <a:r>
              <a:rPr lang="en-GB" sz="2000" b="1" i="1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.”</a:t>
            </a:r>
            <a:endParaRPr lang="en-GB" sz="2000" b="1" i="1" dirty="0">
              <a:solidFill>
                <a:srgbClr val="FFFF00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8D6C7CCA-258B-A2BA-6193-58A70ED93D26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 couldn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 access the data because it wasn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 saved properly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5343930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4A2A3D15-5625-4BC5-287F-0CE77FF5CDCE}"/>
              </a:ext>
            </a:extLst>
          </p:cNvPr>
          <p:cNvSpPr txBox="1">
            <a:spLocks/>
          </p:cNvSpPr>
          <p:nvPr/>
        </p:nvSpPr>
        <p:spPr>
          <a:xfrm>
            <a:off x="223838" y="434170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>
                <a:solidFill>
                  <a:schemeClr val="bg1"/>
                </a:solidFill>
                <a:ea typeface="Andika"/>
                <a:cs typeface="Andika"/>
              </a:rPr>
              <a:t>Scrambler carefully collects the  powerful  gems from the secret cave.</a:t>
            </a:r>
            <a:endParaRPr lang="en-GB" sz="3200" dirty="0">
              <a:solidFill>
                <a:schemeClr val="bg1"/>
              </a:solidFill>
              <a:ea typeface="Andika"/>
              <a:cs typeface="Andika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21E6207E-4027-9B89-58E7-6DD4FF6E112E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050D0BC-587B-CD65-AA87-A4EEF99EC315}"/>
              </a:ext>
            </a:extLst>
          </p:cNvPr>
          <p:cNvSpPr txBox="1">
            <a:spLocks/>
          </p:cNvSpPr>
          <p:nvPr/>
        </p:nvSpPr>
        <p:spPr>
          <a:xfrm>
            <a:off x="1281112" y="6114245"/>
            <a:ext cx="9734550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Nouns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919B7F75-8C7B-51D0-BB29-C7A787C12F9C}"/>
              </a:ext>
            </a:extLst>
          </p:cNvPr>
          <p:cNvSpPr/>
          <p:nvPr/>
        </p:nvSpPr>
        <p:spPr>
          <a:xfrm rot="16200000">
            <a:off x="10158059" y="5388469"/>
            <a:ext cx="1186510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Arrow: Right 5">
            <a:extLst>
              <a:ext uri="{FF2B5EF4-FFF2-40B4-BE49-F238E27FC236}">
                <a16:creationId xmlns:a16="http://schemas.microsoft.com/office/drawing/2014/main" id="{4E27BE74-AB06-8A1E-2C69-6164B3368FC0}"/>
              </a:ext>
            </a:extLst>
          </p:cNvPr>
          <p:cNvSpPr/>
          <p:nvPr/>
        </p:nvSpPr>
        <p:spPr>
          <a:xfrm rot="16200000">
            <a:off x="6977809" y="5411654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D7ED1473-BCD5-3075-4FD3-711240ACD595}"/>
              </a:ext>
            </a:extLst>
          </p:cNvPr>
          <p:cNvSpPr/>
          <p:nvPr/>
        </p:nvSpPr>
        <p:spPr>
          <a:xfrm rot="16200000">
            <a:off x="1058018" y="5395299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14456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6" grpId="0" animBg="1"/>
      <p:bldP spid="6" grpId="0" animBg="1"/>
      <p:bldP spid="8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372D57-3B63-19A8-0BFF-7DC7DB72FB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92CA841D-EB9D-78C2-213F-442A7A666D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D30D9A98-C26F-4BB2-0F65-E88778B9BE7A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F62A2AE-8495-24E3-5830-481768CBA3B7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nouns are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are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B4934EF-9723-3B8E-62B9-2DB253DE0AE4}"/>
              </a:ext>
            </a:extLst>
          </p:cNvPr>
          <p:cNvSpPr txBox="1">
            <a:spLocks/>
          </p:cNvSpPr>
          <p:nvPr/>
        </p:nvSpPr>
        <p:spPr>
          <a:xfrm>
            <a:off x="1335103" y="6100762"/>
            <a:ext cx="9704372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Singular nouns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657C278E-31CD-C374-695A-9F2412DC84DD}"/>
              </a:ext>
            </a:extLst>
          </p:cNvPr>
          <p:cNvSpPr txBox="1">
            <a:spLocks/>
          </p:cNvSpPr>
          <p:nvPr/>
        </p:nvSpPr>
        <p:spPr>
          <a:xfrm>
            <a:off x="6608749" y="3351103"/>
            <a:ext cx="2009775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Plural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904C74ED-C7B4-1D74-AB73-A1B700BE0DC2}"/>
              </a:ext>
            </a:extLst>
          </p:cNvPr>
          <p:cNvSpPr txBox="1">
            <a:spLocks/>
          </p:cNvSpPr>
          <p:nvPr/>
        </p:nvSpPr>
        <p:spPr>
          <a:xfrm>
            <a:off x="247651" y="4370281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carefully collects </a:t>
            </a:r>
            <a:r>
              <a:rPr lang="en-GB" sz="24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 powerful  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gems from the secret cave.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F3513E2F-BD3E-C5A2-9CE6-4A037DE8C4EA}"/>
              </a:ext>
            </a:extLst>
          </p:cNvPr>
          <p:cNvSpPr/>
          <p:nvPr/>
        </p:nvSpPr>
        <p:spPr>
          <a:xfrm rot="16200000">
            <a:off x="10181872" y="5417044"/>
            <a:ext cx="1186510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0E7C598C-86A0-D382-739D-9648A5B75AA9}"/>
              </a:ext>
            </a:extLst>
          </p:cNvPr>
          <p:cNvSpPr/>
          <p:nvPr/>
        </p:nvSpPr>
        <p:spPr>
          <a:xfrm rot="16200000">
            <a:off x="7046468" y="5395383"/>
            <a:ext cx="1083157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" name="Arrow: Right 18">
            <a:extLst>
              <a:ext uri="{FF2B5EF4-FFF2-40B4-BE49-F238E27FC236}">
                <a16:creationId xmlns:a16="http://schemas.microsoft.com/office/drawing/2014/main" id="{7A1731EB-AB87-4997-902C-32874A7725D8}"/>
              </a:ext>
            </a:extLst>
          </p:cNvPr>
          <p:cNvSpPr/>
          <p:nvPr/>
        </p:nvSpPr>
        <p:spPr>
          <a:xfrm rot="5400000">
            <a:off x="7199127" y="4156370"/>
            <a:ext cx="774108" cy="22860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FD79B865-201B-8469-D1BA-9302F99EA6DC}"/>
              </a:ext>
            </a:extLst>
          </p:cNvPr>
          <p:cNvSpPr/>
          <p:nvPr/>
        </p:nvSpPr>
        <p:spPr>
          <a:xfrm rot="16200000">
            <a:off x="1081831" y="5423874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Arrow: Right 8">
            <a:extLst>
              <a:ext uri="{FF2B5EF4-FFF2-40B4-BE49-F238E27FC236}">
                <a16:creationId xmlns:a16="http://schemas.microsoft.com/office/drawing/2014/main" id="{A9B6B212-B436-C83A-E89B-EE5E651350E0}"/>
              </a:ext>
            </a:extLst>
          </p:cNvPr>
          <p:cNvSpPr/>
          <p:nvPr/>
        </p:nvSpPr>
        <p:spPr>
          <a:xfrm rot="16200000">
            <a:off x="10081157" y="5391173"/>
            <a:ext cx="1091577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Arrow: Right 19">
            <a:extLst>
              <a:ext uri="{FF2B5EF4-FFF2-40B4-BE49-F238E27FC236}">
                <a16:creationId xmlns:a16="http://schemas.microsoft.com/office/drawing/2014/main" id="{3D9534A4-6AEA-4C8E-6EE9-900BD01E8A52}"/>
              </a:ext>
            </a:extLst>
          </p:cNvPr>
          <p:cNvSpPr/>
          <p:nvPr/>
        </p:nvSpPr>
        <p:spPr>
          <a:xfrm rot="16200000">
            <a:off x="927078" y="5430872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204336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 animBg="1"/>
      <p:bldP spid="21" grpId="0" animBg="1"/>
      <p:bldP spid="19" grpId="0" animBg="1"/>
      <p:bldP spid="9" grpId="0" animBg="1"/>
      <p:bldP spid="20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104758-ECA3-1871-0A4B-54F4E85A2A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72C2461-35E0-723B-BD16-F7ABDF7F8D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A682E5B-BE9E-11D7-7E57-38046CA460CB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258B24C-6C39-9820-C4BB-617DA5C065D0}"/>
              </a:ext>
            </a:extLst>
          </p:cNvPr>
          <p:cNvSpPr txBox="1">
            <a:spLocks/>
          </p:cNvSpPr>
          <p:nvPr/>
        </p:nvSpPr>
        <p:spPr>
          <a:xfrm>
            <a:off x="223838" y="434170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carefully collects </a:t>
            </a:r>
            <a:r>
              <a:rPr lang="en-GB" sz="24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 powerful  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gems from the secret cave.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8C3A7EC-1237-8EDC-0415-57D24C252BB5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nouns are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are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296119B-D686-29CC-2269-C900CF3A70AD}"/>
              </a:ext>
            </a:extLst>
          </p:cNvPr>
          <p:cNvSpPr txBox="1">
            <a:spLocks/>
          </p:cNvSpPr>
          <p:nvPr/>
        </p:nvSpPr>
        <p:spPr>
          <a:xfrm>
            <a:off x="697058" y="1983770"/>
            <a:ext cx="110853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nouns are they? Common noun, proper noun, abstract noun or collective noun?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43CA4914-5DAB-1A7E-28C5-E8A00A83E8D6}"/>
              </a:ext>
            </a:extLst>
          </p:cNvPr>
          <p:cNvSpPr txBox="1">
            <a:spLocks/>
          </p:cNvSpPr>
          <p:nvPr/>
        </p:nvSpPr>
        <p:spPr>
          <a:xfrm>
            <a:off x="7148512" y="6101543"/>
            <a:ext cx="3924300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8" name="Arrow: Right 17">
            <a:extLst>
              <a:ext uri="{FF2B5EF4-FFF2-40B4-BE49-F238E27FC236}">
                <a16:creationId xmlns:a16="http://schemas.microsoft.com/office/drawing/2014/main" id="{E10D1700-CDB8-37AC-2749-4BD8E0026E70}"/>
              </a:ext>
            </a:extLst>
          </p:cNvPr>
          <p:cNvSpPr/>
          <p:nvPr/>
        </p:nvSpPr>
        <p:spPr>
          <a:xfrm rot="16200000">
            <a:off x="7029886" y="5419696"/>
            <a:ext cx="1182068" cy="168926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Arrow: Right 19">
            <a:extLst>
              <a:ext uri="{FF2B5EF4-FFF2-40B4-BE49-F238E27FC236}">
                <a16:creationId xmlns:a16="http://schemas.microsoft.com/office/drawing/2014/main" id="{3385D5FD-A0DC-BE27-A3E7-C03798DA31E9}"/>
              </a:ext>
            </a:extLst>
          </p:cNvPr>
          <p:cNvSpPr/>
          <p:nvPr/>
        </p:nvSpPr>
        <p:spPr>
          <a:xfrm rot="16200000">
            <a:off x="1216745" y="5454966"/>
            <a:ext cx="1172849" cy="16892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5B5C9E23-0519-EF13-D1E4-B1545B3450FA}"/>
              </a:ext>
            </a:extLst>
          </p:cNvPr>
          <p:cNvSpPr txBox="1">
            <a:spLocks/>
          </p:cNvSpPr>
          <p:nvPr/>
        </p:nvSpPr>
        <p:spPr>
          <a:xfrm>
            <a:off x="806106" y="6148525"/>
            <a:ext cx="2009775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DB37C4EB-6262-02E9-F2BA-757A7A3DFE8B}"/>
              </a:ext>
            </a:extLst>
          </p:cNvPr>
          <p:cNvSpPr/>
          <p:nvPr/>
        </p:nvSpPr>
        <p:spPr>
          <a:xfrm rot="16200000">
            <a:off x="10025474" y="5419694"/>
            <a:ext cx="1160149" cy="16892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091633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8" grpId="0" animBg="1"/>
      <p:bldP spid="20" grpId="0" animBg="1"/>
      <p:bldP spid="22" grpId="0" animBg="1"/>
      <p:bldP spid="1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5FF05D-9A93-81C9-537A-FF9CA29D20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2C56E1E-B83A-5457-F298-3175956F85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B4CD1C05-B24D-84D1-F11B-F8DC96095F02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carefully collects </a:t>
            </a:r>
            <a:r>
              <a:rPr lang="en-GB" sz="24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 powerful  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gems from the secret cave.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120B23E-32DB-4D11-083A-72593EB29D01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verb?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CDE286C-4D27-4974-30FA-3E757E08A046}"/>
              </a:ext>
            </a:extLst>
          </p:cNvPr>
          <p:cNvSpPr txBox="1">
            <a:spLocks/>
          </p:cNvSpPr>
          <p:nvPr/>
        </p:nvSpPr>
        <p:spPr>
          <a:xfrm>
            <a:off x="3533775" y="5104305"/>
            <a:ext cx="1990725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C66ACBA7-0368-6DDC-193F-128F84D8A6C0}"/>
              </a:ext>
            </a:extLst>
          </p:cNvPr>
          <p:cNvSpPr/>
          <p:nvPr/>
        </p:nvSpPr>
        <p:spPr>
          <a:xfrm rot="16200000">
            <a:off x="3779109" y="4294826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07036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541F33C-A984-F570-DDB8-4718C97139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BDB8D4A-7592-EFA0-A57E-F8D995ECBEA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D05949B0-3903-0A01-09C2-B78A3BD3C3C5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verb?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723C93D-EFEE-43D8-5F2D-F0D5DBF215FF}"/>
              </a:ext>
            </a:extLst>
          </p:cNvPr>
          <p:cNvSpPr txBox="1">
            <a:spLocks/>
          </p:cNvSpPr>
          <p:nvPr/>
        </p:nvSpPr>
        <p:spPr>
          <a:xfrm>
            <a:off x="697058" y="1265131"/>
            <a:ext cx="89517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what tense is the verb – past, present or future - 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180C8594-253B-D973-7862-8ADD30D526FB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carefully collects </a:t>
            </a:r>
            <a:r>
              <a:rPr lang="en-GB" sz="24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 powerful  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gems from the secret cave.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A50021F8-A4FD-451A-596A-909B71FE95B8}"/>
              </a:ext>
            </a:extLst>
          </p:cNvPr>
          <p:cNvSpPr txBox="1">
            <a:spLocks/>
          </p:cNvSpPr>
          <p:nvPr/>
        </p:nvSpPr>
        <p:spPr>
          <a:xfrm>
            <a:off x="3533775" y="5104305"/>
            <a:ext cx="1990725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6C006A43-681C-52E1-E214-A26C1BA83220}"/>
              </a:ext>
            </a:extLst>
          </p:cNvPr>
          <p:cNvSpPr/>
          <p:nvPr/>
        </p:nvSpPr>
        <p:spPr>
          <a:xfrm rot="16200000">
            <a:off x="3779109" y="4294826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81E8B9C2-15CB-CEC0-D79D-29030873966C}"/>
              </a:ext>
            </a:extLst>
          </p:cNvPr>
          <p:cNvSpPr txBox="1">
            <a:spLocks/>
          </p:cNvSpPr>
          <p:nvPr/>
        </p:nvSpPr>
        <p:spPr>
          <a:xfrm>
            <a:off x="3428999" y="2637418"/>
            <a:ext cx="2200275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Simple present tense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2724352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6855480-9DD7-D7E5-B8FC-7191C9F811E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89F22FD-CB88-BAAB-4185-0AADD26D24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EA42B7D4-0FE4-9B9E-107E-F3CF07AA2AD2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carefully collects </a:t>
            </a:r>
            <a:r>
              <a:rPr lang="en-GB" sz="24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 powerful  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gems from the secret cave.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20BF06C6-6F7E-948C-8E8E-D15E7075F787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24679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 is “carefully”?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383AE3B-B2C1-BB18-F622-FACD0879CA77}"/>
              </a:ext>
            </a:extLst>
          </p:cNvPr>
          <p:cNvSpPr txBox="1">
            <a:spLocks/>
          </p:cNvSpPr>
          <p:nvPr/>
        </p:nvSpPr>
        <p:spPr>
          <a:xfrm>
            <a:off x="1828168" y="4990621"/>
            <a:ext cx="2945027" cy="619125"/>
          </a:xfrm>
          <a:prstGeom prst="roundRect">
            <a:avLst>
              <a:gd name="adj" fmla="val 8408"/>
            </a:avLst>
          </a:prstGeom>
          <a:solidFill>
            <a:srgbClr val="EB21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Arrow: Right 3">
            <a:extLst>
              <a:ext uri="{FF2B5EF4-FFF2-40B4-BE49-F238E27FC236}">
                <a16:creationId xmlns:a16="http://schemas.microsoft.com/office/drawing/2014/main" id="{C44CF8D2-B09B-E5CC-9B72-EE2382E492DD}"/>
              </a:ext>
            </a:extLst>
          </p:cNvPr>
          <p:cNvSpPr/>
          <p:nvPr/>
        </p:nvSpPr>
        <p:spPr>
          <a:xfrm rot="16200000">
            <a:off x="2643925" y="4203835"/>
            <a:ext cx="1313515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B21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579476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3CF19FE-B852-A132-9323-9EC5A83A90A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0146757-22CE-944F-658A-D16536FADE1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E35B11BB-F8F1-B348-C09C-BEC9274FF2BA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carefully collects </a:t>
            </a:r>
            <a:r>
              <a:rPr lang="en-GB" sz="24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 powerful  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gems from the secret cave.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D0B69E2-4BD5-ECBF-0F3A-7578AB0679B2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892319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words </a:t>
            </a:r>
            <a:r>
              <a:rPr lang="en-GB" sz="24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are “ powerful ” 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and “secret”?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A1FDDAC-920A-85CE-1598-448C4DEDF70F}"/>
              </a:ext>
            </a:extLst>
          </p:cNvPr>
          <p:cNvSpPr txBox="1">
            <a:spLocks/>
          </p:cNvSpPr>
          <p:nvPr/>
        </p:nvSpPr>
        <p:spPr>
          <a:xfrm>
            <a:off x="5886450" y="4907046"/>
            <a:ext cx="4229099" cy="619125"/>
          </a:xfrm>
          <a:prstGeom prst="roundRect">
            <a:avLst>
              <a:gd name="adj" fmla="val 8408"/>
            </a:avLst>
          </a:prstGeom>
          <a:solidFill>
            <a:srgbClr val="EB21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Adjectives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Arrow: Right 3">
            <a:extLst>
              <a:ext uri="{FF2B5EF4-FFF2-40B4-BE49-F238E27FC236}">
                <a16:creationId xmlns:a16="http://schemas.microsoft.com/office/drawing/2014/main" id="{CC9F7377-EBCB-7CC2-D4A5-D5ECD3BB98A2}"/>
              </a:ext>
            </a:extLst>
          </p:cNvPr>
          <p:cNvSpPr/>
          <p:nvPr/>
        </p:nvSpPr>
        <p:spPr>
          <a:xfrm rot="16200000">
            <a:off x="5695516" y="4232410"/>
            <a:ext cx="1313515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B21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Arrow: Right 5">
            <a:extLst>
              <a:ext uri="{FF2B5EF4-FFF2-40B4-BE49-F238E27FC236}">
                <a16:creationId xmlns:a16="http://schemas.microsoft.com/office/drawing/2014/main" id="{8E8EE13B-A0E1-CEBA-8BBB-23AE91F8E4B0}"/>
              </a:ext>
            </a:extLst>
          </p:cNvPr>
          <p:cNvSpPr/>
          <p:nvPr/>
        </p:nvSpPr>
        <p:spPr>
          <a:xfrm rot="16200000">
            <a:off x="9060723" y="4232410"/>
            <a:ext cx="1313515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B21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56775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F2F4E29-CD9E-2DB1-149C-CD788492D9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35AB64DB-9D2B-0E66-097E-A36328932CE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32EB905-8921-B815-ABB9-25D39C56905A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joined an amazing crew of intergalactic explorers.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EE147AC-7793-DF27-D0BB-5B173C357591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robot moved through the tunnel.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A3B4164-B1CE-F9A8-B56C-B325B79EA2A3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verb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joined an amazing crew of intergalactic explorers.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ADB7B05E-B86B-0C80-6083-385C25F922FF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singular, and which are plural?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proper nouns, common nouns,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Emile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joined an amazing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crew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of intergalactic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explorers.</a:t>
            </a:r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49F35C43-E6E7-5CD6-AD08-C3E5AAE8B586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laughed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youre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wasting the ships power trying to stop me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46B988AB-5ED3-C3B1-5E7D-42B038DBB17A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couldnt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access the data because it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wasnt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saved properly</a:t>
            </a:r>
          </a:p>
        </p:txBody>
      </p:sp>
    </p:spTree>
    <p:extLst>
      <p:ext uri="{BB962C8B-B14F-4D97-AF65-F5344CB8AC3E}">
        <p14:creationId xmlns:p14="http://schemas.microsoft.com/office/powerpoint/2010/main" val="16575087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8D3E80A-86BD-6A6D-90F4-1DFD81B4347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8912C2B2-E29A-BADC-F4AB-82874CE9D7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57258387-EED7-A523-AC16-3EA5B6E3A823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carefully collects </a:t>
            </a:r>
            <a:r>
              <a:rPr lang="en-GB" sz="24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 powerful  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gems from the secret cave.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CBDBFDDD-1B69-895E-0869-2AE3C7914E9B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24679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 is “from”?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F966AC8-0D20-9343-3CD3-4B99FCA75825}"/>
              </a:ext>
            </a:extLst>
          </p:cNvPr>
          <p:cNvSpPr txBox="1">
            <a:spLocks/>
          </p:cNvSpPr>
          <p:nvPr/>
        </p:nvSpPr>
        <p:spPr>
          <a:xfrm>
            <a:off x="6877094" y="4995623"/>
            <a:ext cx="2945027" cy="619125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Preposition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Arrow: Right 3">
            <a:extLst>
              <a:ext uri="{FF2B5EF4-FFF2-40B4-BE49-F238E27FC236}">
                <a16:creationId xmlns:a16="http://schemas.microsoft.com/office/drawing/2014/main" id="{70450065-1989-CF2D-CFA1-2BB2992A924D}"/>
              </a:ext>
            </a:extLst>
          </p:cNvPr>
          <p:cNvSpPr/>
          <p:nvPr/>
        </p:nvSpPr>
        <p:spPr>
          <a:xfrm rot="16200000">
            <a:off x="7692851" y="4203835"/>
            <a:ext cx="1313515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755885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E5CDDF-AC79-8F79-50C4-047D5FAA7B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140D626-2E97-40F8-9764-0379FE26F0B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A04ADE4F-F4A3-ADD6-015E-08723D2A52F1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carefully collects </a:t>
            </a:r>
            <a:r>
              <a:rPr lang="en-GB" sz="24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 powerful  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gems from the secret cave.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48BE332-8BCE-0B90-D777-0D66C9D408EC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81326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you classify every word in this sentence?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0B9B302-C560-E699-7233-877E49151734}"/>
              </a:ext>
            </a:extLst>
          </p:cNvPr>
          <p:cNvSpPr txBox="1">
            <a:spLocks/>
          </p:cNvSpPr>
          <p:nvPr/>
        </p:nvSpPr>
        <p:spPr>
          <a:xfrm>
            <a:off x="3000060" y="1683618"/>
            <a:ext cx="1553732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EC9E7690-AF01-8639-F84C-C84CB6680247}"/>
              </a:ext>
            </a:extLst>
          </p:cNvPr>
          <p:cNvSpPr/>
          <p:nvPr/>
        </p:nvSpPr>
        <p:spPr>
          <a:xfrm rot="5400000">
            <a:off x="3938875" y="2694331"/>
            <a:ext cx="1021248" cy="23807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B2B8D3BE-D505-D6EF-67FD-EB3FDDB60543}"/>
              </a:ext>
            </a:extLst>
          </p:cNvPr>
          <p:cNvSpPr txBox="1">
            <a:spLocks/>
          </p:cNvSpPr>
          <p:nvPr/>
        </p:nvSpPr>
        <p:spPr>
          <a:xfrm>
            <a:off x="397661" y="1695184"/>
            <a:ext cx="1454925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091C1B38-FC10-8FFD-6E6B-3329FE8570F6}"/>
              </a:ext>
            </a:extLst>
          </p:cNvPr>
          <p:cNvSpPr/>
          <p:nvPr/>
        </p:nvSpPr>
        <p:spPr>
          <a:xfrm rot="5400000">
            <a:off x="1142981" y="2730605"/>
            <a:ext cx="1034891" cy="23825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3991CAF7-89AA-680A-D941-897112F7798F}"/>
              </a:ext>
            </a:extLst>
          </p:cNvPr>
          <p:cNvSpPr/>
          <p:nvPr/>
        </p:nvSpPr>
        <p:spPr>
          <a:xfrm rot="16200000">
            <a:off x="7048001" y="4095947"/>
            <a:ext cx="1070841" cy="236256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9" name="Title 1">
            <a:extLst>
              <a:ext uri="{FF2B5EF4-FFF2-40B4-BE49-F238E27FC236}">
                <a16:creationId xmlns:a16="http://schemas.microsoft.com/office/drawing/2014/main" id="{473F2C84-8F08-FACB-334E-FBA5780040E4}"/>
              </a:ext>
            </a:extLst>
          </p:cNvPr>
          <p:cNvSpPr txBox="1">
            <a:spLocks/>
          </p:cNvSpPr>
          <p:nvPr/>
        </p:nvSpPr>
        <p:spPr>
          <a:xfrm>
            <a:off x="6149664" y="4712947"/>
            <a:ext cx="1588103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9" name="Arrow: Right 18">
            <a:extLst>
              <a:ext uri="{FF2B5EF4-FFF2-40B4-BE49-F238E27FC236}">
                <a16:creationId xmlns:a16="http://schemas.microsoft.com/office/drawing/2014/main" id="{48A8EEE2-65B8-8457-684E-FB0F2B5EBD38}"/>
              </a:ext>
            </a:extLst>
          </p:cNvPr>
          <p:cNvSpPr/>
          <p:nvPr/>
        </p:nvSpPr>
        <p:spPr>
          <a:xfrm rot="16200000">
            <a:off x="10053848" y="4080903"/>
            <a:ext cx="1070841" cy="236256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62DF57E8-291C-26D5-079C-70AF59E3709C}"/>
              </a:ext>
            </a:extLst>
          </p:cNvPr>
          <p:cNvSpPr txBox="1">
            <a:spLocks/>
          </p:cNvSpPr>
          <p:nvPr/>
        </p:nvSpPr>
        <p:spPr>
          <a:xfrm>
            <a:off x="9986016" y="4697410"/>
            <a:ext cx="1588103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A3182EE1-A86D-B1D2-D16E-3189724D6F0E}"/>
              </a:ext>
            </a:extLst>
          </p:cNvPr>
          <p:cNvSpPr txBox="1">
            <a:spLocks/>
          </p:cNvSpPr>
          <p:nvPr/>
        </p:nvSpPr>
        <p:spPr>
          <a:xfrm>
            <a:off x="9273859" y="1650731"/>
            <a:ext cx="1534851" cy="619125"/>
          </a:xfrm>
          <a:prstGeom prst="roundRect">
            <a:avLst>
              <a:gd name="adj" fmla="val 8408"/>
            </a:avLst>
          </a:prstGeom>
          <a:solidFill>
            <a:srgbClr val="EB21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Adjective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E1677511-A3F5-0D39-C4BD-AB63A4250427}"/>
              </a:ext>
            </a:extLst>
          </p:cNvPr>
          <p:cNvSpPr/>
          <p:nvPr/>
        </p:nvSpPr>
        <p:spPr>
          <a:xfrm rot="5400000">
            <a:off x="9177401" y="2733137"/>
            <a:ext cx="1097713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B21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Arrow: Right 5">
            <a:extLst>
              <a:ext uri="{FF2B5EF4-FFF2-40B4-BE49-F238E27FC236}">
                <a16:creationId xmlns:a16="http://schemas.microsoft.com/office/drawing/2014/main" id="{2A45673C-95A9-1D46-BD56-6E5A37D1A28D}"/>
              </a:ext>
            </a:extLst>
          </p:cNvPr>
          <p:cNvSpPr/>
          <p:nvPr/>
        </p:nvSpPr>
        <p:spPr>
          <a:xfrm rot="5400000">
            <a:off x="7634846" y="2625273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CBD87E72-743F-D93B-47BB-A98A84782E2A}"/>
              </a:ext>
            </a:extLst>
          </p:cNvPr>
          <p:cNvSpPr txBox="1">
            <a:spLocks/>
          </p:cNvSpPr>
          <p:nvPr/>
        </p:nvSpPr>
        <p:spPr>
          <a:xfrm>
            <a:off x="6998435" y="1642033"/>
            <a:ext cx="1937593" cy="636525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Preposition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F7B6A0FE-EF45-D3D2-B5CB-417D23D4F12A}"/>
              </a:ext>
            </a:extLst>
          </p:cNvPr>
          <p:cNvSpPr txBox="1">
            <a:spLocks/>
          </p:cNvSpPr>
          <p:nvPr/>
        </p:nvSpPr>
        <p:spPr>
          <a:xfrm>
            <a:off x="1562486" y="4645963"/>
            <a:ext cx="1534851" cy="619125"/>
          </a:xfrm>
          <a:prstGeom prst="roundRect">
            <a:avLst>
              <a:gd name="adj" fmla="val 8408"/>
            </a:avLst>
          </a:prstGeom>
          <a:solidFill>
            <a:srgbClr val="EB21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0" name="Arrow: Right 19">
            <a:extLst>
              <a:ext uri="{FF2B5EF4-FFF2-40B4-BE49-F238E27FC236}">
                <a16:creationId xmlns:a16="http://schemas.microsoft.com/office/drawing/2014/main" id="{B3AE7E72-443B-82F3-368A-2B766AD843AC}"/>
              </a:ext>
            </a:extLst>
          </p:cNvPr>
          <p:cNvSpPr/>
          <p:nvPr/>
        </p:nvSpPr>
        <p:spPr>
          <a:xfrm rot="16200000">
            <a:off x="2393074" y="4084048"/>
            <a:ext cx="1097713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B21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" name="Arrow: Right 22">
            <a:extLst>
              <a:ext uri="{FF2B5EF4-FFF2-40B4-BE49-F238E27FC236}">
                <a16:creationId xmlns:a16="http://schemas.microsoft.com/office/drawing/2014/main" id="{7FC967FE-6641-A375-1F66-468812E435F4}"/>
              </a:ext>
            </a:extLst>
          </p:cNvPr>
          <p:cNvSpPr/>
          <p:nvPr/>
        </p:nvSpPr>
        <p:spPr>
          <a:xfrm rot="16200000">
            <a:off x="4863981" y="4057480"/>
            <a:ext cx="1070926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C2A797F2-2821-3197-E858-C568F6D3154F}"/>
              </a:ext>
            </a:extLst>
          </p:cNvPr>
          <p:cNvSpPr txBox="1">
            <a:spLocks/>
          </p:cNvSpPr>
          <p:nvPr/>
        </p:nvSpPr>
        <p:spPr>
          <a:xfrm>
            <a:off x="3956060" y="4703156"/>
            <a:ext cx="1937593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Determiner </a:t>
            </a:r>
          </a:p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(an article)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8EA1BDFA-3EBC-C7E4-03B7-3DCB592EA990}"/>
              </a:ext>
            </a:extLst>
          </p:cNvPr>
          <p:cNvSpPr txBox="1">
            <a:spLocks/>
          </p:cNvSpPr>
          <p:nvPr/>
        </p:nvSpPr>
        <p:spPr>
          <a:xfrm>
            <a:off x="5182219" y="1695184"/>
            <a:ext cx="1534851" cy="619125"/>
          </a:xfrm>
          <a:prstGeom prst="roundRect">
            <a:avLst>
              <a:gd name="adj" fmla="val 8408"/>
            </a:avLst>
          </a:prstGeom>
          <a:solidFill>
            <a:srgbClr val="EB21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Adjective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7" name="Arrow: Right 26">
            <a:extLst>
              <a:ext uri="{FF2B5EF4-FFF2-40B4-BE49-F238E27FC236}">
                <a16:creationId xmlns:a16="http://schemas.microsoft.com/office/drawing/2014/main" id="{3850CF52-8572-34C9-F556-5FCD82BC228A}"/>
              </a:ext>
            </a:extLst>
          </p:cNvPr>
          <p:cNvSpPr/>
          <p:nvPr/>
        </p:nvSpPr>
        <p:spPr>
          <a:xfrm rot="5400000">
            <a:off x="5576521" y="2654631"/>
            <a:ext cx="1097713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B21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1" name="Arrow: Right 30">
            <a:extLst>
              <a:ext uri="{FF2B5EF4-FFF2-40B4-BE49-F238E27FC236}">
                <a16:creationId xmlns:a16="http://schemas.microsoft.com/office/drawing/2014/main" id="{054EE499-931A-0C27-C8B1-8B0B68089106}"/>
              </a:ext>
            </a:extLst>
          </p:cNvPr>
          <p:cNvSpPr/>
          <p:nvPr/>
        </p:nvSpPr>
        <p:spPr>
          <a:xfrm rot="16200000">
            <a:off x="8530594" y="4069046"/>
            <a:ext cx="1070926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91B1BE24-67EB-2A4C-259B-08B1EA3BBE60}"/>
              </a:ext>
            </a:extLst>
          </p:cNvPr>
          <p:cNvSpPr txBox="1">
            <a:spLocks/>
          </p:cNvSpPr>
          <p:nvPr/>
        </p:nvSpPr>
        <p:spPr>
          <a:xfrm>
            <a:off x="7907692" y="4704995"/>
            <a:ext cx="1937593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Determiner </a:t>
            </a:r>
          </a:p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(an article)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859300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 animBg="1"/>
      <p:bldP spid="13" grpId="0" animBg="1"/>
      <p:bldP spid="16" grpId="0" animBg="1"/>
      <p:bldP spid="17" grpId="0" animBg="1"/>
      <p:bldP spid="29" grpId="0" animBg="1"/>
      <p:bldP spid="19" grpId="0" animBg="1"/>
      <p:bldP spid="24" grpId="0" animBg="1"/>
      <p:bldP spid="9" grpId="0" animBg="1"/>
      <p:bldP spid="11" grpId="0" animBg="1"/>
      <p:bldP spid="6" grpId="0" animBg="1"/>
      <p:bldP spid="14" grpId="0" animBg="1"/>
      <p:bldP spid="18" grpId="0" animBg="1"/>
      <p:bldP spid="20" grpId="0" animBg="1"/>
      <p:bldP spid="23" grpId="0" animBg="1"/>
      <p:bldP spid="25" grpId="0" animBg="1"/>
      <p:bldP spid="26" grpId="0" animBg="1"/>
      <p:bldP spid="27" grpId="0" animBg="1"/>
      <p:bldP spid="31" grpId="0" animBg="1"/>
      <p:bldP spid="32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562A27C8-8631-1283-130B-738BAF714D2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BF1667E6-83E3-B4CA-40F3-03969248231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99491" y="2009159"/>
            <a:ext cx="9492383" cy="2119496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Types of Nouns</a:t>
            </a: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8BFF819C-9154-11B9-355C-E3134EEFD973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E1E4655-1785-5ED7-3084-EC091AAFD274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5898 0.3412 L -8.33333E-7 -7.40741E-7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39" y="-171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36B770-5655-9CE4-B730-F33A179FDE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125BA9A-A475-F540-4D08-88668EC4B8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513ED85-FABE-3540-BC54-3C4CFE6EC84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D25D8A7-26CA-6669-9AE2-55364B0D510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58D71DCC-EBBE-D829-9128-C489CCF454C8}"/>
              </a:ext>
            </a:extLst>
          </p:cNvPr>
          <p:cNvGraphicFramePr/>
          <p:nvPr/>
        </p:nvGraphicFramePr>
        <p:xfrm>
          <a:off x="1544319" y="149585"/>
          <a:ext cx="9952356" cy="429004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94E14E2-F547-5766-931D-88D47E8F8AC0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03B4160-0F4B-3352-038B-D64E3D1916E1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389559255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0F9302-BAA6-EE13-979F-4E6821E7D8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0FD7D272-883D-ACF5-6D07-9AD2D717DC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3977C80-1B9C-3430-3083-EEF52560A52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018E636-D6A5-4615-CE46-E77FFC37404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1C2DFAEE-D3BE-8166-CD9E-100D7311CE09}"/>
              </a:ext>
            </a:extLst>
          </p:cNvPr>
          <p:cNvGraphicFramePr/>
          <p:nvPr/>
        </p:nvGraphicFramePr>
        <p:xfrm>
          <a:off x="1544319" y="752475"/>
          <a:ext cx="9952356" cy="36195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BFD1CCA-FC35-4063-AA0B-748B498F8CD4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0000CAD-87D2-93F3-2944-93D485C3595B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354667070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C46522D-A455-8134-BF65-C4C103FCC0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19BBC2BB-C72B-6C58-C1B7-D4A47C9DC49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3161D20-5BC5-12F3-7B84-D00AEDEC979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C058790-BF07-6E6F-6F4D-5E2314105CE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076337BF-66AA-92A8-E70B-33836923E6E6}"/>
              </a:ext>
            </a:extLst>
          </p:cNvPr>
          <p:cNvGraphicFramePr/>
          <p:nvPr/>
        </p:nvGraphicFramePr>
        <p:xfrm>
          <a:off x="1544319" y="723899"/>
          <a:ext cx="9952356" cy="356235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23BBDD7B-E19E-16DF-D248-7EA649F264F7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D763184-3776-09C9-69EE-E36CEA914FEB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360724743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80C6E63-B7A8-3F67-42D4-C71DC01A552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28328772-E2D8-5DB9-347D-48DB3D34B46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CE0802D8-53F8-47A5-CFBE-D10DC54413B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39183AE-9E61-4336-EEF1-6698268D558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C2E79B83-345C-B929-11B8-317D9791B31E}"/>
              </a:ext>
            </a:extLst>
          </p:cNvPr>
          <p:cNvGraphicFramePr/>
          <p:nvPr/>
        </p:nvGraphicFramePr>
        <p:xfrm>
          <a:off x="1544319" y="723899"/>
          <a:ext cx="9952356" cy="356235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2A433D7-F18E-5351-8464-DD44572BCE7C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F433B060-4167-8720-827B-8A8B5FF92D6F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275673635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0413166-A5F3-5EAA-05BB-04D096266D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B02B40DB-F1F7-7653-538E-E54303A111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56E21DBB-8F82-3C92-6D02-B97FCD712BF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66F44EB-BA51-20D1-DBEB-B1FF32F43C8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63BBBDD7-5EE5-AB74-AC48-D88432E8A4DE}"/>
              </a:ext>
            </a:extLst>
          </p:cNvPr>
          <p:cNvGraphicFramePr/>
          <p:nvPr/>
        </p:nvGraphicFramePr>
        <p:xfrm>
          <a:off x="1544319" y="848707"/>
          <a:ext cx="9952356" cy="35909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864C0C94-5422-E086-4B2E-41D5EE4B46B1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4840E774-E84D-FE40-BC2E-6015F1C59FC7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94354011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43D2E75-737D-BD7C-E53E-691071DBDE9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A27BBACD-19E8-7DC1-6772-893A4616A5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46AB095C-6C1F-C002-9183-4B28C63381A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345C9CA-F61B-76A7-1ADB-D6BAB33127F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E36843A5-D138-21AE-FF9B-C50914A2E2BC}"/>
              </a:ext>
            </a:extLst>
          </p:cNvPr>
          <p:cNvGraphicFramePr/>
          <p:nvPr/>
        </p:nvGraphicFramePr>
        <p:xfrm>
          <a:off x="1544319" y="1028700"/>
          <a:ext cx="9952356" cy="32099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3F18FEC8-84E4-1597-1427-CD59543AF5AD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039D568-ACA6-41FA-77E2-051954084077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339635678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50242D-6D78-BB23-6543-792F521C0DE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4535B1A9-26B9-5F91-6812-5BD58685642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346F51BA-0FCD-89A2-470D-16F422802AE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B2771AA-9D4E-0162-F8AF-978AF6127ED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1BF52B98-205E-4819-CCB4-914782B30A2A}"/>
              </a:ext>
            </a:extLst>
          </p:cNvPr>
          <p:cNvGraphicFramePr/>
          <p:nvPr/>
        </p:nvGraphicFramePr>
        <p:xfrm>
          <a:off x="1544319" y="761999"/>
          <a:ext cx="9952356" cy="367763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65A34CDE-1BD6-02E5-571A-CB0AE20D36DB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6618B3A-8D7A-BC5D-789E-F4320A90513E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Under Noun Phrases, we have some more terms and categories. 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these words do?</a:t>
            </a:r>
          </a:p>
        </p:txBody>
      </p:sp>
    </p:spTree>
    <p:extLst>
      <p:ext uri="{BB962C8B-B14F-4D97-AF65-F5344CB8AC3E}">
        <p14:creationId xmlns:p14="http://schemas.microsoft.com/office/powerpoint/2010/main" val="107862400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26AC3F7-7D97-C729-94D2-C97FE7F0B49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7A57115-46FB-DCC7-46B8-E9809AF338D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DD28B81-1FF4-24D8-1D14-7399C99CBE7A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joined an amazing crew of intergalactic explorers.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5DD6B90-6A07-C803-27DD-3B7F5DE5B730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robot moved through the tunnel.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B55F9D9-A75B-D264-EA05-CDD855845CBC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verb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joined an amazing crew of intergalactic explorers.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EEF2435-413A-0618-AC75-1DD10B7AF304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proper nouns, common nouns,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Emile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joined an amazing </a:t>
            </a:r>
            <a:r>
              <a:rPr lang="en-GB" sz="2000" b="1" i="1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crew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of intergalactic </a:t>
            </a:r>
            <a:r>
              <a:rPr lang="en-GB" sz="2000" b="1" i="1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explorers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13B5DB5A-66EF-2292-773E-71CDA0BDA596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laughed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youre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wasting the ships power trying to stop me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24C1AA8A-F5A3-0C27-1A74-549FA3A2DCCB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couldnt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access the data because it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wasnt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saved properly</a:t>
            </a:r>
          </a:p>
        </p:txBody>
      </p:sp>
    </p:spTree>
    <p:extLst>
      <p:ext uri="{BB962C8B-B14F-4D97-AF65-F5344CB8AC3E}">
        <p14:creationId xmlns:p14="http://schemas.microsoft.com/office/powerpoint/2010/main" val="1472961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840ED0-2488-B763-8BF0-5F437952788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63BF0CB2-E108-3DE9-A110-A5143400C80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B117A85D-5851-8ADE-F299-150EDEDA019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33C4E3C-1B34-A117-52CD-111734EAD1C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B7152A40-EBF7-6327-8051-27630D18B686}"/>
              </a:ext>
            </a:extLst>
          </p:cNvPr>
          <p:cNvGraphicFramePr/>
          <p:nvPr/>
        </p:nvGraphicFramePr>
        <p:xfrm>
          <a:off x="1601469" y="-59531"/>
          <a:ext cx="9952356" cy="44991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1179B96F-44AC-CB09-EA51-6CE0C7B1B319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7565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B75D084-0A16-0B37-FE5E-5E53CD9B2BCE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Under Noun Phrases, we have some more terms and categories. 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these words do?</a:t>
            </a:r>
          </a:p>
        </p:txBody>
      </p:sp>
    </p:spTree>
    <p:extLst>
      <p:ext uri="{BB962C8B-B14F-4D97-AF65-F5344CB8AC3E}">
        <p14:creationId xmlns:p14="http://schemas.microsoft.com/office/powerpoint/2010/main" val="153432188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1D43A7A-02D4-9800-F193-36EFCB6EA2B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8F67BC44-A68C-9637-D6BC-44717D5696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DD580640-087F-71A4-E318-BF3378C075A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8AD5CB4-6850-1EF3-6F09-7F1A63A75C5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429F9BF4-5694-E4E7-C5B5-42B4B1901302}"/>
              </a:ext>
            </a:extLst>
          </p:cNvPr>
          <p:cNvGraphicFramePr/>
          <p:nvPr/>
        </p:nvGraphicFramePr>
        <p:xfrm>
          <a:off x="1601469" y="678426"/>
          <a:ext cx="9952356" cy="376120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B4F71EA5-9B82-DE0D-0176-99045AF9AA91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7565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DF342C4-C30A-EC54-A47B-0F3F1486A249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Under Noun Phrases, we have some more terms and categories. 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these words do?</a:t>
            </a:r>
          </a:p>
        </p:txBody>
      </p:sp>
    </p:spTree>
    <p:extLst>
      <p:ext uri="{BB962C8B-B14F-4D97-AF65-F5344CB8AC3E}">
        <p14:creationId xmlns:p14="http://schemas.microsoft.com/office/powerpoint/2010/main" val="428674536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5E7016C-42AB-2594-DF52-B572861687E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1CD46607-B3CD-46BE-9014-2827853C47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F3B10764-D9B2-C161-ABB0-E2EC4436B5E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378C2FC-27D3-46EC-0087-670F5AEE707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465A9341-D4BB-FBC3-ECD4-C423A1AF7F33}"/>
              </a:ext>
            </a:extLst>
          </p:cNvPr>
          <p:cNvGraphicFramePr/>
          <p:nvPr/>
        </p:nvGraphicFramePr>
        <p:xfrm>
          <a:off x="1601469" y="590549"/>
          <a:ext cx="9952356" cy="397161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E8038287-DA1E-41BC-841C-C2ACC696946C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7565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6DD05AE-8CAE-0050-258C-E2052DA15E42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Under Noun Phrases, we have some more terms and categories. 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these words do?</a:t>
            </a:r>
          </a:p>
        </p:txBody>
      </p:sp>
    </p:spTree>
    <p:extLst>
      <p:ext uri="{BB962C8B-B14F-4D97-AF65-F5344CB8AC3E}">
        <p14:creationId xmlns:p14="http://schemas.microsoft.com/office/powerpoint/2010/main" val="387324240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D7DE207-0864-F04D-4A17-93A1F592A6E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9CA9A182-A7C1-0355-23AA-037736A580C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24BFB339-6AD0-3B8B-2558-6C84E0A0C5E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C04C6C3-567C-A77A-904F-61472775F95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009A136D-E182-84ED-701B-CB243627BAF3}"/>
              </a:ext>
            </a:extLst>
          </p:cNvPr>
          <p:cNvGraphicFramePr/>
          <p:nvPr/>
        </p:nvGraphicFramePr>
        <p:xfrm>
          <a:off x="1601469" y="723899"/>
          <a:ext cx="9952356" cy="35909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50CA768-5C3B-D650-B816-F1B6811DCF3E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7565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168ACBC0-C758-1CD1-B5CE-1FDF86476DDB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Under Noun Phrases, we have some more terms and categories. 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these words do?</a:t>
            </a:r>
          </a:p>
        </p:txBody>
      </p:sp>
    </p:spTree>
    <p:extLst>
      <p:ext uri="{BB962C8B-B14F-4D97-AF65-F5344CB8AC3E}">
        <p14:creationId xmlns:p14="http://schemas.microsoft.com/office/powerpoint/2010/main" val="209022160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D023B4E-4D42-22DE-9EF5-C0C33F7FFDC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386B4032-BF6D-CED4-E2A3-D98AD78624B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E38ECECB-3517-3818-3159-DD346EB338B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8969894-280D-7FD0-B365-FAC770349A7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14967915-65A1-F6CD-7596-AE17F4632C21}"/>
              </a:ext>
            </a:extLst>
          </p:cNvPr>
          <p:cNvGraphicFramePr/>
          <p:nvPr/>
        </p:nvGraphicFramePr>
        <p:xfrm>
          <a:off x="1601469" y="704849"/>
          <a:ext cx="9952356" cy="36671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28A28A9F-6B88-A5B8-CABC-2738A3D8B386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7565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DED9DA6C-1666-AC25-4551-41196E932C19}"/>
              </a:ext>
            </a:extLst>
          </p:cNvPr>
          <p:cNvSpPr txBox="1"/>
          <p:nvPr/>
        </p:nvSpPr>
        <p:spPr>
          <a:xfrm>
            <a:off x="2934334" y="4515832"/>
            <a:ext cx="71532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Can anyone remember any types of nouns?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D0105CB-0AE7-04E0-21FB-AA75EF3ABEC6}"/>
              </a:ext>
            </a:extLst>
          </p:cNvPr>
          <p:cNvSpPr txBox="1"/>
          <p:nvPr/>
        </p:nvSpPr>
        <p:spPr>
          <a:xfrm>
            <a:off x="2934333" y="5209192"/>
            <a:ext cx="715327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What’s the difference between Peter, a table and love? They’re all nouns!</a:t>
            </a:r>
          </a:p>
        </p:txBody>
      </p:sp>
    </p:spTree>
    <p:extLst>
      <p:ext uri="{BB962C8B-B14F-4D97-AF65-F5344CB8AC3E}">
        <p14:creationId xmlns:p14="http://schemas.microsoft.com/office/powerpoint/2010/main" val="153117409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37A50E-54B4-2040-BBAE-EC11B511E91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D8E2A5BC-124D-7A46-1BE3-36C38037AB7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DE7DB60B-80CB-2609-510E-57B551898E2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BB58554-2F39-B579-4007-FE140D1D723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050B8300-B76D-4063-59DA-8F5CD642435D}"/>
              </a:ext>
            </a:extLst>
          </p:cNvPr>
          <p:cNvGraphicFramePr/>
          <p:nvPr/>
        </p:nvGraphicFramePr>
        <p:xfrm>
          <a:off x="635216" y="742950"/>
          <a:ext cx="10861459" cy="418301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8A040866-EE14-F954-C0CD-9E68E4C46EFC}"/>
              </a:ext>
            </a:extLst>
          </p:cNvPr>
          <p:cNvSpPr txBox="1"/>
          <p:nvPr/>
        </p:nvSpPr>
        <p:spPr>
          <a:xfrm>
            <a:off x="2943859" y="5095875"/>
            <a:ext cx="715327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What’s the difference between Peter, a table and love? They’re all nouns?</a:t>
            </a:r>
          </a:p>
        </p:txBody>
      </p:sp>
    </p:spTree>
    <p:extLst>
      <p:ext uri="{BB962C8B-B14F-4D97-AF65-F5344CB8AC3E}">
        <p14:creationId xmlns:p14="http://schemas.microsoft.com/office/powerpoint/2010/main" val="331874490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954233" y="543502"/>
            <a:ext cx="10283535" cy="1392863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Does anyone remember what a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954234" y="2215054"/>
            <a:ext cx="10283534" cy="18290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a thing or an object. 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B1041F4-4BF3-1C4D-2F2C-9D66D0CAF14C}"/>
              </a:ext>
            </a:extLst>
          </p:cNvPr>
          <p:cNvSpPr txBox="1">
            <a:spLocks/>
          </p:cNvSpPr>
          <p:nvPr/>
        </p:nvSpPr>
        <p:spPr>
          <a:xfrm>
            <a:off x="954233" y="4322789"/>
            <a:ext cx="10283534" cy="18290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think of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any </a:t>
            </a:r>
            <a:r>
              <a:rPr lang="en-GB" sz="40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examples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of nouns?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B2DC809-4A03-7C93-2128-DA9EF59366A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94156" y="6075384"/>
            <a:ext cx="2894156" cy="2715923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741391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3 -0.05764 L 0.18177 -0.23635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80" y="-893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BA5D4FA8-9219-0D5D-103F-86E0B5CE102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1EF7562-A376-60EE-AC9F-A9FB819F8038}"/>
              </a:ext>
            </a:extLst>
          </p:cNvPr>
          <p:cNvSpPr txBox="1">
            <a:spLocks/>
          </p:cNvSpPr>
          <p:nvPr/>
        </p:nvSpPr>
        <p:spPr>
          <a:xfrm>
            <a:off x="3297411" y="1664427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Monday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98A9D95-DE40-2834-B486-713D7333F58A}"/>
              </a:ext>
            </a:extLst>
          </p:cNvPr>
          <p:cNvSpPr txBox="1"/>
          <p:nvPr/>
        </p:nvSpPr>
        <p:spPr>
          <a:xfrm>
            <a:off x="6187339" y="1690898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bravery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57A3FA50-7EFF-600E-0326-909ABC110653}"/>
              </a:ext>
            </a:extLst>
          </p:cNvPr>
          <p:cNvSpPr txBox="1"/>
          <p:nvPr/>
        </p:nvSpPr>
        <p:spPr>
          <a:xfrm>
            <a:off x="9077266" y="1664427"/>
            <a:ext cx="2664000" cy="578882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pride of lions</a:t>
            </a:r>
          </a:p>
        </p:txBody>
      </p:sp>
      <p:sp>
        <p:nvSpPr>
          <p:cNvPr id="34" name="Title 1">
            <a:extLst>
              <a:ext uri="{FF2B5EF4-FFF2-40B4-BE49-F238E27FC236}">
                <a16:creationId xmlns:a16="http://schemas.microsoft.com/office/drawing/2014/main" id="{B8F1AF4A-2862-D874-BD05-2D7331678019}"/>
              </a:ext>
            </a:extLst>
          </p:cNvPr>
          <p:cNvSpPr txBox="1">
            <a:spLocks/>
          </p:cNvSpPr>
          <p:nvPr/>
        </p:nvSpPr>
        <p:spPr>
          <a:xfrm>
            <a:off x="407482" y="338164"/>
            <a:ext cx="11377035" cy="1146355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These words are ALL nouns. 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407483" y="1664427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table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4F5B8DE-111C-EDAC-9963-B733225BF38F}"/>
              </a:ext>
            </a:extLst>
          </p:cNvPr>
          <p:cNvSpPr txBox="1"/>
          <p:nvPr/>
        </p:nvSpPr>
        <p:spPr>
          <a:xfrm>
            <a:off x="407482" y="2485572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chair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D65337F-F5F2-CF22-4763-E320E0CAF480}"/>
              </a:ext>
            </a:extLst>
          </p:cNvPr>
          <p:cNvSpPr txBox="1"/>
          <p:nvPr/>
        </p:nvSpPr>
        <p:spPr>
          <a:xfrm>
            <a:off x="407482" y="3306717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room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FED2DE6-2192-A36D-720E-590F255AD3DA}"/>
              </a:ext>
            </a:extLst>
          </p:cNvPr>
          <p:cNvSpPr txBox="1"/>
          <p:nvPr/>
        </p:nvSpPr>
        <p:spPr>
          <a:xfrm>
            <a:off x="407482" y="4127862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brother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7C55621-89EF-8C46-7BF9-0E38F0DCE103}"/>
              </a:ext>
            </a:extLst>
          </p:cNvPr>
          <p:cNvSpPr txBox="1"/>
          <p:nvPr/>
        </p:nvSpPr>
        <p:spPr>
          <a:xfrm>
            <a:off x="407482" y="4949009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teacher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C8F35912-7D94-5BC9-BFA5-A50164210063}"/>
              </a:ext>
            </a:extLst>
          </p:cNvPr>
          <p:cNvSpPr txBox="1">
            <a:spLocks/>
          </p:cNvSpPr>
          <p:nvPr/>
        </p:nvSpPr>
        <p:spPr>
          <a:xfrm>
            <a:off x="3297411" y="2487210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England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F7EB2254-40DC-8F20-640E-C0B72E00B0FC}"/>
              </a:ext>
            </a:extLst>
          </p:cNvPr>
          <p:cNvSpPr txBox="1">
            <a:spLocks/>
          </p:cNvSpPr>
          <p:nvPr/>
        </p:nvSpPr>
        <p:spPr>
          <a:xfrm>
            <a:off x="3297411" y="3306717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December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AFE90353-1CC1-B732-70FA-6455A7AE59E1}"/>
              </a:ext>
            </a:extLst>
          </p:cNvPr>
          <p:cNvSpPr txBox="1">
            <a:spLocks/>
          </p:cNvSpPr>
          <p:nvPr/>
        </p:nvSpPr>
        <p:spPr>
          <a:xfrm>
            <a:off x="3297411" y="4135644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London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1C38794C-E764-5EDF-C7CF-895F299173D5}"/>
              </a:ext>
            </a:extLst>
          </p:cNvPr>
          <p:cNvSpPr txBox="1">
            <a:spLocks/>
          </p:cNvSpPr>
          <p:nvPr/>
        </p:nvSpPr>
        <p:spPr>
          <a:xfrm>
            <a:off x="3290557" y="4949009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27479D96-BCE3-BB8F-AC5D-7F9B3AC61204}"/>
              </a:ext>
            </a:extLst>
          </p:cNvPr>
          <p:cNvSpPr txBox="1"/>
          <p:nvPr/>
        </p:nvSpPr>
        <p:spPr>
          <a:xfrm>
            <a:off x="6187339" y="2499637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loneliness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8D1BE284-495E-D78D-E3B4-BFAE08E7424A}"/>
              </a:ext>
            </a:extLst>
          </p:cNvPr>
          <p:cNvSpPr txBox="1"/>
          <p:nvPr/>
        </p:nvSpPr>
        <p:spPr>
          <a:xfrm>
            <a:off x="6187337" y="3296697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courage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73BC3081-9EB0-7F66-7052-1DCB73BC0EBB}"/>
              </a:ext>
            </a:extLst>
          </p:cNvPr>
          <p:cNvSpPr txBox="1"/>
          <p:nvPr/>
        </p:nvSpPr>
        <p:spPr>
          <a:xfrm>
            <a:off x="6194191" y="4135644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sadness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B5B6E5AA-C57F-031E-D4FF-0D98BDB7748B}"/>
              </a:ext>
            </a:extLst>
          </p:cNvPr>
          <p:cNvSpPr txBox="1"/>
          <p:nvPr/>
        </p:nvSpPr>
        <p:spPr>
          <a:xfrm>
            <a:off x="6194191" y="4944383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happiness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FF934021-1C5D-DE3D-F2D2-4E7558C65E97}"/>
              </a:ext>
            </a:extLst>
          </p:cNvPr>
          <p:cNvSpPr txBox="1"/>
          <p:nvPr/>
        </p:nvSpPr>
        <p:spPr>
          <a:xfrm>
            <a:off x="9077266" y="2499637"/>
            <a:ext cx="2664000" cy="578882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pack of lies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A710A3A7-FD56-31A9-6178-8565CD3D146A}"/>
              </a:ext>
            </a:extLst>
          </p:cNvPr>
          <p:cNvSpPr txBox="1"/>
          <p:nvPr/>
        </p:nvSpPr>
        <p:spPr>
          <a:xfrm>
            <a:off x="9077266" y="3296697"/>
            <a:ext cx="2664000" cy="578882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school of fish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9B2713A5-5953-609F-613B-E8F9282B0542}"/>
              </a:ext>
            </a:extLst>
          </p:cNvPr>
          <p:cNvSpPr txBox="1"/>
          <p:nvPr/>
        </p:nvSpPr>
        <p:spPr>
          <a:xfrm>
            <a:off x="9077266" y="4135644"/>
            <a:ext cx="2664000" cy="51077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gaggle of geese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06A18D56-AC69-CE27-1CE6-DB09AABF29D7}"/>
              </a:ext>
            </a:extLst>
          </p:cNvPr>
          <p:cNvSpPr txBox="1"/>
          <p:nvPr/>
        </p:nvSpPr>
        <p:spPr>
          <a:xfrm>
            <a:off x="9077266" y="4944383"/>
            <a:ext cx="2664000" cy="51077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army of ants</a:t>
            </a:r>
          </a:p>
        </p:txBody>
      </p:sp>
    </p:spTree>
    <p:extLst>
      <p:ext uri="{BB962C8B-B14F-4D97-AF65-F5344CB8AC3E}">
        <p14:creationId xmlns:p14="http://schemas.microsoft.com/office/powerpoint/2010/main" val="22593021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5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5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0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5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70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5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80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50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90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500"/>
                            </p:stCondLst>
                            <p:childTnLst>
                              <p:par>
                                <p:cTn id="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000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22" grpId="0" animBg="1"/>
      <p:bldP spid="35" grpId="0" animBg="1"/>
      <p:bldP spid="4" grpId="0" animBg="1"/>
      <p:bldP spid="6" grpId="0" animBg="1"/>
      <p:bldP spid="9" grpId="0" animBg="1"/>
      <p:bldP spid="12" grpId="0" animBg="1"/>
      <p:bldP spid="13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5" grpId="0" animBg="1"/>
      <p:bldP spid="26" grpId="0" animBg="1"/>
      <p:bldP spid="27" grpId="0" animBg="1"/>
      <p:bldP spid="28" grpId="0" animBg="1"/>
      <p:bldP spid="29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114ED3-2E8E-5A34-F0C1-607E19B877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E4E88E7E-1444-11B9-0A20-BB6F46364D9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ACD9658-A95B-86E5-941F-CB94D384A45F}"/>
              </a:ext>
            </a:extLst>
          </p:cNvPr>
          <p:cNvSpPr txBox="1">
            <a:spLocks/>
          </p:cNvSpPr>
          <p:nvPr/>
        </p:nvSpPr>
        <p:spPr>
          <a:xfrm>
            <a:off x="3297411" y="1664427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Monday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DE498BA-7803-FDE7-F781-3B3F93CEFA7A}"/>
              </a:ext>
            </a:extLst>
          </p:cNvPr>
          <p:cNvSpPr txBox="1"/>
          <p:nvPr/>
        </p:nvSpPr>
        <p:spPr>
          <a:xfrm>
            <a:off x="6187339" y="1690898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bravery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2EB779B4-6FCA-6575-8405-EEB0D4910A19}"/>
              </a:ext>
            </a:extLst>
          </p:cNvPr>
          <p:cNvSpPr txBox="1"/>
          <p:nvPr/>
        </p:nvSpPr>
        <p:spPr>
          <a:xfrm>
            <a:off x="9120517" y="1690898"/>
            <a:ext cx="2664000" cy="578882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pride of lions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D60E959F-8D83-3EDF-855D-CD517A9E620B}"/>
              </a:ext>
            </a:extLst>
          </p:cNvPr>
          <p:cNvSpPr txBox="1"/>
          <p:nvPr/>
        </p:nvSpPr>
        <p:spPr>
          <a:xfrm>
            <a:off x="407483" y="1664427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table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070A48D-2C09-8F44-4FB2-1F88263103BB}"/>
              </a:ext>
            </a:extLst>
          </p:cNvPr>
          <p:cNvSpPr txBox="1"/>
          <p:nvPr/>
        </p:nvSpPr>
        <p:spPr>
          <a:xfrm>
            <a:off x="407482" y="2485572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chairs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61437AF-D952-5994-CC67-F9317F2107BF}"/>
              </a:ext>
            </a:extLst>
          </p:cNvPr>
          <p:cNvSpPr txBox="1"/>
          <p:nvPr/>
        </p:nvSpPr>
        <p:spPr>
          <a:xfrm>
            <a:off x="407482" y="3306717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room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CC5BD0C-E561-CE25-6945-8E6F87AA24D7}"/>
              </a:ext>
            </a:extLst>
          </p:cNvPr>
          <p:cNvSpPr txBox="1"/>
          <p:nvPr/>
        </p:nvSpPr>
        <p:spPr>
          <a:xfrm>
            <a:off x="407482" y="4127862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brothers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5BD83EB-18E7-ACA7-A3F8-B53F93AA3EDC}"/>
              </a:ext>
            </a:extLst>
          </p:cNvPr>
          <p:cNvSpPr txBox="1"/>
          <p:nvPr/>
        </p:nvSpPr>
        <p:spPr>
          <a:xfrm>
            <a:off x="407482" y="4949009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teacher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A88D54FC-094E-7848-C0E6-EFA04DC1671B}"/>
              </a:ext>
            </a:extLst>
          </p:cNvPr>
          <p:cNvSpPr txBox="1">
            <a:spLocks/>
          </p:cNvSpPr>
          <p:nvPr/>
        </p:nvSpPr>
        <p:spPr>
          <a:xfrm>
            <a:off x="3297411" y="2487210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England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EBE8914F-A889-DCD6-CB17-5915F396A1F6}"/>
              </a:ext>
            </a:extLst>
          </p:cNvPr>
          <p:cNvSpPr txBox="1">
            <a:spLocks/>
          </p:cNvSpPr>
          <p:nvPr/>
        </p:nvSpPr>
        <p:spPr>
          <a:xfrm>
            <a:off x="3297411" y="3306717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December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0E098BBB-38D3-A313-70BF-0B385253FB3E}"/>
              </a:ext>
            </a:extLst>
          </p:cNvPr>
          <p:cNvSpPr txBox="1">
            <a:spLocks/>
          </p:cNvSpPr>
          <p:nvPr/>
        </p:nvSpPr>
        <p:spPr>
          <a:xfrm>
            <a:off x="3297411" y="4135644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London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ED3D2FCB-7410-F926-F7B6-7C3626CF575C}"/>
              </a:ext>
            </a:extLst>
          </p:cNvPr>
          <p:cNvSpPr txBox="1">
            <a:spLocks/>
          </p:cNvSpPr>
          <p:nvPr/>
        </p:nvSpPr>
        <p:spPr>
          <a:xfrm>
            <a:off x="3290557" y="4949009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12D66098-DA97-AE4A-0118-03B7F1270EB1}"/>
              </a:ext>
            </a:extLst>
          </p:cNvPr>
          <p:cNvSpPr txBox="1"/>
          <p:nvPr/>
        </p:nvSpPr>
        <p:spPr>
          <a:xfrm>
            <a:off x="6187339" y="2499637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loneliness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C327EDD5-9D44-08BB-CFCE-E5E4F971255C}"/>
              </a:ext>
            </a:extLst>
          </p:cNvPr>
          <p:cNvSpPr txBox="1"/>
          <p:nvPr/>
        </p:nvSpPr>
        <p:spPr>
          <a:xfrm>
            <a:off x="6187337" y="3296697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courage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793F8523-0F14-3CF5-0933-E390F2DDD74E}"/>
              </a:ext>
            </a:extLst>
          </p:cNvPr>
          <p:cNvSpPr txBox="1"/>
          <p:nvPr/>
        </p:nvSpPr>
        <p:spPr>
          <a:xfrm>
            <a:off x="6194191" y="4135644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sadness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1397C858-0299-7D22-CD93-3A1DD4C750E4}"/>
              </a:ext>
            </a:extLst>
          </p:cNvPr>
          <p:cNvSpPr txBox="1"/>
          <p:nvPr/>
        </p:nvSpPr>
        <p:spPr>
          <a:xfrm>
            <a:off x="6194191" y="4944383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happiness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A06352B0-F0E2-6658-79E4-5BE7AF42FD64}"/>
              </a:ext>
            </a:extLst>
          </p:cNvPr>
          <p:cNvSpPr txBox="1"/>
          <p:nvPr/>
        </p:nvSpPr>
        <p:spPr>
          <a:xfrm>
            <a:off x="9120517" y="2526108"/>
            <a:ext cx="2664000" cy="578882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pack of lies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1AC6853E-A651-FD37-0924-D57D86F62707}"/>
              </a:ext>
            </a:extLst>
          </p:cNvPr>
          <p:cNvSpPr txBox="1"/>
          <p:nvPr/>
        </p:nvSpPr>
        <p:spPr>
          <a:xfrm>
            <a:off x="9120517" y="3323168"/>
            <a:ext cx="2664000" cy="578882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school of fish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4A847819-2475-A918-7746-780EEBA48A12}"/>
              </a:ext>
            </a:extLst>
          </p:cNvPr>
          <p:cNvSpPr txBox="1"/>
          <p:nvPr/>
        </p:nvSpPr>
        <p:spPr>
          <a:xfrm>
            <a:off x="9120517" y="4162115"/>
            <a:ext cx="2664000" cy="51077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gaggle of geese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E3A55EA7-7455-052B-593F-405C4AC176C3}"/>
              </a:ext>
            </a:extLst>
          </p:cNvPr>
          <p:cNvSpPr txBox="1"/>
          <p:nvPr/>
        </p:nvSpPr>
        <p:spPr>
          <a:xfrm>
            <a:off x="9120517" y="4970854"/>
            <a:ext cx="2664000" cy="51077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army of ants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C474A024-7B2B-1781-15BC-3FFEFFF7E9C4}"/>
              </a:ext>
            </a:extLst>
          </p:cNvPr>
          <p:cNvSpPr txBox="1">
            <a:spLocks/>
          </p:cNvSpPr>
          <p:nvPr/>
        </p:nvSpPr>
        <p:spPr>
          <a:xfrm>
            <a:off x="407482" y="137652"/>
            <a:ext cx="11377035" cy="1335068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nouns are on </a:t>
            </a:r>
            <a:r>
              <a:rPr lang="en-GB" b="1" u="sng" dirty="0">
                <a:solidFill>
                  <a:srgbClr val="FF0000"/>
                </a:solidFill>
                <a:latin typeface="+mn-lt"/>
                <a:ea typeface="Andika"/>
                <a:cs typeface="Andika"/>
              </a:rPr>
              <a:t>red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8440ECAB-75E5-34DD-CE09-0F45C390DABF}"/>
              </a:ext>
            </a:extLst>
          </p:cNvPr>
          <p:cNvSpPr txBox="1">
            <a:spLocks/>
          </p:cNvSpPr>
          <p:nvPr/>
        </p:nvSpPr>
        <p:spPr>
          <a:xfrm>
            <a:off x="407481" y="5751463"/>
            <a:ext cx="11377035" cy="856158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They are </a:t>
            </a:r>
            <a:r>
              <a:rPr lang="en-GB" sz="3200" i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nouns. </a:t>
            </a:r>
          </a:p>
        </p:txBody>
      </p:sp>
    </p:spTree>
    <p:extLst>
      <p:ext uri="{BB962C8B-B14F-4D97-AF65-F5344CB8AC3E}">
        <p14:creationId xmlns:p14="http://schemas.microsoft.com/office/powerpoint/2010/main" val="4206233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22" grpId="0" animBg="1"/>
      <p:bldP spid="13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8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CCAE481-5F34-08E3-CB03-1BF686C218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BD66B52F-F979-FE46-282F-6AB5CC5F884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35" name="TextBox 34">
            <a:extLst>
              <a:ext uri="{FF2B5EF4-FFF2-40B4-BE49-F238E27FC236}">
                <a16:creationId xmlns:a16="http://schemas.microsoft.com/office/drawing/2014/main" id="{6F6FF15B-8644-7530-E809-A98B308C275B}"/>
              </a:ext>
            </a:extLst>
          </p:cNvPr>
          <p:cNvSpPr txBox="1"/>
          <p:nvPr/>
        </p:nvSpPr>
        <p:spPr>
          <a:xfrm>
            <a:off x="407483" y="1664427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table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C5741A6-0432-3C40-5B50-275DF9C1A1AA}"/>
              </a:ext>
            </a:extLst>
          </p:cNvPr>
          <p:cNvSpPr txBox="1"/>
          <p:nvPr/>
        </p:nvSpPr>
        <p:spPr>
          <a:xfrm>
            <a:off x="407482" y="2485572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chairs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95D5042-2EF8-50AE-B886-DF2FB54ACD31}"/>
              </a:ext>
            </a:extLst>
          </p:cNvPr>
          <p:cNvSpPr txBox="1"/>
          <p:nvPr/>
        </p:nvSpPr>
        <p:spPr>
          <a:xfrm>
            <a:off x="407482" y="3306717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room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E75A898-19FB-FC8C-B427-2890460562E9}"/>
              </a:ext>
            </a:extLst>
          </p:cNvPr>
          <p:cNvSpPr txBox="1"/>
          <p:nvPr/>
        </p:nvSpPr>
        <p:spPr>
          <a:xfrm>
            <a:off x="407482" y="4127862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brothers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2DF2D49-C524-093F-F4BA-D9E35B8C8747}"/>
              </a:ext>
            </a:extLst>
          </p:cNvPr>
          <p:cNvSpPr txBox="1"/>
          <p:nvPr/>
        </p:nvSpPr>
        <p:spPr>
          <a:xfrm>
            <a:off x="407482" y="4949009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teacher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F307DA64-6367-EE04-6809-7A5DB00A7618}"/>
              </a:ext>
            </a:extLst>
          </p:cNvPr>
          <p:cNvSpPr txBox="1">
            <a:spLocks/>
          </p:cNvSpPr>
          <p:nvPr/>
        </p:nvSpPr>
        <p:spPr>
          <a:xfrm>
            <a:off x="407482" y="137652"/>
            <a:ext cx="11377035" cy="1335068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do concrete nouns have in common?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32F84A72-B7CE-360D-42D7-A2B5FC365EF0}"/>
              </a:ext>
            </a:extLst>
          </p:cNvPr>
          <p:cNvSpPr txBox="1">
            <a:spLocks/>
          </p:cNvSpPr>
          <p:nvPr/>
        </p:nvSpPr>
        <p:spPr>
          <a:xfrm>
            <a:off x="3371851" y="1664426"/>
            <a:ext cx="8412666" cy="2290291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Concrete nouns are names </a:t>
            </a:r>
            <a:b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for objects that you can feel, hear, touch or see.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41A0C49-1E9B-60D3-10F5-DECA4D4B54E2}"/>
              </a:ext>
            </a:extLst>
          </p:cNvPr>
          <p:cNvSpPr txBox="1">
            <a:spLocks/>
          </p:cNvSpPr>
          <p:nvPr/>
        </p:nvSpPr>
        <p:spPr>
          <a:xfrm>
            <a:off x="407481" y="5751463"/>
            <a:ext cx="11377035" cy="856158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They are </a:t>
            </a:r>
            <a:r>
              <a:rPr lang="en-GB" sz="3200" i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concrete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nouns. 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84C6E380-BD2F-CA04-EB54-0E9E9F0E497B}"/>
              </a:ext>
            </a:extLst>
          </p:cNvPr>
          <p:cNvSpPr txBox="1">
            <a:spLocks/>
          </p:cNvSpPr>
          <p:nvPr/>
        </p:nvSpPr>
        <p:spPr>
          <a:xfrm>
            <a:off x="3371850" y="4146423"/>
            <a:ext cx="8412666" cy="1354661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You can interact with concrete nouns with your senses.</a:t>
            </a:r>
          </a:p>
        </p:txBody>
      </p:sp>
    </p:spTree>
    <p:extLst>
      <p:ext uri="{BB962C8B-B14F-4D97-AF65-F5344CB8AC3E}">
        <p14:creationId xmlns:p14="http://schemas.microsoft.com/office/powerpoint/2010/main" val="23566383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E45A412-954A-095C-64C7-3F24A65D962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35C41F02-A25D-99CD-5E93-6E1B3F3F4CF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6C5EA3D-DEDB-9F69-C386-3D777B9FE561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joined an amazing crew of intergalactic explorers.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6E380FC-7395-F5D8-760F-8C514530CAE8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robot moved through the tunnel.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B2B7022-9903-41EC-FE6D-FE829A86F6DE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verb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joined an amazing crew of intergalactic explorers.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E3F9063-6EAF-6225-B39D-2F477EADA993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Emile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joined an amazing </a:t>
            </a:r>
            <a:r>
              <a:rPr lang="en-GB" sz="2000" b="1" i="1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crew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of intergalactic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explorers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F87D0F4E-C00A-75A8-4D68-26DF04A50A84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laughed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youre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wasting the ships power trying to stop me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C071652B-74D3-34F7-938B-871FD079CD1F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couldnt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access the data because it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wasnt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saved properly</a:t>
            </a:r>
          </a:p>
        </p:txBody>
      </p:sp>
    </p:spTree>
    <p:extLst>
      <p:ext uri="{BB962C8B-B14F-4D97-AF65-F5344CB8AC3E}">
        <p14:creationId xmlns:p14="http://schemas.microsoft.com/office/powerpoint/2010/main" val="33011639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7498C45-F97F-FF56-53DC-7158BE81578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01EBB150-683D-7978-6CFA-D218F67CE08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B530039-E2A7-3528-DCDA-6F7CAFF83BC0}"/>
              </a:ext>
            </a:extLst>
          </p:cNvPr>
          <p:cNvSpPr txBox="1">
            <a:spLocks/>
          </p:cNvSpPr>
          <p:nvPr/>
        </p:nvSpPr>
        <p:spPr>
          <a:xfrm>
            <a:off x="3297411" y="1664427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Monday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DBB4A7E-6E2A-29F3-69B7-DE970779EB62}"/>
              </a:ext>
            </a:extLst>
          </p:cNvPr>
          <p:cNvSpPr txBox="1"/>
          <p:nvPr/>
        </p:nvSpPr>
        <p:spPr>
          <a:xfrm>
            <a:off x="6187339" y="1690898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bravery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13E43A8A-663C-DD45-5EB1-79128B41E665}"/>
              </a:ext>
            </a:extLst>
          </p:cNvPr>
          <p:cNvSpPr txBox="1"/>
          <p:nvPr/>
        </p:nvSpPr>
        <p:spPr>
          <a:xfrm>
            <a:off x="9120517" y="1690898"/>
            <a:ext cx="2664000" cy="578882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pride of lions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58501245-3D7E-429F-ADBA-E81F98ACA3CC}"/>
              </a:ext>
            </a:extLst>
          </p:cNvPr>
          <p:cNvSpPr txBox="1"/>
          <p:nvPr/>
        </p:nvSpPr>
        <p:spPr>
          <a:xfrm>
            <a:off x="407483" y="1664427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table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E7D4469-A59D-366F-BD6A-B4D708B7197C}"/>
              </a:ext>
            </a:extLst>
          </p:cNvPr>
          <p:cNvSpPr txBox="1"/>
          <p:nvPr/>
        </p:nvSpPr>
        <p:spPr>
          <a:xfrm>
            <a:off x="407482" y="2485572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chairs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44D26EA-FC98-70B6-B5AE-BC2AE8B4F536}"/>
              </a:ext>
            </a:extLst>
          </p:cNvPr>
          <p:cNvSpPr txBox="1"/>
          <p:nvPr/>
        </p:nvSpPr>
        <p:spPr>
          <a:xfrm>
            <a:off x="407482" y="3306717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room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65EEA6F-B769-15AC-2C9F-F1C7308E323B}"/>
              </a:ext>
            </a:extLst>
          </p:cNvPr>
          <p:cNvSpPr txBox="1"/>
          <p:nvPr/>
        </p:nvSpPr>
        <p:spPr>
          <a:xfrm>
            <a:off x="407482" y="4127862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brothers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2EA9E61A-A890-3380-6E3D-E0A1C14E73CC}"/>
              </a:ext>
            </a:extLst>
          </p:cNvPr>
          <p:cNvSpPr txBox="1"/>
          <p:nvPr/>
        </p:nvSpPr>
        <p:spPr>
          <a:xfrm>
            <a:off x="407482" y="4949009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teacher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113AB4B7-F9BD-731F-6EA0-46E3BCE6992C}"/>
              </a:ext>
            </a:extLst>
          </p:cNvPr>
          <p:cNvSpPr txBox="1">
            <a:spLocks/>
          </p:cNvSpPr>
          <p:nvPr/>
        </p:nvSpPr>
        <p:spPr>
          <a:xfrm>
            <a:off x="3297411" y="2487210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England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C0E55D36-8316-4E09-4BF1-6AC6A67C0CA7}"/>
              </a:ext>
            </a:extLst>
          </p:cNvPr>
          <p:cNvSpPr txBox="1">
            <a:spLocks/>
          </p:cNvSpPr>
          <p:nvPr/>
        </p:nvSpPr>
        <p:spPr>
          <a:xfrm>
            <a:off x="3297411" y="3306717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December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E53AE583-39A0-79E4-23C5-7239135E8739}"/>
              </a:ext>
            </a:extLst>
          </p:cNvPr>
          <p:cNvSpPr txBox="1">
            <a:spLocks/>
          </p:cNvSpPr>
          <p:nvPr/>
        </p:nvSpPr>
        <p:spPr>
          <a:xfrm>
            <a:off x="3297411" y="4135644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London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6463C164-5305-737A-F9C4-048BB354CF60}"/>
              </a:ext>
            </a:extLst>
          </p:cNvPr>
          <p:cNvSpPr txBox="1">
            <a:spLocks/>
          </p:cNvSpPr>
          <p:nvPr/>
        </p:nvSpPr>
        <p:spPr>
          <a:xfrm>
            <a:off x="3290557" y="4949009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D804E237-113E-805A-FC2D-CBDE69783F3F}"/>
              </a:ext>
            </a:extLst>
          </p:cNvPr>
          <p:cNvSpPr txBox="1"/>
          <p:nvPr/>
        </p:nvSpPr>
        <p:spPr>
          <a:xfrm>
            <a:off x="6187339" y="2499637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loneliness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61A2026C-1789-3286-4FC2-E2C300730251}"/>
              </a:ext>
            </a:extLst>
          </p:cNvPr>
          <p:cNvSpPr txBox="1"/>
          <p:nvPr/>
        </p:nvSpPr>
        <p:spPr>
          <a:xfrm>
            <a:off x="6187337" y="3296697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courage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2C2034E8-752F-4733-6B85-3EDC48B8E965}"/>
              </a:ext>
            </a:extLst>
          </p:cNvPr>
          <p:cNvSpPr txBox="1"/>
          <p:nvPr/>
        </p:nvSpPr>
        <p:spPr>
          <a:xfrm>
            <a:off x="6194191" y="4135644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sadness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260F8C04-74D1-84FA-2029-9F7DF4CF226D}"/>
              </a:ext>
            </a:extLst>
          </p:cNvPr>
          <p:cNvSpPr txBox="1"/>
          <p:nvPr/>
        </p:nvSpPr>
        <p:spPr>
          <a:xfrm>
            <a:off x="6194191" y="4944383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happiness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46679947-167E-BF4A-9914-91DBFA6836BA}"/>
              </a:ext>
            </a:extLst>
          </p:cNvPr>
          <p:cNvSpPr txBox="1"/>
          <p:nvPr/>
        </p:nvSpPr>
        <p:spPr>
          <a:xfrm>
            <a:off x="9120517" y="2526108"/>
            <a:ext cx="2664000" cy="578882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pack of lies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03F186FA-BDDD-004F-08C6-0FDAECEF0671}"/>
              </a:ext>
            </a:extLst>
          </p:cNvPr>
          <p:cNvSpPr txBox="1"/>
          <p:nvPr/>
        </p:nvSpPr>
        <p:spPr>
          <a:xfrm>
            <a:off x="9120517" y="3323168"/>
            <a:ext cx="2664000" cy="578882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school of fish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AC9F8FA4-FCFA-80B4-AC34-EA48E52333A6}"/>
              </a:ext>
            </a:extLst>
          </p:cNvPr>
          <p:cNvSpPr txBox="1"/>
          <p:nvPr/>
        </p:nvSpPr>
        <p:spPr>
          <a:xfrm>
            <a:off x="9120517" y="4162115"/>
            <a:ext cx="2664000" cy="51077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gaggle of geese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815DC380-0F10-F691-C600-81C2A1D5A635}"/>
              </a:ext>
            </a:extLst>
          </p:cNvPr>
          <p:cNvSpPr txBox="1"/>
          <p:nvPr/>
        </p:nvSpPr>
        <p:spPr>
          <a:xfrm>
            <a:off x="9120517" y="4970854"/>
            <a:ext cx="2664000" cy="51077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army of ants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CC7FE3F-0D25-8D7B-F7ED-B678E3D8EF4A}"/>
              </a:ext>
            </a:extLst>
          </p:cNvPr>
          <p:cNvSpPr txBox="1">
            <a:spLocks/>
          </p:cNvSpPr>
          <p:nvPr/>
        </p:nvSpPr>
        <p:spPr>
          <a:xfrm>
            <a:off x="407482" y="137652"/>
            <a:ext cx="11377035" cy="1335068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nouns are on dark </a:t>
            </a:r>
            <a:r>
              <a:rPr lang="en-GB" b="1" u="sng" dirty="0">
                <a:solidFill>
                  <a:srgbClr val="0070C0"/>
                </a:solidFill>
                <a:latin typeface="+mn-lt"/>
                <a:ea typeface="Andika"/>
                <a:cs typeface="Andika"/>
              </a:rPr>
              <a:t>blue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2F356560-6603-B3FD-E19D-7EE910B491B0}"/>
              </a:ext>
            </a:extLst>
          </p:cNvPr>
          <p:cNvSpPr txBox="1">
            <a:spLocks/>
          </p:cNvSpPr>
          <p:nvPr/>
        </p:nvSpPr>
        <p:spPr>
          <a:xfrm>
            <a:off x="407481" y="5751463"/>
            <a:ext cx="11377035" cy="856158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They are </a:t>
            </a:r>
            <a:r>
              <a:rPr lang="en-GB" sz="3200" i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nouns. </a:t>
            </a:r>
          </a:p>
        </p:txBody>
      </p:sp>
    </p:spTree>
    <p:extLst>
      <p:ext uri="{BB962C8B-B14F-4D97-AF65-F5344CB8AC3E}">
        <p14:creationId xmlns:p14="http://schemas.microsoft.com/office/powerpoint/2010/main" val="35284156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2" grpId="0" animBg="1"/>
      <p:bldP spid="35" grpId="0" animBg="1"/>
      <p:bldP spid="4" grpId="0" animBg="1"/>
      <p:bldP spid="6" grpId="0" animBg="1"/>
      <p:bldP spid="9" grpId="0" animBg="1"/>
      <p:bldP spid="12" grpId="0" animBg="1"/>
      <p:bldP spid="19" grpId="0" animBg="1"/>
      <p:bldP spid="20" grpId="0" animBg="1"/>
      <p:bldP spid="21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8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114ED3-2E8E-5A34-F0C1-607E19B877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E4E88E7E-1444-11B9-0A20-BB6F46364D9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ACD9658-A95B-86E5-941F-CB94D384A45F}"/>
              </a:ext>
            </a:extLst>
          </p:cNvPr>
          <p:cNvSpPr txBox="1">
            <a:spLocks/>
          </p:cNvSpPr>
          <p:nvPr/>
        </p:nvSpPr>
        <p:spPr>
          <a:xfrm>
            <a:off x="414336" y="1668783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Monday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A88D54FC-094E-7848-C0E6-EFA04DC1671B}"/>
              </a:ext>
            </a:extLst>
          </p:cNvPr>
          <p:cNvSpPr txBox="1">
            <a:spLocks/>
          </p:cNvSpPr>
          <p:nvPr/>
        </p:nvSpPr>
        <p:spPr>
          <a:xfrm>
            <a:off x="414336" y="2491566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England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EBE8914F-A889-DCD6-CB17-5915F396A1F6}"/>
              </a:ext>
            </a:extLst>
          </p:cNvPr>
          <p:cNvSpPr txBox="1">
            <a:spLocks/>
          </p:cNvSpPr>
          <p:nvPr/>
        </p:nvSpPr>
        <p:spPr>
          <a:xfrm>
            <a:off x="414336" y="3311073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December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0E098BBB-38D3-A313-70BF-0B385253FB3E}"/>
              </a:ext>
            </a:extLst>
          </p:cNvPr>
          <p:cNvSpPr txBox="1">
            <a:spLocks/>
          </p:cNvSpPr>
          <p:nvPr/>
        </p:nvSpPr>
        <p:spPr>
          <a:xfrm>
            <a:off x="414336" y="4140000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London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ED3D2FCB-7410-F926-F7B6-7C3626CF575C}"/>
              </a:ext>
            </a:extLst>
          </p:cNvPr>
          <p:cNvSpPr txBox="1">
            <a:spLocks/>
          </p:cNvSpPr>
          <p:nvPr/>
        </p:nvSpPr>
        <p:spPr>
          <a:xfrm>
            <a:off x="407482" y="4953365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C474A024-7B2B-1781-15BC-3FFEFFF7E9C4}"/>
              </a:ext>
            </a:extLst>
          </p:cNvPr>
          <p:cNvSpPr txBox="1">
            <a:spLocks/>
          </p:cNvSpPr>
          <p:nvPr/>
        </p:nvSpPr>
        <p:spPr>
          <a:xfrm>
            <a:off x="407482" y="137652"/>
            <a:ext cx="11377035" cy="1335068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do proper nouns have in common?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303C56C4-DAB9-F1B9-6E36-34D18E63D33D}"/>
              </a:ext>
            </a:extLst>
          </p:cNvPr>
          <p:cNvSpPr txBox="1">
            <a:spLocks/>
          </p:cNvSpPr>
          <p:nvPr/>
        </p:nvSpPr>
        <p:spPr>
          <a:xfrm>
            <a:off x="3371851" y="1671353"/>
            <a:ext cx="8405814" cy="2205321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They need to start with a capital letter.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02C0FC8D-471C-4D5B-E844-8BFFE5EDA721}"/>
              </a:ext>
            </a:extLst>
          </p:cNvPr>
          <p:cNvSpPr txBox="1">
            <a:spLocks/>
          </p:cNvSpPr>
          <p:nvPr/>
        </p:nvSpPr>
        <p:spPr>
          <a:xfrm>
            <a:off x="3378702" y="4190297"/>
            <a:ext cx="8412666" cy="1411068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They are </a:t>
            </a:r>
            <a:r>
              <a:rPr lang="en-GB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specific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names for objects. </a:t>
            </a:r>
          </a:p>
        </p:txBody>
      </p:sp>
    </p:spTree>
    <p:extLst>
      <p:ext uri="{BB962C8B-B14F-4D97-AF65-F5344CB8AC3E}">
        <p14:creationId xmlns:p14="http://schemas.microsoft.com/office/powerpoint/2010/main" val="38000215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4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A25720D-22C9-56E0-E23B-5E2BB959B95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1D455B57-B952-94EB-E74F-5E03FC18A5F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3DB8619-2A18-0752-1AFE-FEBAA8ED6671}"/>
              </a:ext>
            </a:extLst>
          </p:cNvPr>
          <p:cNvSpPr txBox="1">
            <a:spLocks/>
          </p:cNvSpPr>
          <p:nvPr/>
        </p:nvSpPr>
        <p:spPr>
          <a:xfrm>
            <a:off x="3297411" y="1664427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Monday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8623BE8-6988-715D-F0B8-1F607766A510}"/>
              </a:ext>
            </a:extLst>
          </p:cNvPr>
          <p:cNvSpPr txBox="1"/>
          <p:nvPr/>
        </p:nvSpPr>
        <p:spPr>
          <a:xfrm>
            <a:off x="6187339" y="1690898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bravery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D06459C6-2A98-481E-6A58-F09C3DE9DC8B}"/>
              </a:ext>
            </a:extLst>
          </p:cNvPr>
          <p:cNvSpPr txBox="1"/>
          <p:nvPr/>
        </p:nvSpPr>
        <p:spPr>
          <a:xfrm>
            <a:off x="9120517" y="1690898"/>
            <a:ext cx="2664000" cy="578882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pride of lions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826DE2E5-9566-9A97-55D6-386A0290C681}"/>
              </a:ext>
            </a:extLst>
          </p:cNvPr>
          <p:cNvSpPr txBox="1"/>
          <p:nvPr/>
        </p:nvSpPr>
        <p:spPr>
          <a:xfrm>
            <a:off x="407483" y="1664427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table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31686E0-7DF3-304B-A37D-A5E69B7947BA}"/>
              </a:ext>
            </a:extLst>
          </p:cNvPr>
          <p:cNvSpPr txBox="1"/>
          <p:nvPr/>
        </p:nvSpPr>
        <p:spPr>
          <a:xfrm>
            <a:off x="407482" y="2485572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chairs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6BD9DFF-03FD-D19F-4C45-8008135F6CC8}"/>
              </a:ext>
            </a:extLst>
          </p:cNvPr>
          <p:cNvSpPr txBox="1"/>
          <p:nvPr/>
        </p:nvSpPr>
        <p:spPr>
          <a:xfrm>
            <a:off x="407482" y="3306717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room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1FB4029-8C40-EF27-E397-2552911BAC05}"/>
              </a:ext>
            </a:extLst>
          </p:cNvPr>
          <p:cNvSpPr txBox="1"/>
          <p:nvPr/>
        </p:nvSpPr>
        <p:spPr>
          <a:xfrm>
            <a:off x="407482" y="4127862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brothers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42668A9-7F82-348A-F89B-A62AE88C33DD}"/>
              </a:ext>
            </a:extLst>
          </p:cNvPr>
          <p:cNvSpPr txBox="1"/>
          <p:nvPr/>
        </p:nvSpPr>
        <p:spPr>
          <a:xfrm>
            <a:off x="407482" y="4949009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teacher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F67DE22E-955C-F824-24C3-4EE30B22FCA9}"/>
              </a:ext>
            </a:extLst>
          </p:cNvPr>
          <p:cNvSpPr txBox="1">
            <a:spLocks/>
          </p:cNvSpPr>
          <p:nvPr/>
        </p:nvSpPr>
        <p:spPr>
          <a:xfrm>
            <a:off x="3297411" y="2487210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England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BBABAE0E-0BB3-00A5-7FEB-F0202F3E4C43}"/>
              </a:ext>
            </a:extLst>
          </p:cNvPr>
          <p:cNvSpPr txBox="1">
            <a:spLocks/>
          </p:cNvSpPr>
          <p:nvPr/>
        </p:nvSpPr>
        <p:spPr>
          <a:xfrm>
            <a:off x="3297411" y="3306717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December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C816ADB0-F4B2-DB7B-8C67-9126D747FA47}"/>
              </a:ext>
            </a:extLst>
          </p:cNvPr>
          <p:cNvSpPr txBox="1">
            <a:spLocks/>
          </p:cNvSpPr>
          <p:nvPr/>
        </p:nvSpPr>
        <p:spPr>
          <a:xfrm>
            <a:off x="3297411" y="4135644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London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88C375D4-1A6E-A933-FCF4-41DAB795B95C}"/>
              </a:ext>
            </a:extLst>
          </p:cNvPr>
          <p:cNvSpPr txBox="1">
            <a:spLocks/>
          </p:cNvSpPr>
          <p:nvPr/>
        </p:nvSpPr>
        <p:spPr>
          <a:xfrm>
            <a:off x="3290557" y="4949009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AF8877E9-E109-462E-D78C-84D51F46994E}"/>
              </a:ext>
            </a:extLst>
          </p:cNvPr>
          <p:cNvSpPr txBox="1"/>
          <p:nvPr/>
        </p:nvSpPr>
        <p:spPr>
          <a:xfrm>
            <a:off x="6187339" y="2499637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loneliness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2CACE545-DBC0-F2A9-F267-5630F89FA6D8}"/>
              </a:ext>
            </a:extLst>
          </p:cNvPr>
          <p:cNvSpPr txBox="1"/>
          <p:nvPr/>
        </p:nvSpPr>
        <p:spPr>
          <a:xfrm>
            <a:off x="6187337" y="3296697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courage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9D4C7A47-3DCC-5A76-2D6C-FD6A04BADAC5}"/>
              </a:ext>
            </a:extLst>
          </p:cNvPr>
          <p:cNvSpPr txBox="1"/>
          <p:nvPr/>
        </p:nvSpPr>
        <p:spPr>
          <a:xfrm>
            <a:off x="6194191" y="4135644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sadness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AA5B6D3F-66CD-81B5-B86D-E47EFB21E47A}"/>
              </a:ext>
            </a:extLst>
          </p:cNvPr>
          <p:cNvSpPr txBox="1"/>
          <p:nvPr/>
        </p:nvSpPr>
        <p:spPr>
          <a:xfrm>
            <a:off x="6194191" y="4944383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happiness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EF8665BF-3962-B336-9903-20BC6419F478}"/>
              </a:ext>
            </a:extLst>
          </p:cNvPr>
          <p:cNvSpPr txBox="1"/>
          <p:nvPr/>
        </p:nvSpPr>
        <p:spPr>
          <a:xfrm>
            <a:off x="9120517" y="2526108"/>
            <a:ext cx="2664000" cy="578882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pack of lies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E706696A-C5A0-0806-35B8-9C45657C5BF3}"/>
              </a:ext>
            </a:extLst>
          </p:cNvPr>
          <p:cNvSpPr txBox="1"/>
          <p:nvPr/>
        </p:nvSpPr>
        <p:spPr>
          <a:xfrm>
            <a:off x="9120517" y="3323168"/>
            <a:ext cx="2664000" cy="578882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school of fish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E3D3E557-B39B-0318-B559-0407FA65F47F}"/>
              </a:ext>
            </a:extLst>
          </p:cNvPr>
          <p:cNvSpPr txBox="1"/>
          <p:nvPr/>
        </p:nvSpPr>
        <p:spPr>
          <a:xfrm>
            <a:off x="9120517" y="4162115"/>
            <a:ext cx="2664000" cy="51077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gaggle of geese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39E2ADC8-A69F-2103-8B04-59A526D47995}"/>
              </a:ext>
            </a:extLst>
          </p:cNvPr>
          <p:cNvSpPr txBox="1"/>
          <p:nvPr/>
        </p:nvSpPr>
        <p:spPr>
          <a:xfrm>
            <a:off x="9120517" y="4970854"/>
            <a:ext cx="2664000" cy="51077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army of ants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A612ED6-EE5F-59EA-6DE9-C1D05850506A}"/>
              </a:ext>
            </a:extLst>
          </p:cNvPr>
          <p:cNvSpPr txBox="1">
            <a:spLocks/>
          </p:cNvSpPr>
          <p:nvPr/>
        </p:nvSpPr>
        <p:spPr>
          <a:xfrm>
            <a:off x="407482" y="137652"/>
            <a:ext cx="11377035" cy="1335068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nouns are on </a:t>
            </a:r>
            <a:r>
              <a:rPr lang="en-GB" b="1" u="sng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orange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8126BF16-03D1-9EB9-E19D-8A80846561C0}"/>
              </a:ext>
            </a:extLst>
          </p:cNvPr>
          <p:cNvSpPr txBox="1">
            <a:spLocks/>
          </p:cNvSpPr>
          <p:nvPr/>
        </p:nvSpPr>
        <p:spPr>
          <a:xfrm>
            <a:off x="407481" y="5751463"/>
            <a:ext cx="11377035" cy="856158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They are </a:t>
            </a:r>
            <a:r>
              <a:rPr lang="en-GB" sz="3200" i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abstract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nouns. </a:t>
            </a:r>
          </a:p>
        </p:txBody>
      </p:sp>
    </p:spTree>
    <p:extLst>
      <p:ext uri="{BB962C8B-B14F-4D97-AF65-F5344CB8AC3E}">
        <p14:creationId xmlns:p14="http://schemas.microsoft.com/office/powerpoint/2010/main" val="28340545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2" grpId="0" animBg="1"/>
      <p:bldP spid="35" grpId="0" animBg="1"/>
      <p:bldP spid="4" grpId="0" animBg="1"/>
      <p:bldP spid="6" grpId="0" animBg="1"/>
      <p:bldP spid="9" grpId="0" animBg="1"/>
      <p:bldP spid="12" grpId="0" animBg="1"/>
      <p:bldP spid="13" grpId="0" animBg="1"/>
      <p:bldP spid="16" grpId="0" animBg="1"/>
      <p:bldP spid="17" grpId="0" animBg="1"/>
      <p:bldP spid="18" grpId="0" animBg="1"/>
      <p:bldP spid="26" grpId="0" animBg="1"/>
      <p:bldP spid="27" grpId="0" animBg="1"/>
      <p:bldP spid="28" grpId="0" animBg="1"/>
      <p:bldP spid="29" grpId="0" animBg="1"/>
      <p:bldP spid="8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50CE456-07A1-9C02-B9D7-F7555D5B07E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9F5774F6-D1EA-E61B-DD99-48C45BDF159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38122E25-40AD-9D26-B755-FA455FC9A6A5}"/>
              </a:ext>
            </a:extLst>
          </p:cNvPr>
          <p:cNvSpPr txBox="1"/>
          <p:nvPr/>
        </p:nvSpPr>
        <p:spPr>
          <a:xfrm>
            <a:off x="6187339" y="1690898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bravery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1FF0D094-9480-0F7B-E568-798600776359}"/>
              </a:ext>
            </a:extLst>
          </p:cNvPr>
          <p:cNvSpPr txBox="1"/>
          <p:nvPr/>
        </p:nvSpPr>
        <p:spPr>
          <a:xfrm>
            <a:off x="6187339" y="2499637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loneliness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5864F8CF-D11E-82E3-C74D-EC48955EF58C}"/>
              </a:ext>
            </a:extLst>
          </p:cNvPr>
          <p:cNvSpPr txBox="1"/>
          <p:nvPr/>
        </p:nvSpPr>
        <p:spPr>
          <a:xfrm>
            <a:off x="6187337" y="3296697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courage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68A12782-AA3C-212F-9D1F-5EB9247F9EA0}"/>
              </a:ext>
            </a:extLst>
          </p:cNvPr>
          <p:cNvSpPr txBox="1"/>
          <p:nvPr/>
        </p:nvSpPr>
        <p:spPr>
          <a:xfrm>
            <a:off x="6194191" y="4135644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sadness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3677D416-C141-8554-6330-5F75289AA3A5}"/>
              </a:ext>
            </a:extLst>
          </p:cNvPr>
          <p:cNvSpPr txBox="1"/>
          <p:nvPr/>
        </p:nvSpPr>
        <p:spPr>
          <a:xfrm>
            <a:off x="6194191" y="4944383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happiness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E2BF197F-657A-31C6-2D77-DF633DE28F5F}"/>
              </a:ext>
            </a:extLst>
          </p:cNvPr>
          <p:cNvSpPr txBox="1">
            <a:spLocks/>
          </p:cNvSpPr>
          <p:nvPr/>
        </p:nvSpPr>
        <p:spPr>
          <a:xfrm>
            <a:off x="407482" y="1690899"/>
            <a:ext cx="5450393" cy="988506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</a:t>
            </a:r>
            <a:r>
              <a:rPr lang="en-GB" sz="3600" b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touch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them?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B5F09971-B9E2-2E8E-8B1B-C415EC389DD7}"/>
              </a:ext>
            </a:extLst>
          </p:cNvPr>
          <p:cNvSpPr txBox="1">
            <a:spLocks/>
          </p:cNvSpPr>
          <p:nvPr/>
        </p:nvSpPr>
        <p:spPr>
          <a:xfrm>
            <a:off x="407482" y="157316"/>
            <a:ext cx="11377035" cy="1342635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do abstract nouns have in common?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BCE7AA04-E0DC-FC25-242A-7F29681941AB}"/>
              </a:ext>
            </a:extLst>
          </p:cNvPr>
          <p:cNvSpPr txBox="1">
            <a:spLocks/>
          </p:cNvSpPr>
          <p:nvPr/>
        </p:nvSpPr>
        <p:spPr>
          <a:xfrm>
            <a:off x="407482" y="3147388"/>
            <a:ext cx="5450393" cy="988506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</a:t>
            </a:r>
            <a:r>
              <a:rPr lang="en-GB" sz="3600" b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see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them?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AE4CB803-6E23-B822-247C-CA7868D4F17D}"/>
              </a:ext>
            </a:extLst>
          </p:cNvPr>
          <p:cNvSpPr txBox="1">
            <a:spLocks/>
          </p:cNvSpPr>
          <p:nvPr/>
        </p:nvSpPr>
        <p:spPr>
          <a:xfrm>
            <a:off x="407482" y="4603877"/>
            <a:ext cx="5450393" cy="988506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</a:t>
            </a:r>
            <a:r>
              <a:rPr lang="en-GB" sz="3600" b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hear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them?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EFA9462-D65B-11ED-B83A-41EB1974AFC4}"/>
              </a:ext>
            </a:extLst>
          </p:cNvPr>
          <p:cNvSpPr txBox="1">
            <a:spLocks/>
          </p:cNvSpPr>
          <p:nvPr/>
        </p:nvSpPr>
        <p:spPr>
          <a:xfrm>
            <a:off x="9180799" y="1657268"/>
            <a:ext cx="2715926" cy="3935116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noun you can’t touch, see or hear is called an </a:t>
            </a:r>
            <a:r>
              <a:rPr lang="en-GB" sz="32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abstract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noun.</a:t>
            </a:r>
          </a:p>
        </p:txBody>
      </p:sp>
    </p:spTree>
    <p:extLst>
      <p:ext uri="{BB962C8B-B14F-4D97-AF65-F5344CB8AC3E}">
        <p14:creationId xmlns:p14="http://schemas.microsoft.com/office/powerpoint/2010/main" val="16842396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 animBg="1"/>
      <p:bldP spid="14" grpId="0" animBg="1"/>
      <p:bldP spid="2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9449511-C762-0D9C-7CC3-1220990AFE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5C7B9DD5-871B-9C61-26DD-4DF02A5B489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FB29FFF-C4FA-FF2B-58FF-30814399F27B}"/>
              </a:ext>
            </a:extLst>
          </p:cNvPr>
          <p:cNvSpPr txBox="1">
            <a:spLocks/>
          </p:cNvSpPr>
          <p:nvPr/>
        </p:nvSpPr>
        <p:spPr>
          <a:xfrm>
            <a:off x="3297411" y="1664427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Monday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B95F829-0279-F78D-90D2-91571E03FB55}"/>
              </a:ext>
            </a:extLst>
          </p:cNvPr>
          <p:cNvSpPr txBox="1"/>
          <p:nvPr/>
        </p:nvSpPr>
        <p:spPr>
          <a:xfrm>
            <a:off x="6187339" y="1690898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bravery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DEDAEB09-D132-3B1B-B3F0-E6D6C53A94A2}"/>
              </a:ext>
            </a:extLst>
          </p:cNvPr>
          <p:cNvSpPr txBox="1"/>
          <p:nvPr/>
        </p:nvSpPr>
        <p:spPr>
          <a:xfrm>
            <a:off x="9120517" y="1690898"/>
            <a:ext cx="2664000" cy="578882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pride of lions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F4D5ED7-0224-6E6E-D7E1-9A7B08F8577E}"/>
              </a:ext>
            </a:extLst>
          </p:cNvPr>
          <p:cNvSpPr txBox="1"/>
          <p:nvPr/>
        </p:nvSpPr>
        <p:spPr>
          <a:xfrm>
            <a:off x="407483" y="1664427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table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FDCFC3C-6103-BD97-2460-2F355EFE1D25}"/>
              </a:ext>
            </a:extLst>
          </p:cNvPr>
          <p:cNvSpPr txBox="1"/>
          <p:nvPr/>
        </p:nvSpPr>
        <p:spPr>
          <a:xfrm>
            <a:off x="407482" y="2485572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chairs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EB3050E-1099-3DD0-3671-0C6C7A94B3C5}"/>
              </a:ext>
            </a:extLst>
          </p:cNvPr>
          <p:cNvSpPr txBox="1"/>
          <p:nvPr/>
        </p:nvSpPr>
        <p:spPr>
          <a:xfrm>
            <a:off x="407482" y="3306717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room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B1BD29D-DDA8-1EA2-F2AC-A18E3DE79F5B}"/>
              </a:ext>
            </a:extLst>
          </p:cNvPr>
          <p:cNvSpPr txBox="1"/>
          <p:nvPr/>
        </p:nvSpPr>
        <p:spPr>
          <a:xfrm>
            <a:off x="407482" y="4127862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brothers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2A266B3-A9F9-2824-7274-DD19D91C53CE}"/>
              </a:ext>
            </a:extLst>
          </p:cNvPr>
          <p:cNvSpPr txBox="1"/>
          <p:nvPr/>
        </p:nvSpPr>
        <p:spPr>
          <a:xfrm>
            <a:off x="407482" y="4949009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teacher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E12E8006-51B1-B846-EAC6-38E91C71AADE}"/>
              </a:ext>
            </a:extLst>
          </p:cNvPr>
          <p:cNvSpPr txBox="1">
            <a:spLocks/>
          </p:cNvSpPr>
          <p:nvPr/>
        </p:nvSpPr>
        <p:spPr>
          <a:xfrm>
            <a:off x="3297411" y="2487210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England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77C61561-3B40-EAEC-075D-34EC342E7EC5}"/>
              </a:ext>
            </a:extLst>
          </p:cNvPr>
          <p:cNvSpPr txBox="1">
            <a:spLocks/>
          </p:cNvSpPr>
          <p:nvPr/>
        </p:nvSpPr>
        <p:spPr>
          <a:xfrm>
            <a:off x="3297411" y="3306717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December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65579F1F-0E34-99F7-5AB7-978967BB5DBD}"/>
              </a:ext>
            </a:extLst>
          </p:cNvPr>
          <p:cNvSpPr txBox="1">
            <a:spLocks/>
          </p:cNvSpPr>
          <p:nvPr/>
        </p:nvSpPr>
        <p:spPr>
          <a:xfrm>
            <a:off x="3297411" y="4135644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London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992312B1-800B-F20C-9F37-F68B2F6E4490}"/>
              </a:ext>
            </a:extLst>
          </p:cNvPr>
          <p:cNvSpPr txBox="1">
            <a:spLocks/>
          </p:cNvSpPr>
          <p:nvPr/>
        </p:nvSpPr>
        <p:spPr>
          <a:xfrm>
            <a:off x="3290557" y="4949009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28349A78-D99A-A9ED-BBBE-34DA74A30E6B}"/>
              </a:ext>
            </a:extLst>
          </p:cNvPr>
          <p:cNvSpPr txBox="1"/>
          <p:nvPr/>
        </p:nvSpPr>
        <p:spPr>
          <a:xfrm>
            <a:off x="6187339" y="2499637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loneliness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CE594BDC-40DA-434F-3320-CA9552F8DBCB}"/>
              </a:ext>
            </a:extLst>
          </p:cNvPr>
          <p:cNvSpPr txBox="1"/>
          <p:nvPr/>
        </p:nvSpPr>
        <p:spPr>
          <a:xfrm>
            <a:off x="6187337" y="3296697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courage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E1EB90A5-A971-24BB-DCEE-F1C29DA6E465}"/>
              </a:ext>
            </a:extLst>
          </p:cNvPr>
          <p:cNvSpPr txBox="1"/>
          <p:nvPr/>
        </p:nvSpPr>
        <p:spPr>
          <a:xfrm>
            <a:off x="6194191" y="4135644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sadness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102DE3D5-CAD4-6669-333B-A1A514718A43}"/>
              </a:ext>
            </a:extLst>
          </p:cNvPr>
          <p:cNvSpPr txBox="1"/>
          <p:nvPr/>
        </p:nvSpPr>
        <p:spPr>
          <a:xfrm>
            <a:off x="6194191" y="4944383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happiness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85CF9323-DFB1-84D6-FAEF-DF7D83D0C700}"/>
              </a:ext>
            </a:extLst>
          </p:cNvPr>
          <p:cNvSpPr txBox="1"/>
          <p:nvPr/>
        </p:nvSpPr>
        <p:spPr>
          <a:xfrm>
            <a:off x="9120517" y="2526108"/>
            <a:ext cx="2664000" cy="578882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pack of lies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70FC580D-730A-27CE-AD84-C9346FEDF15C}"/>
              </a:ext>
            </a:extLst>
          </p:cNvPr>
          <p:cNvSpPr txBox="1"/>
          <p:nvPr/>
        </p:nvSpPr>
        <p:spPr>
          <a:xfrm>
            <a:off x="9120517" y="3323168"/>
            <a:ext cx="2664000" cy="578882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school of fish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F808625D-1BEF-4C86-A68B-B933A7333FA8}"/>
              </a:ext>
            </a:extLst>
          </p:cNvPr>
          <p:cNvSpPr txBox="1"/>
          <p:nvPr/>
        </p:nvSpPr>
        <p:spPr>
          <a:xfrm>
            <a:off x="9120517" y="4162115"/>
            <a:ext cx="2664000" cy="51077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gaggle of geese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4EF19BF5-8867-B67C-1983-A3699A74FB94}"/>
              </a:ext>
            </a:extLst>
          </p:cNvPr>
          <p:cNvSpPr txBox="1"/>
          <p:nvPr/>
        </p:nvSpPr>
        <p:spPr>
          <a:xfrm>
            <a:off x="9120517" y="4970854"/>
            <a:ext cx="2664000" cy="51077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army of ants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C100BC7F-FEAE-6B58-0F57-4D868AEB9F6E}"/>
              </a:ext>
            </a:extLst>
          </p:cNvPr>
          <p:cNvSpPr txBox="1">
            <a:spLocks/>
          </p:cNvSpPr>
          <p:nvPr/>
        </p:nvSpPr>
        <p:spPr>
          <a:xfrm>
            <a:off x="407482" y="137652"/>
            <a:ext cx="11377035" cy="1335068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nouns are on </a:t>
            </a:r>
            <a:r>
              <a:rPr lang="en-GB" b="1" u="sng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light blue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84DE1031-AA14-4844-B669-94E51D30C917}"/>
              </a:ext>
            </a:extLst>
          </p:cNvPr>
          <p:cNvSpPr txBox="1">
            <a:spLocks/>
          </p:cNvSpPr>
          <p:nvPr/>
        </p:nvSpPr>
        <p:spPr>
          <a:xfrm>
            <a:off x="407481" y="5751463"/>
            <a:ext cx="11377035" cy="856158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They are </a:t>
            </a:r>
            <a:r>
              <a:rPr lang="en-GB" sz="3200" i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collective nouns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22370085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35" grpId="0" animBg="1"/>
      <p:bldP spid="4" grpId="0" animBg="1"/>
      <p:bldP spid="6" grpId="0" animBg="1"/>
      <p:bldP spid="9" grpId="0" animBg="1"/>
      <p:bldP spid="12" grpId="0" animBg="1"/>
      <p:bldP spid="13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5" grpId="0" animBg="1"/>
      <p:bldP spid="8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50CE456-07A1-9C02-B9D7-F7555D5B07E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9F5774F6-D1EA-E61B-DD99-48C45BDF159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E2BF197F-657A-31C6-2D77-DF633DE28F5F}"/>
              </a:ext>
            </a:extLst>
          </p:cNvPr>
          <p:cNvSpPr txBox="1">
            <a:spLocks/>
          </p:cNvSpPr>
          <p:nvPr/>
        </p:nvSpPr>
        <p:spPr>
          <a:xfrm>
            <a:off x="407481" y="2543311"/>
            <a:ext cx="8403143" cy="740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there one of them or many?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B5F09971-B9E2-2E8E-8B1B-C415EC389DD7}"/>
              </a:ext>
            </a:extLst>
          </p:cNvPr>
          <p:cNvSpPr txBox="1">
            <a:spLocks/>
          </p:cNvSpPr>
          <p:nvPr/>
        </p:nvSpPr>
        <p:spPr>
          <a:xfrm>
            <a:off x="407482" y="157316"/>
            <a:ext cx="11377035" cy="1342635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Collective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are singular nouns describing a group of things. 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15A716A-6A4F-CED9-38EB-9C275CF93B83}"/>
              </a:ext>
            </a:extLst>
          </p:cNvPr>
          <p:cNvSpPr txBox="1"/>
          <p:nvPr/>
        </p:nvSpPr>
        <p:spPr>
          <a:xfrm>
            <a:off x="9120517" y="1690898"/>
            <a:ext cx="2664000" cy="578882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pride of lions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AEFFFCC-D7B8-F397-9451-F3C700BF578D}"/>
              </a:ext>
            </a:extLst>
          </p:cNvPr>
          <p:cNvSpPr txBox="1"/>
          <p:nvPr/>
        </p:nvSpPr>
        <p:spPr>
          <a:xfrm>
            <a:off x="9120517" y="2526108"/>
            <a:ext cx="2664000" cy="578882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pack of lies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8A2FE2D-D18A-711C-7245-E46559D94E21}"/>
              </a:ext>
            </a:extLst>
          </p:cNvPr>
          <p:cNvSpPr txBox="1"/>
          <p:nvPr/>
        </p:nvSpPr>
        <p:spPr>
          <a:xfrm>
            <a:off x="9120517" y="3323168"/>
            <a:ext cx="2664000" cy="578882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school of fish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C94AC6F-4F2C-90DD-BE4E-8711D170E08F}"/>
              </a:ext>
            </a:extLst>
          </p:cNvPr>
          <p:cNvSpPr txBox="1"/>
          <p:nvPr/>
        </p:nvSpPr>
        <p:spPr>
          <a:xfrm>
            <a:off x="9120517" y="4162115"/>
            <a:ext cx="2664000" cy="51077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gaggle of geese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6586051-FEAB-CD9D-EF7D-701B6870BA0C}"/>
              </a:ext>
            </a:extLst>
          </p:cNvPr>
          <p:cNvSpPr txBox="1"/>
          <p:nvPr/>
        </p:nvSpPr>
        <p:spPr>
          <a:xfrm>
            <a:off x="9120517" y="4970854"/>
            <a:ext cx="2664000" cy="51077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army of ants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96DDFFA8-A5FB-B3FC-7D29-C46844F999B8}"/>
              </a:ext>
            </a:extLst>
          </p:cNvPr>
          <p:cNvSpPr txBox="1">
            <a:spLocks/>
          </p:cNvSpPr>
          <p:nvPr/>
        </p:nvSpPr>
        <p:spPr>
          <a:xfrm>
            <a:off x="407481" y="4302467"/>
            <a:ext cx="8403143" cy="722126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is correct?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8ED7FCDE-3E79-CEC5-27CD-FFFFCC874B2B}"/>
              </a:ext>
            </a:extLst>
          </p:cNvPr>
          <p:cNvSpPr txBox="1">
            <a:spLocks/>
          </p:cNvSpPr>
          <p:nvPr/>
        </p:nvSpPr>
        <p:spPr>
          <a:xfrm>
            <a:off x="407480" y="3431882"/>
            <a:ext cx="4078793" cy="722126"/>
          </a:xfrm>
          <a:prstGeom prst="roundRect">
            <a:avLst>
              <a:gd name="adj" fmla="val 11531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pride of lions </a:t>
            </a:r>
            <a:r>
              <a:rPr lang="en-GB" sz="36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attacks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409C21D4-801D-95B4-2E4E-CAC194CC0381}"/>
              </a:ext>
            </a:extLst>
          </p:cNvPr>
          <p:cNvSpPr txBox="1">
            <a:spLocks/>
          </p:cNvSpPr>
          <p:nvPr/>
        </p:nvSpPr>
        <p:spPr>
          <a:xfrm>
            <a:off x="4731831" y="3439989"/>
            <a:ext cx="4078793" cy="722126"/>
          </a:xfrm>
          <a:prstGeom prst="roundRect">
            <a:avLst>
              <a:gd name="adj" fmla="val 11531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pride of lions </a:t>
            </a:r>
            <a:r>
              <a:rPr lang="en-GB" sz="36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attack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7D9F65EB-5F4C-D5BC-AEC9-E87806B688E8}"/>
              </a:ext>
            </a:extLst>
          </p:cNvPr>
          <p:cNvSpPr txBox="1">
            <a:spLocks/>
          </p:cNvSpPr>
          <p:nvPr/>
        </p:nvSpPr>
        <p:spPr>
          <a:xfrm>
            <a:off x="407481" y="1672726"/>
            <a:ext cx="8403143" cy="722126"/>
          </a:xfrm>
          <a:prstGeom prst="roundRect">
            <a:avLst>
              <a:gd name="adj" fmla="val 11531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pride of lions.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E46F9C3F-7E5E-6F0A-C336-2CE309F5ABBA}"/>
              </a:ext>
            </a:extLst>
          </p:cNvPr>
          <p:cNvSpPr txBox="1">
            <a:spLocks/>
          </p:cNvSpPr>
          <p:nvPr/>
        </p:nvSpPr>
        <p:spPr>
          <a:xfrm>
            <a:off x="407481" y="5173052"/>
            <a:ext cx="8403143" cy="722126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verb must </a:t>
            </a:r>
            <a:r>
              <a:rPr lang="en-GB" sz="3600" i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agree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with the noun!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83D94339-2281-E4A1-A0BA-6AB74C23ED15}"/>
              </a:ext>
            </a:extLst>
          </p:cNvPr>
          <p:cNvSpPr txBox="1">
            <a:spLocks/>
          </p:cNvSpPr>
          <p:nvPr/>
        </p:nvSpPr>
        <p:spPr>
          <a:xfrm>
            <a:off x="407481" y="6043637"/>
            <a:ext cx="8403143" cy="722126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As there is 1 pride of lions (but many lions)</a:t>
            </a:r>
          </a:p>
        </p:txBody>
      </p:sp>
    </p:spTree>
    <p:extLst>
      <p:ext uri="{BB962C8B-B14F-4D97-AF65-F5344CB8AC3E}">
        <p14:creationId xmlns:p14="http://schemas.microsoft.com/office/powerpoint/2010/main" val="33861382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2" grpId="0" animBg="1"/>
      <p:bldP spid="13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B862EF98-BD2D-8432-DC19-F6216166728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2809" y="1493075"/>
            <a:ext cx="3037924" cy="860979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40000" lnSpcReduction="20000"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sort the words?</a:t>
            </a:r>
          </a:p>
          <a:p>
            <a:pPr marL="0" indent="0" algn="ctr">
              <a:buNone/>
            </a:pPr>
            <a:r>
              <a:rPr lang="en-GB" sz="2600" dirty="0">
                <a:solidFill>
                  <a:schemeClr val="bg1"/>
                </a:solidFill>
              </a:rPr>
              <a:t>Click on the words to reveal the answers. </a:t>
            </a:r>
            <a:endParaRPr lang="en-GB" sz="2600" b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E5D7B89-D295-144A-4C37-2529AC219181}"/>
              </a:ext>
            </a:extLst>
          </p:cNvPr>
          <p:cNvSpPr txBox="1">
            <a:spLocks/>
          </p:cNvSpPr>
          <p:nvPr/>
        </p:nvSpPr>
        <p:spPr>
          <a:xfrm>
            <a:off x="3552825" y="1493075"/>
            <a:ext cx="1737034" cy="894504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Concrete Nouns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D4AF35E5-D7C5-C3CC-28BB-D8DD5236EFE8}"/>
              </a:ext>
            </a:extLst>
          </p:cNvPr>
          <p:cNvSpPr txBox="1">
            <a:spLocks/>
          </p:cNvSpPr>
          <p:nvPr/>
        </p:nvSpPr>
        <p:spPr>
          <a:xfrm>
            <a:off x="192808" y="2511583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table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37D8C83E-792E-6371-7EDC-B909DF913074}"/>
              </a:ext>
            </a:extLst>
          </p:cNvPr>
          <p:cNvSpPr txBox="1">
            <a:spLocks/>
          </p:cNvSpPr>
          <p:nvPr/>
        </p:nvSpPr>
        <p:spPr>
          <a:xfrm>
            <a:off x="192808" y="3246145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army of ants</a:t>
            </a:r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89E8D4A0-414F-1786-B948-89431118F65A}"/>
              </a:ext>
            </a:extLst>
          </p:cNvPr>
          <p:cNvSpPr txBox="1">
            <a:spLocks/>
          </p:cNvSpPr>
          <p:nvPr/>
        </p:nvSpPr>
        <p:spPr>
          <a:xfrm>
            <a:off x="1825066" y="3246145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love</a:t>
            </a:r>
          </a:p>
        </p:txBody>
      </p:sp>
      <p:sp>
        <p:nvSpPr>
          <p:cNvPr id="29" name="Title 1">
            <a:extLst>
              <a:ext uri="{FF2B5EF4-FFF2-40B4-BE49-F238E27FC236}">
                <a16:creationId xmlns:a16="http://schemas.microsoft.com/office/drawing/2014/main" id="{6D482227-CC86-CE54-9C0A-23910B118991}"/>
              </a:ext>
            </a:extLst>
          </p:cNvPr>
          <p:cNvSpPr txBox="1">
            <a:spLocks/>
          </p:cNvSpPr>
          <p:nvPr/>
        </p:nvSpPr>
        <p:spPr>
          <a:xfrm>
            <a:off x="192808" y="4715269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classroom</a:t>
            </a: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01CE0B5B-C9F8-6AD3-6CC6-F6D3E8DA3367}"/>
              </a:ext>
            </a:extLst>
          </p:cNvPr>
          <p:cNvSpPr txBox="1">
            <a:spLocks/>
          </p:cNvSpPr>
          <p:nvPr/>
        </p:nvSpPr>
        <p:spPr>
          <a:xfrm>
            <a:off x="192808" y="3980707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teacher</a:t>
            </a:r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id="{238E32B8-D74C-C400-EC22-165D9B93717A}"/>
              </a:ext>
            </a:extLst>
          </p:cNvPr>
          <p:cNvSpPr txBox="1">
            <a:spLocks/>
          </p:cNvSpPr>
          <p:nvPr/>
        </p:nvSpPr>
        <p:spPr>
          <a:xfrm>
            <a:off x="1825066" y="2511583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Christmas</a:t>
            </a:r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5EA5982F-6F9E-629F-8BC5-67C37C6C4B70}"/>
              </a:ext>
            </a:extLst>
          </p:cNvPr>
          <p:cNvSpPr txBox="1">
            <a:spLocks/>
          </p:cNvSpPr>
          <p:nvPr/>
        </p:nvSpPr>
        <p:spPr>
          <a:xfrm>
            <a:off x="1825066" y="3980707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Mr Jones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13B8606D-7BB4-40CB-27B7-BE96F4146BC2}"/>
              </a:ext>
            </a:extLst>
          </p:cNvPr>
          <p:cNvSpPr txBox="1">
            <a:spLocks/>
          </p:cNvSpPr>
          <p:nvPr/>
        </p:nvSpPr>
        <p:spPr>
          <a:xfrm>
            <a:off x="1825066" y="4715269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pride </a:t>
            </a:r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of lions</a:t>
            </a:r>
          </a:p>
        </p:txBody>
      </p: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4407B014-DA46-B222-60AD-09D849244659}"/>
              </a:ext>
            </a:extLst>
          </p:cNvPr>
          <p:cNvCxnSpPr>
            <a:cxnSpLocks/>
          </p:cNvCxnSpPr>
          <p:nvPr/>
        </p:nvCxnSpPr>
        <p:spPr>
          <a:xfrm>
            <a:off x="7683281" y="2452529"/>
            <a:ext cx="0" cy="4278419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itle 1">
            <a:extLst>
              <a:ext uri="{FF2B5EF4-FFF2-40B4-BE49-F238E27FC236}">
                <a16:creationId xmlns:a16="http://schemas.microsoft.com/office/drawing/2014/main" id="{4218D7F5-CB77-4435-A646-6B0447FE5168}"/>
              </a:ext>
            </a:extLst>
          </p:cNvPr>
          <p:cNvSpPr txBox="1">
            <a:spLocks/>
          </p:cNvSpPr>
          <p:nvPr/>
        </p:nvSpPr>
        <p:spPr>
          <a:xfrm>
            <a:off x="5739107" y="1493075"/>
            <a:ext cx="1737034" cy="894504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Proper Nouns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8851ED0F-7079-825B-2B68-5E651BD59C0C}"/>
              </a:ext>
            </a:extLst>
          </p:cNvPr>
          <p:cNvSpPr txBox="1">
            <a:spLocks/>
          </p:cNvSpPr>
          <p:nvPr/>
        </p:nvSpPr>
        <p:spPr>
          <a:xfrm>
            <a:off x="7925389" y="1482042"/>
            <a:ext cx="1737034" cy="894504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Abstract Nouns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6EB54F80-21F6-91ED-DEAD-1DA8B61B3A88}"/>
              </a:ext>
            </a:extLst>
          </p:cNvPr>
          <p:cNvCxnSpPr>
            <a:cxnSpLocks/>
          </p:cNvCxnSpPr>
          <p:nvPr/>
        </p:nvCxnSpPr>
        <p:spPr>
          <a:xfrm>
            <a:off x="5521106" y="2452529"/>
            <a:ext cx="0" cy="4278419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itle 1">
            <a:extLst>
              <a:ext uri="{FF2B5EF4-FFF2-40B4-BE49-F238E27FC236}">
                <a16:creationId xmlns:a16="http://schemas.microsoft.com/office/drawing/2014/main" id="{BF6EF441-4AC9-CA99-5211-864507A58B64}"/>
              </a:ext>
            </a:extLst>
          </p:cNvPr>
          <p:cNvSpPr txBox="1">
            <a:spLocks/>
          </p:cNvSpPr>
          <p:nvPr/>
        </p:nvSpPr>
        <p:spPr>
          <a:xfrm>
            <a:off x="192808" y="5449831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courage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FD2C80DC-B950-708A-2EB0-F6DAAAC9F091}"/>
              </a:ext>
            </a:extLst>
          </p:cNvPr>
          <p:cNvSpPr txBox="1">
            <a:spLocks/>
          </p:cNvSpPr>
          <p:nvPr/>
        </p:nvSpPr>
        <p:spPr>
          <a:xfrm>
            <a:off x="1825066" y="5449831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Monday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D3A3774-7133-1E32-D796-EC06932E7C97}"/>
              </a:ext>
            </a:extLst>
          </p:cNvPr>
          <p:cNvSpPr txBox="1">
            <a:spLocks/>
          </p:cNvSpPr>
          <p:nvPr/>
        </p:nvSpPr>
        <p:spPr>
          <a:xfrm>
            <a:off x="10111672" y="1493075"/>
            <a:ext cx="1737034" cy="894504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Collective  Nouns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4568685E-7131-2694-E761-282D542CB6E7}"/>
              </a:ext>
            </a:extLst>
          </p:cNvPr>
          <p:cNvCxnSpPr>
            <a:cxnSpLocks/>
          </p:cNvCxnSpPr>
          <p:nvPr/>
        </p:nvCxnSpPr>
        <p:spPr>
          <a:xfrm>
            <a:off x="9874031" y="2452529"/>
            <a:ext cx="0" cy="4278419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itle 1">
            <a:extLst>
              <a:ext uri="{FF2B5EF4-FFF2-40B4-BE49-F238E27FC236}">
                <a16:creationId xmlns:a16="http://schemas.microsoft.com/office/drawing/2014/main" id="{435ADC95-2193-EE79-69B8-C7A3010824DB}"/>
              </a:ext>
            </a:extLst>
          </p:cNvPr>
          <p:cNvSpPr txBox="1">
            <a:spLocks/>
          </p:cNvSpPr>
          <p:nvPr/>
        </p:nvSpPr>
        <p:spPr>
          <a:xfrm>
            <a:off x="192808" y="6153915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England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7234AE4E-A5BC-55EB-D0BB-EB13767F00CC}"/>
              </a:ext>
            </a:extLst>
          </p:cNvPr>
          <p:cNvSpPr txBox="1">
            <a:spLocks/>
          </p:cNvSpPr>
          <p:nvPr/>
        </p:nvSpPr>
        <p:spPr>
          <a:xfrm>
            <a:off x="1825066" y="6153915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country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BBD5341-E608-41D1-2413-D78E7E16A2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2900" y="222863"/>
            <a:ext cx="11506200" cy="1202675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algn="ctr"/>
            <a:r>
              <a:rPr lang="en-GB" sz="54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0" name="Picture 9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ADE207A0-110E-5F74-3FA0-71433A5E4EF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42401" y="-544069"/>
            <a:ext cx="976909" cy="13682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05213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-3.7037E-7 L -0.24675 0.10972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344" y="548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2.22222E-6 L 0.51459 -0.10834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729" y="-541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3 0.00047 L 0.28515 -0.10926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193" y="-548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3.7037E-7 L 0.28515 -0.10046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258" y="-502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91 -3.33333E-6 L 0.28594 -3.33333E-6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492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562 2.22222E-6 L 0.82969 -0.11389 " pathEditMode="relative" rAng="0" ptsTypes="AA">
                                      <p:cBhvr>
                                        <p:cTn id="31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0703" y="-569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3.33333E-6 L 0.33985 -0.00555 " pathEditMode="relative" rAng="0" ptsTypes="AA">
                                      <p:cBhvr>
                                        <p:cTn id="36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992" y="-2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3.7037E-6 L 0.33334 -0.10926 " pathEditMode="relative" rAng="0" ptsTypes="AA">
                                      <p:cBhvr>
                                        <p:cTn id="41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667" y="-546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3.7037E-7 L 0.69193 -0.225 " pathEditMode="relative" rAng="0" ptsTypes="AA">
                                      <p:cBhvr>
                                        <p:cTn id="46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596" y="-1125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3 0.00047 L 0.64687 -0.325 " pathEditMode="relative" rAng="0" ptsTypes="AA">
                                      <p:cBhvr>
                                        <p:cTn id="51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279" y="-1627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4.07407E-6 L 0.32943 -0.22129 " pathEditMode="relative" rAng="0" ptsTypes="AA">
                                      <p:cBhvr>
                                        <p:cTn id="56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471" y="-1106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3 0.00046 L 0.46797 -0.22546 " pathEditMode="relative" rAng="0" ptsTypes="AA">
                                      <p:cBhvr>
                                        <p:cTn id="61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333" y="-1129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1.85185E-6 L 0.15365 -0.20463 " pathEditMode="relative" rAng="0" ptsTypes="AA">
                                      <p:cBhvr>
                                        <p:cTn id="6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682" y="-102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  <p:bldLst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17" grpId="0" animBg="1"/>
      <p:bldP spid="18" grpId="0" animBg="1"/>
      <p:bldP spid="16" grpId="0" animBg="1"/>
      <p:bldP spid="19" grpId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502993EB-BEC5-A1F4-818A-FAC580D80C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/>
        </p:nvGraphicFramePr>
        <p:xfrm>
          <a:off x="104775" y="79023"/>
          <a:ext cx="11982451" cy="63313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295650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  <a:gridCol w="3485797">
                  <a:extLst>
                    <a:ext uri="{9D8B030D-6E8A-4147-A177-3AD203B41FA5}">
                      <a16:colId xmlns:a16="http://schemas.microsoft.com/office/drawing/2014/main" val="3218423113"/>
                    </a:ext>
                  </a:extLst>
                </a:gridCol>
                <a:gridCol w="3677003">
                  <a:extLst>
                    <a:ext uri="{9D8B030D-6E8A-4147-A177-3AD203B41FA5}">
                      <a16:colId xmlns:a16="http://schemas.microsoft.com/office/drawing/2014/main" val="3479947622"/>
                    </a:ext>
                  </a:extLst>
                </a:gridCol>
                <a:gridCol w="1524001">
                  <a:extLst>
                    <a:ext uri="{9D8B030D-6E8A-4147-A177-3AD203B41FA5}">
                      <a16:colId xmlns:a16="http://schemas.microsoft.com/office/drawing/2014/main" val="118736995"/>
                    </a:ext>
                  </a:extLst>
                </a:gridCol>
              </a:tblGrid>
              <a:tr h="418311">
                <a:tc>
                  <a:txBody>
                    <a:bodyPr/>
                    <a:lstStyle/>
                    <a:p>
                      <a:r>
                        <a:rPr lang="en-GB" sz="2000" dirty="0"/>
                        <a:t>Topic 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GB" sz="2000" dirty="0"/>
                        <a:t>Example Question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sz="4400" dirty="0"/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/>
                        <a:t>Code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592372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noun – Introduction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noun!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The dog barks loudly.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GNoun1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827501023"/>
                  </a:ext>
                </a:extLst>
              </a:tr>
              <a:tr h="59237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nouns – Two nouns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nouns!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The dog barks at the cat.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GNoun5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919889994"/>
                  </a:ext>
                </a:extLst>
              </a:tr>
              <a:tr h="592372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Types of nouns - Common or proper noun?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Is the noun '</a:t>
                      </a:r>
                      <a:r>
                        <a:rPr lang="en-GB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curtains</a:t>
                      </a: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' a common or proper noun?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Common/proper noun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GComProp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29674112"/>
                  </a:ext>
                </a:extLst>
              </a:tr>
              <a:tr h="592372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Types of nouns - Abstract noun.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abstract noun.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Beauty/school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GAbsNoun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064309331"/>
                  </a:ext>
                </a:extLst>
              </a:tr>
              <a:tr h="592372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Types of nouns - Abstract or concrete noun?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What sort of noun is </a:t>
                      </a:r>
                      <a:r>
                        <a:rPr lang="en-GB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ball</a:t>
                      </a: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Concrete/abstract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GAbstract2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594139676"/>
                  </a:ext>
                </a:extLst>
              </a:tr>
              <a:tr h="59237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Types of nouns - Abstract or proper noun?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What sort of noun is </a:t>
                      </a:r>
                      <a:r>
                        <a:rPr lang="en-GB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happiness</a:t>
                      </a: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Proper/abstract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GAbstract1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00990487"/>
                  </a:ext>
                </a:extLst>
              </a:tr>
              <a:tr h="592372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Types of nouns - Collective noun - A collective noun for a group of….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What is the traditional collective noun for a group of lions?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Pride/herd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GCollNoun1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848929827"/>
                  </a:ext>
                </a:extLst>
              </a:tr>
              <a:tr h="581642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Nouns - Types of nouns - Collective noun - Fill in the Blank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__________ of birds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Flock/herd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GNounType1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752368196"/>
                  </a:ext>
                </a:extLst>
              </a:tr>
              <a:tr h="592372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Nouns - Types of nouns - Abstract, collective or proper?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What type of noun is 'love'?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Abstract/proper/collective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GNounType2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148035971"/>
                  </a:ext>
                </a:extLst>
              </a:tr>
              <a:tr h="59237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Nouns - Types of nouns - abstract, collective, concrete or proper?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What type of noun is 'love'?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Abstract/proper/collective/concrete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GNounType3, GNounType4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162689059"/>
                  </a:ext>
                </a:extLst>
              </a:tr>
            </a:tbl>
          </a:graphicData>
        </a:graphic>
      </p:graphicFrame>
      <p:sp>
        <p:nvSpPr>
          <p:cNvPr id="2" name="Rectangle: Rounded Corners 1">
            <a:hlinkClick r:id="rId3"/>
            <a:extLst>
              <a:ext uri="{FF2B5EF4-FFF2-40B4-BE49-F238E27FC236}">
                <a16:creationId xmlns:a16="http://schemas.microsoft.com/office/drawing/2014/main" id="{0D861451-32EC-A82C-4800-4079B569781D}"/>
              </a:ext>
            </a:extLst>
          </p:cNvPr>
          <p:cNvSpPr/>
          <p:nvPr/>
        </p:nvSpPr>
        <p:spPr>
          <a:xfrm>
            <a:off x="3943857" y="6335474"/>
            <a:ext cx="5530727" cy="348901"/>
          </a:xfrm>
          <a:prstGeom prst="roundRect">
            <a:avLst/>
          </a:prstGeom>
          <a:solidFill>
            <a:srgbClr val="FF0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1486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9C34E6-7CBF-9FB6-AB1B-CE5C6139D9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2DAEEA8-98BB-922B-360E-C39B0E96D5D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038CD12-0B47-79FF-67FB-9DB6C1E38904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joined an amazing crew of intergalactic explorers.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509119B-9887-D522-F1AB-40DA885DCCAA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robot moved through the tunnel.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C8ED66C-ADDC-A56B-1BEC-533369C13603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joined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an amazing crew of intergalactic explorers.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1E16DCC-E784-2A60-E9E8-D734C9FE2891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Emile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joined an amazing </a:t>
            </a:r>
            <a:r>
              <a:rPr lang="en-GB" sz="2000" b="1" i="1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 crew 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of intergalactic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explorers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3894D8F-C2CE-5E92-B52E-513E38C1EBDE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laughed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youre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wasting the ships power trying to stop me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B57B8A3F-67D0-F407-74AA-338C74FABBAC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couldnt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access the data because it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wasnt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saved properly</a:t>
            </a:r>
          </a:p>
        </p:txBody>
      </p:sp>
    </p:spTree>
    <p:extLst>
      <p:ext uri="{BB962C8B-B14F-4D97-AF65-F5344CB8AC3E}">
        <p14:creationId xmlns:p14="http://schemas.microsoft.com/office/powerpoint/2010/main" val="14087146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19DBA7-928F-FFB4-86D6-21FE07C59EB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856CBEF-16BB-0BC6-7F4C-B1D28AAF83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1629490-B5D2-D8E5-06AD-976BDD9132E6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joined an amazing crew of intergalactic explorers.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5DE0208-EFCB-242E-D92E-071242C209C2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robot moved through the tunnel.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3F4A9F4-9F64-5693-901D-308564696A13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joined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an amazing crew of intergalactic explorers.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753E088-18B8-9351-0161-C8EEB6CB34B8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Emile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joined an amazing </a:t>
            </a:r>
            <a:r>
              <a:rPr lang="en-GB" sz="2000" b="1" i="1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 crew 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of intergalactic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explorers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10887C9-5457-3566-E5F2-588904535EE4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laughed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youre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wasting the ships power trying to stop me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C33A908B-9D82-5411-8493-EF27B6F85107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couldnt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access the data because it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wasnt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saved properly</a:t>
            </a:r>
          </a:p>
        </p:txBody>
      </p:sp>
    </p:spTree>
    <p:extLst>
      <p:ext uri="{BB962C8B-B14F-4D97-AF65-F5344CB8AC3E}">
        <p14:creationId xmlns:p14="http://schemas.microsoft.com/office/powerpoint/2010/main" val="22518078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0DC2B9A-F3AF-BCCF-CEEB-21348DEB701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AA545E3-53C1-06FA-AC99-71884957C15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A1227FB-A4C4-59F2-86AF-ECD6395547BB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joined an amazing crew of intergalactic explorers.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E19FCB1E-F395-BD22-7804-F3BF251FF09A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robot moved through the tunnel.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EBE7326-2B12-E4DF-55C8-5314B0FCE421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joined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an amazing crew of intergalactic explorers.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28F92D5-4760-7FB8-5CA8-9AFDEA150DE5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Emile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joined an amazing </a:t>
            </a:r>
            <a:r>
              <a:rPr lang="en-GB" sz="2000" b="1" i="1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 crew 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of intergalactic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explorers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911C040-7935-2225-EDEC-29B9D59C4222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laughed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youre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wasting the ships power trying to stop me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E7D7F346-ABA7-3D65-EAF9-F3BACEF2BCB6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couldnt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access the data because it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wasnt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saved properly</a:t>
            </a:r>
          </a:p>
        </p:txBody>
      </p:sp>
    </p:spTree>
    <p:extLst>
      <p:ext uri="{BB962C8B-B14F-4D97-AF65-F5344CB8AC3E}">
        <p14:creationId xmlns:p14="http://schemas.microsoft.com/office/powerpoint/2010/main" val="18126199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6D78DA-9707-026B-172B-FAFA594FF8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82241E7-9A8F-63FA-EC20-FB84997F38C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50F5B0F-C590-8708-0F7C-59CF2F1BEC10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joined an amazing crew of intergalactic explorers.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0A53FBC-1B79-E469-25A9-3D703B3CE8B4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robot moved through the tunnel.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6C85902-AF4A-CD59-79BA-A0A1E13F7EEF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joined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an amazing crew of intergalactic explorers.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E5379E8E-F705-E0B2-D337-81E23A1DB680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Emile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joined an amazing </a:t>
            </a:r>
            <a:r>
              <a:rPr lang="en-GB" sz="2000" b="1" i="1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 crew 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of intergalactic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explorers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496AA23-E8C5-6362-7878-A310BFF2CAD5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laughed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youre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wasting the ships power trying to stop me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D496BC6E-5202-ACB6-50F4-21E811615695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 couldn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 access the data because it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wasnt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saved properly</a:t>
            </a:r>
          </a:p>
        </p:txBody>
      </p:sp>
    </p:spTree>
    <p:extLst>
      <p:ext uri="{BB962C8B-B14F-4D97-AF65-F5344CB8AC3E}">
        <p14:creationId xmlns:p14="http://schemas.microsoft.com/office/powerpoint/2010/main" val="853248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5339</Words>
  <Application>Microsoft Office PowerPoint</Application>
  <PresentationFormat>Widescreen</PresentationFormat>
  <Paragraphs>854</Paragraphs>
  <Slides>57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57</vt:i4>
      </vt:variant>
    </vt:vector>
  </HeadingPairs>
  <TitlesOfParts>
    <vt:vector size="60" baseType="lpstr">
      <vt:lpstr>Arial</vt:lpstr>
      <vt:lpstr>Andika</vt:lpstr>
      <vt:lpstr>Office Theme</vt:lpstr>
      <vt:lpstr> How to Use this PowerPoint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Types of Nouns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AIMEE’S CHALLENGE!!!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4</cp:revision>
  <dcterms:created xsi:type="dcterms:W3CDTF">2022-05-31T09:42:07Z</dcterms:created>
  <dcterms:modified xsi:type="dcterms:W3CDTF">2026-08-18T12:44:13Z</dcterms:modified>
</cp:coreProperties>
</file>