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0"/>
  </p:notesMasterIdLst>
  <p:sldIdLst>
    <p:sldId id="2593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538" r:id="rId11"/>
    <p:sldId id="479" r:id="rId12"/>
    <p:sldId id="480" r:id="rId13"/>
    <p:sldId id="539" r:id="rId14"/>
    <p:sldId id="455" r:id="rId15"/>
    <p:sldId id="540" r:id="rId16"/>
    <p:sldId id="541" r:id="rId17"/>
    <p:sldId id="542" r:id="rId18"/>
    <p:sldId id="543" r:id="rId19"/>
    <p:sldId id="409" r:id="rId20"/>
    <p:sldId id="434" r:id="rId21"/>
    <p:sldId id="460" r:id="rId22"/>
    <p:sldId id="435" r:id="rId23"/>
    <p:sldId id="457" r:id="rId24"/>
    <p:sldId id="458" r:id="rId25"/>
    <p:sldId id="459" r:id="rId26"/>
    <p:sldId id="454" r:id="rId27"/>
    <p:sldId id="436" r:id="rId28"/>
    <p:sldId id="450" r:id="rId29"/>
    <p:sldId id="451" r:id="rId30"/>
    <p:sldId id="452" r:id="rId31"/>
    <p:sldId id="453" r:id="rId32"/>
    <p:sldId id="456" r:id="rId33"/>
    <p:sldId id="274" r:id="rId34"/>
    <p:sldId id="2594" r:id="rId35"/>
    <p:sldId id="2595" r:id="rId36"/>
    <p:sldId id="2596" r:id="rId37"/>
    <p:sldId id="2597" r:id="rId38"/>
    <p:sldId id="2598" r:id="rId39"/>
    <p:sldId id="2599" r:id="rId40"/>
    <p:sldId id="2600" r:id="rId41"/>
    <p:sldId id="2601" r:id="rId42"/>
    <p:sldId id="2602" r:id="rId43"/>
    <p:sldId id="2603" r:id="rId44"/>
    <p:sldId id="2604" r:id="rId45"/>
    <p:sldId id="2605" r:id="rId46"/>
    <p:sldId id="2606" r:id="rId47"/>
    <p:sldId id="2607" r:id="rId48"/>
    <p:sldId id="2608" r:id="rId49"/>
    <p:sldId id="2609" r:id="rId50"/>
    <p:sldId id="2610" r:id="rId51"/>
    <p:sldId id="2611" r:id="rId52"/>
    <p:sldId id="2612" r:id="rId53"/>
    <p:sldId id="489" r:id="rId54"/>
    <p:sldId id="381" r:id="rId55"/>
    <p:sldId id="490" r:id="rId56"/>
    <p:sldId id="506" r:id="rId57"/>
    <p:sldId id="504" r:id="rId58"/>
    <p:sldId id="491" r:id="rId59"/>
    <p:sldId id="392" r:id="rId60"/>
    <p:sldId id="481" r:id="rId61"/>
    <p:sldId id="493" r:id="rId62"/>
    <p:sldId id="495" r:id="rId63"/>
    <p:sldId id="525" r:id="rId64"/>
    <p:sldId id="535" r:id="rId65"/>
    <p:sldId id="536" r:id="rId66"/>
    <p:sldId id="537" r:id="rId67"/>
    <p:sldId id="476" r:id="rId68"/>
    <p:sldId id="385" r:id="rId69"/>
  </p:sldIdLst>
  <p:sldSz cx="12192000" cy="6858000"/>
  <p:notesSz cx="6858000" cy="9144000"/>
  <p:embeddedFontLst>
    <p:embeddedFont>
      <p:font typeface="Andika" panose="02000000000000000000" pitchFamily="2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60AB9C-38D3-4A5C-939E-E9C31D9EE4F7}" v="1" dt="2026-08-17T16:53:07.8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4.fntdata"/><Relationship Id="rId79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tableStyles" Target="tableStyles.xml"/><Relationship Id="rId8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8-17T16:53:16.375" v="22" actId="47"/>
      <pc:docMkLst>
        <pc:docMk/>
      </pc:docMkLst>
      <pc:sldChg chg="modSp mod">
        <pc:chgData name="Glen Jones" userId="e846aaca-4b24-4b13-b0d0-f2308e16b284" providerId="ADAL" clId="{ED47ACC3-9597-4D89-A1DC-43CF280EF274}" dt="2026-08-03T16:31:45.336" v="20" actId="20577"/>
        <pc:sldMkLst>
          <pc:docMk/>
          <pc:sldMk cId="2138357973" sldId="385"/>
        </pc:sldMkLst>
        <pc:graphicFrameChg chg="modGraphic">
          <ac:chgData name="Glen Jones" userId="e846aaca-4b24-4b13-b0d0-f2308e16b284" providerId="ADAL" clId="{ED47ACC3-9597-4D89-A1DC-43CF280EF274}" dt="2026-08-03T16:31:45.336" v="20" actId="20577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272584682" sldId="424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41108494" sldId="482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731609184" sldId="483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2618056691" sldId="484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839144166" sldId="485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2136386733" sldId="486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1053725303" sldId="487"/>
        </pc:sldMkLst>
      </pc:sldChg>
      <pc:sldChg chg="del">
        <pc:chgData name="Glen Jones" userId="e846aaca-4b24-4b13-b0d0-f2308e16b284" providerId="ADAL" clId="{ED47ACC3-9597-4D89-A1DC-43CF280EF274}" dt="2026-08-17T16:53:16.375" v="22" actId="47"/>
        <pc:sldMkLst>
          <pc:docMk/>
          <pc:sldMk cId="3590490728" sldId="488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3886494813" sldId="2594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1405090483" sldId="2595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3998193999" sldId="2596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1753648813" sldId="2597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2202787341" sldId="2598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3056349005" sldId="2599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1920338261" sldId="2600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772941486" sldId="2601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2422612857" sldId="2602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423042137" sldId="2603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106668020" sldId="2604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1452384807" sldId="2605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4027477545" sldId="2606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2684760043" sldId="2607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2544716616" sldId="2608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3248934781" sldId="2609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209316215" sldId="2610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3218726764" sldId="2611"/>
        </pc:sldMkLst>
      </pc:sldChg>
      <pc:sldChg chg="add">
        <pc:chgData name="Glen Jones" userId="e846aaca-4b24-4b13-b0d0-f2308e16b284" providerId="ADAL" clId="{ED47ACC3-9597-4D89-A1DC-43CF280EF274}" dt="2026-08-17T16:53:07.790" v="21"/>
        <pc:sldMkLst>
          <pc:docMk/>
          <pc:sldMk cId="4216196812" sldId="261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27371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27371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</a:t>
          </a:r>
        </a:p>
        <a:p>
          <a:r>
            <a:rPr lang="en-GB" sz="1400" dirty="0"/>
            <a:t>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31951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Pronoun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>
        <a:solidFill>
          <a:srgbClr val="00B050"/>
        </a:solidFill>
      </dgm:spPr>
      <dgm:t>
        <a:bodyPr/>
        <a:lstStyle/>
        <a:p>
          <a:r>
            <a:rPr lang="en-GB"/>
            <a:t>Pronoun</a:t>
          </a:r>
          <a:endParaRPr lang="en-GB" dirty="0"/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186664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186664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186664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186664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186664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186664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 – Connects words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30293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5721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3399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358" y="1149134"/>
          <a:ext cx="3022240" cy="7724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981" y="1171757"/>
        <a:ext cx="2976994" cy="727160"/>
      </dsp:txXfrm>
    </dsp:sp>
    <dsp:sp modelId="{33643D00-C75E-4DF5-A0F0-DFA21355EB8A}">
      <dsp:nvSpPr>
        <dsp:cNvPr id="0" name=""/>
        <dsp:cNvSpPr/>
      </dsp:nvSpPr>
      <dsp:spPr>
        <a:xfrm>
          <a:off x="3671881" y="1921541"/>
          <a:ext cx="2897596" cy="256260"/>
        </a:xfrm>
        <a:custGeom>
          <a:avLst/>
          <a:gdLst/>
          <a:ahLst/>
          <a:cxnLst/>
          <a:rect l="0" t="0" r="0" b="0"/>
          <a:pathLst>
            <a:path>
              <a:moveTo>
                <a:pt x="2897596" y="0"/>
              </a:moveTo>
              <a:lnTo>
                <a:pt x="2897596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91393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10157" y="2196565"/>
        <a:ext cx="923447" cy="603122"/>
      </dsp:txXfrm>
    </dsp:sp>
    <dsp:sp modelId="{86F95A29-5235-422D-96EE-BAFAABAD6257}">
      <dsp:nvSpPr>
        <dsp:cNvPr id="0" name=""/>
        <dsp:cNvSpPr/>
      </dsp:nvSpPr>
      <dsp:spPr>
        <a:xfrm>
          <a:off x="721133" y="2818451"/>
          <a:ext cx="2950748" cy="256260"/>
        </a:xfrm>
        <a:custGeom>
          <a:avLst/>
          <a:gdLst/>
          <a:ahLst/>
          <a:cxnLst/>
          <a:rect l="0" t="0" r="0" b="0"/>
          <a:pathLst>
            <a:path>
              <a:moveTo>
                <a:pt x="2950748" y="0"/>
              </a:moveTo>
              <a:lnTo>
                <a:pt x="295074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93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982" y="3108900"/>
        <a:ext cx="1364302" cy="1098925"/>
      </dsp:txXfrm>
    </dsp:sp>
    <dsp:sp modelId="{BCE54729-C23D-460A-B6D9-5B0F7AAAE094}">
      <dsp:nvSpPr>
        <dsp:cNvPr id="0" name=""/>
        <dsp:cNvSpPr/>
      </dsp:nvSpPr>
      <dsp:spPr>
        <a:xfrm>
          <a:off x="2576306" y="2818451"/>
          <a:ext cx="1095574" cy="256260"/>
        </a:xfrm>
        <a:custGeom>
          <a:avLst/>
          <a:gdLst/>
          <a:ahLst/>
          <a:cxnLst/>
          <a:rect l="0" t="0" r="0" b="0"/>
          <a:pathLst>
            <a:path>
              <a:moveTo>
                <a:pt x="1095574" y="0"/>
              </a:moveTo>
              <a:lnTo>
                <a:pt x="1095574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5766" y="3074711"/>
          <a:ext cx="17010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59955" y="3108900"/>
        <a:ext cx="1632702" cy="1098925"/>
      </dsp:txXfrm>
    </dsp:sp>
    <dsp:sp modelId="{9F588786-1845-44DC-9CE4-35ED2A78623B}">
      <dsp:nvSpPr>
        <dsp:cNvPr id="0" name=""/>
        <dsp:cNvSpPr/>
      </dsp:nvSpPr>
      <dsp:spPr>
        <a:xfrm>
          <a:off x="3671881" y="2818451"/>
          <a:ext cx="759598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759598" y="128130"/>
              </a:lnTo>
              <a:lnTo>
                <a:pt x="759598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15139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49328" y="3108900"/>
        <a:ext cx="1364302" cy="1098925"/>
      </dsp:txXfrm>
    </dsp:sp>
    <dsp:sp modelId="{92CC6E24-E40E-45B6-9562-CC905BD5B4BC}">
      <dsp:nvSpPr>
        <dsp:cNvPr id="0" name=""/>
        <dsp:cNvSpPr/>
      </dsp:nvSpPr>
      <dsp:spPr>
        <a:xfrm>
          <a:off x="3671881" y="2818451"/>
          <a:ext cx="2715659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15659" y="128130"/>
              </a:lnTo>
              <a:lnTo>
                <a:pt x="2715659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36113" y="3074711"/>
          <a:ext cx="1902856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70302" y="3108900"/>
        <a:ext cx="1834478" cy="1098925"/>
      </dsp:txXfrm>
    </dsp:sp>
    <dsp:sp modelId="{67357A81-5F47-46C8-8791-23DB6B665016}">
      <dsp:nvSpPr>
        <dsp:cNvPr id="0" name=""/>
        <dsp:cNvSpPr/>
      </dsp:nvSpPr>
      <dsp:spPr>
        <a:xfrm>
          <a:off x="4921150" y="1921541"/>
          <a:ext cx="1648328" cy="256260"/>
        </a:xfrm>
        <a:custGeom>
          <a:avLst/>
          <a:gdLst/>
          <a:ahLst/>
          <a:cxnLst/>
          <a:rect l="0" t="0" r="0" b="0"/>
          <a:pathLst>
            <a:path>
              <a:moveTo>
                <a:pt x="1648328" y="0"/>
              </a:moveTo>
              <a:lnTo>
                <a:pt x="164832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40662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59426" y="2196565"/>
        <a:ext cx="923447" cy="603122"/>
      </dsp:txXfrm>
    </dsp:sp>
    <dsp:sp modelId="{8F07F99B-93BA-4DC2-B33F-3FE6E29EA551}">
      <dsp:nvSpPr>
        <dsp:cNvPr id="0" name=""/>
        <dsp:cNvSpPr/>
      </dsp:nvSpPr>
      <dsp:spPr>
        <a:xfrm>
          <a:off x="6301932" y="1921541"/>
          <a:ext cx="267545" cy="256260"/>
        </a:xfrm>
        <a:custGeom>
          <a:avLst/>
          <a:gdLst/>
          <a:ahLst/>
          <a:cxnLst/>
          <a:rect l="0" t="0" r="0" b="0"/>
          <a:pathLst>
            <a:path>
              <a:moveTo>
                <a:pt x="267545" y="0"/>
              </a:moveTo>
              <a:lnTo>
                <a:pt x="267545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89930" y="2177801"/>
          <a:ext cx="1224004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708694" y="2196565"/>
        <a:ext cx="1186476" cy="603122"/>
      </dsp:txXfrm>
    </dsp:sp>
    <dsp:sp modelId="{E5E261E0-CCBC-4B5A-A904-F243E2AA53B0}">
      <dsp:nvSpPr>
        <dsp:cNvPr id="0" name=""/>
        <dsp:cNvSpPr/>
      </dsp:nvSpPr>
      <dsp:spPr>
        <a:xfrm>
          <a:off x="6569478" y="1921541"/>
          <a:ext cx="1263020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1263020" y="128130"/>
              </a:lnTo>
              <a:lnTo>
                <a:pt x="126302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02227" y="2177801"/>
          <a:ext cx="1260540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220991" y="2196565"/>
        <a:ext cx="1223012" cy="603122"/>
      </dsp:txXfrm>
    </dsp:sp>
    <dsp:sp modelId="{F7436063-BF3D-4400-ABDF-46A0C91AC2E1}">
      <dsp:nvSpPr>
        <dsp:cNvPr id="0" name=""/>
        <dsp:cNvSpPr/>
      </dsp:nvSpPr>
      <dsp:spPr>
        <a:xfrm>
          <a:off x="6569478" y="1921541"/>
          <a:ext cx="2779833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79833" y="128130"/>
              </a:lnTo>
              <a:lnTo>
                <a:pt x="2779833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1061" y="2177801"/>
          <a:ext cx="1196501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9825" y="2196565"/>
        <a:ext cx="1158973" cy="60312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358" y="1149134"/>
          <a:ext cx="3022240" cy="7724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981" y="1171757"/>
        <a:ext cx="2976994" cy="727160"/>
      </dsp:txXfrm>
    </dsp:sp>
    <dsp:sp modelId="{33643D00-C75E-4DF5-A0F0-DFA21355EB8A}">
      <dsp:nvSpPr>
        <dsp:cNvPr id="0" name=""/>
        <dsp:cNvSpPr/>
      </dsp:nvSpPr>
      <dsp:spPr>
        <a:xfrm>
          <a:off x="3671881" y="1921541"/>
          <a:ext cx="2897596" cy="256260"/>
        </a:xfrm>
        <a:custGeom>
          <a:avLst/>
          <a:gdLst/>
          <a:ahLst/>
          <a:cxnLst/>
          <a:rect l="0" t="0" r="0" b="0"/>
          <a:pathLst>
            <a:path>
              <a:moveTo>
                <a:pt x="2897596" y="0"/>
              </a:moveTo>
              <a:lnTo>
                <a:pt x="2897596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91393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10157" y="2196565"/>
        <a:ext cx="923447" cy="603122"/>
      </dsp:txXfrm>
    </dsp:sp>
    <dsp:sp modelId="{86F95A29-5235-422D-96EE-BAFAABAD6257}">
      <dsp:nvSpPr>
        <dsp:cNvPr id="0" name=""/>
        <dsp:cNvSpPr/>
      </dsp:nvSpPr>
      <dsp:spPr>
        <a:xfrm>
          <a:off x="721133" y="2818451"/>
          <a:ext cx="2950748" cy="256260"/>
        </a:xfrm>
        <a:custGeom>
          <a:avLst/>
          <a:gdLst/>
          <a:ahLst/>
          <a:cxnLst/>
          <a:rect l="0" t="0" r="0" b="0"/>
          <a:pathLst>
            <a:path>
              <a:moveTo>
                <a:pt x="2950748" y="0"/>
              </a:moveTo>
              <a:lnTo>
                <a:pt x="295074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793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982" y="3108900"/>
        <a:ext cx="1364302" cy="1098925"/>
      </dsp:txXfrm>
    </dsp:sp>
    <dsp:sp modelId="{BCE54729-C23D-460A-B6D9-5B0F7AAAE094}">
      <dsp:nvSpPr>
        <dsp:cNvPr id="0" name=""/>
        <dsp:cNvSpPr/>
      </dsp:nvSpPr>
      <dsp:spPr>
        <a:xfrm>
          <a:off x="2576306" y="2818451"/>
          <a:ext cx="1095574" cy="256260"/>
        </a:xfrm>
        <a:custGeom>
          <a:avLst/>
          <a:gdLst/>
          <a:ahLst/>
          <a:cxnLst/>
          <a:rect l="0" t="0" r="0" b="0"/>
          <a:pathLst>
            <a:path>
              <a:moveTo>
                <a:pt x="1095574" y="0"/>
              </a:moveTo>
              <a:lnTo>
                <a:pt x="1095574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25766" y="3074711"/>
          <a:ext cx="17010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59955" y="3108900"/>
        <a:ext cx="1632702" cy="1098925"/>
      </dsp:txXfrm>
    </dsp:sp>
    <dsp:sp modelId="{9F588786-1845-44DC-9CE4-35ED2A78623B}">
      <dsp:nvSpPr>
        <dsp:cNvPr id="0" name=""/>
        <dsp:cNvSpPr/>
      </dsp:nvSpPr>
      <dsp:spPr>
        <a:xfrm>
          <a:off x="3671881" y="2818451"/>
          <a:ext cx="759598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759598" y="128130"/>
              </a:lnTo>
              <a:lnTo>
                <a:pt x="759598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15139" y="3074711"/>
          <a:ext cx="1432680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49328" y="3108900"/>
        <a:ext cx="1364302" cy="1098925"/>
      </dsp:txXfrm>
    </dsp:sp>
    <dsp:sp modelId="{92CC6E24-E40E-45B6-9562-CC905BD5B4BC}">
      <dsp:nvSpPr>
        <dsp:cNvPr id="0" name=""/>
        <dsp:cNvSpPr/>
      </dsp:nvSpPr>
      <dsp:spPr>
        <a:xfrm>
          <a:off x="3671881" y="2818451"/>
          <a:ext cx="2715659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15659" y="128130"/>
              </a:lnTo>
              <a:lnTo>
                <a:pt x="2715659" y="25626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36113" y="3074711"/>
          <a:ext cx="1902856" cy="11673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70302" y="3108900"/>
        <a:ext cx="1834478" cy="1098925"/>
      </dsp:txXfrm>
    </dsp:sp>
    <dsp:sp modelId="{67357A81-5F47-46C8-8791-23DB6B665016}">
      <dsp:nvSpPr>
        <dsp:cNvPr id="0" name=""/>
        <dsp:cNvSpPr/>
      </dsp:nvSpPr>
      <dsp:spPr>
        <a:xfrm>
          <a:off x="4921150" y="1921541"/>
          <a:ext cx="1648328" cy="256260"/>
        </a:xfrm>
        <a:custGeom>
          <a:avLst/>
          <a:gdLst/>
          <a:ahLst/>
          <a:cxnLst/>
          <a:rect l="0" t="0" r="0" b="0"/>
          <a:pathLst>
            <a:path>
              <a:moveTo>
                <a:pt x="1648328" y="0"/>
              </a:moveTo>
              <a:lnTo>
                <a:pt x="1648328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40662" y="2177801"/>
          <a:ext cx="960975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59426" y="2196565"/>
        <a:ext cx="923447" cy="603122"/>
      </dsp:txXfrm>
    </dsp:sp>
    <dsp:sp modelId="{8F07F99B-93BA-4DC2-B33F-3FE6E29EA551}">
      <dsp:nvSpPr>
        <dsp:cNvPr id="0" name=""/>
        <dsp:cNvSpPr/>
      </dsp:nvSpPr>
      <dsp:spPr>
        <a:xfrm>
          <a:off x="6301932" y="1921541"/>
          <a:ext cx="267545" cy="256260"/>
        </a:xfrm>
        <a:custGeom>
          <a:avLst/>
          <a:gdLst/>
          <a:ahLst/>
          <a:cxnLst/>
          <a:rect l="0" t="0" r="0" b="0"/>
          <a:pathLst>
            <a:path>
              <a:moveTo>
                <a:pt x="267545" y="0"/>
              </a:moveTo>
              <a:lnTo>
                <a:pt x="267545" y="128130"/>
              </a:lnTo>
              <a:lnTo>
                <a:pt x="0" y="128130"/>
              </a:lnTo>
              <a:lnTo>
                <a:pt x="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89930" y="2177801"/>
          <a:ext cx="1224004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708694" y="2196565"/>
        <a:ext cx="1186476" cy="603122"/>
      </dsp:txXfrm>
    </dsp:sp>
    <dsp:sp modelId="{E5E261E0-CCBC-4B5A-A904-F243E2AA53B0}">
      <dsp:nvSpPr>
        <dsp:cNvPr id="0" name=""/>
        <dsp:cNvSpPr/>
      </dsp:nvSpPr>
      <dsp:spPr>
        <a:xfrm>
          <a:off x="6569478" y="1921541"/>
          <a:ext cx="1263020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1263020" y="128130"/>
              </a:lnTo>
              <a:lnTo>
                <a:pt x="1263020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02227" y="2177801"/>
          <a:ext cx="1260540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220991" y="2196565"/>
        <a:ext cx="1223012" cy="603122"/>
      </dsp:txXfrm>
    </dsp:sp>
    <dsp:sp modelId="{F7436063-BF3D-4400-ABDF-46A0C91AC2E1}">
      <dsp:nvSpPr>
        <dsp:cNvPr id="0" name=""/>
        <dsp:cNvSpPr/>
      </dsp:nvSpPr>
      <dsp:spPr>
        <a:xfrm>
          <a:off x="6569478" y="1921541"/>
          <a:ext cx="2779833" cy="256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130"/>
              </a:lnTo>
              <a:lnTo>
                <a:pt x="2779833" y="128130"/>
              </a:lnTo>
              <a:lnTo>
                <a:pt x="2779833" y="2562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51061" y="2177801"/>
          <a:ext cx="1196501" cy="64065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9825" y="2196565"/>
        <a:ext cx="1158973" cy="60312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838" y="1158909"/>
          <a:ext cx="3003136" cy="76752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318" y="1181389"/>
        <a:ext cx="2958176" cy="722564"/>
      </dsp:txXfrm>
    </dsp:sp>
    <dsp:sp modelId="{33643D00-C75E-4DF5-A0F0-DFA21355EB8A}">
      <dsp:nvSpPr>
        <dsp:cNvPr id="0" name=""/>
        <dsp:cNvSpPr/>
      </dsp:nvSpPr>
      <dsp:spPr>
        <a:xfrm>
          <a:off x="3647263" y="1926433"/>
          <a:ext cx="2912143" cy="254640"/>
        </a:xfrm>
        <a:custGeom>
          <a:avLst/>
          <a:gdLst/>
          <a:ahLst/>
          <a:cxnLst/>
          <a:rect l="0" t="0" r="0" b="0"/>
          <a:pathLst>
            <a:path>
              <a:moveTo>
                <a:pt x="2912143" y="0"/>
              </a:moveTo>
              <a:lnTo>
                <a:pt x="2912143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9812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8457" y="2199719"/>
        <a:ext cx="917611" cy="599310"/>
      </dsp:txXfrm>
    </dsp:sp>
    <dsp:sp modelId="{86F95A29-5235-422D-96EE-BAFAABAD6257}">
      <dsp:nvSpPr>
        <dsp:cNvPr id="0" name=""/>
        <dsp:cNvSpPr/>
      </dsp:nvSpPr>
      <dsp:spPr>
        <a:xfrm>
          <a:off x="715167" y="2817675"/>
          <a:ext cx="2932096" cy="254640"/>
        </a:xfrm>
        <a:custGeom>
          <a:avLst/>
          <a:gdLst/>
          <a:ahLst/>
          <a:cxnLst/>
          <a:rect l="0" t="0" r="0" b="0"/>
          <a:pathLst>
            <a:path>
              <a:moveTo>
                <a:pt x="2932096" y="0"/>
              </a:moveTo>
              <a:lnTo>
                <a:pt x="2932096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354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327" y="3106288"/>
        <a:ext cx="1355678" cy="1091979"/>
      </dsp:txXfrm>
    </dsp:sp>
    <dsp:sp modelId="{BCE54729-C23D-460A-B6D9-5B0F7AAAE094}">
      <dsp:nvSpPr>
        <dsp:cNvPr id="0" name=""/>
        <dsp:cNvSpPr/>
      </dsp:nvSpPr>
      <dsp:spPr>
        <a:xfrm>
          <a:off x="2558613" y="2817675"/>
          <a:ext cx="1088649" cy="254640"/>
        </a:xfrm>
        <a:custGeom>
          <a:avLst/>
          <a:gdLst/>
          <a:ahLst/>
          <a:cxnLst/>
          <a:rect l="0" t="0" r="0" b="0"/>
          <a:pathLst>
            <a:path>
              <a:moveTo>
                <a:pt x="1088649" y="0"/>
              </a:moveTo>
              <a:lnTo>
                <a:pt x="1088649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3449" y="3072315"/>
          <a:ext cx="16903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7422" y="3106288"/>
        <a:ext cx="1622382" cy="1091979"/>
      </dsp:txXfrm>
    </dsp:sp>
    <dsp:sp modelId="{9F588786-1845-44DC-9CE4-35ED2A78623B}">
      <dsp:nvSpPr>
        <dsp:cNvPr id="0" name=""/>
        <dsp:cNvSpPr/>
      </dsp:nvSpPr>
      <dsp:spPr>
        <a:xfrm>
          <a:off x="3647263" y="2817675"/>
          <a:ext cx="754796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754796" y="127320"/>
              </a:lnTo>
              <a:lnTo>
                <a:pt x="754796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90248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24221" y="3106288"/>
        <a:ext cx="1355678" cy="1091979"/>
      </dsp:txXfrm>
    </dsp:sp>
    <dsp:sp modelId="{92CC6E24-E40E-45B6-9562-CC905BD5B4BC}">
      <dsp:nvSpPr>
        <dsp:cNvPr id="0" name=""/>
        <dsp:cNvSpPr/>
      </dsp:nvSpPr>
      <dsp:spPr>
        <a:xfrm>
          <a:off x="3647263" y="2817675"/>
          <a:ext cx="2698493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698493" y="127320"/>
              </a:lnTo>
              <a:lnTo>
                <a:pt x="2698493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00342" y="3072315"/>
          <a:ext cx="18908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34315" y="3106288"/>
        <a:ext cx="1822882" cy="1091979"/>
      </dsp:txXfrm>
    </dsp:sp>
    <dsp:sp modelId="{67357A81-5F47-46C8-8791-23DB6B665016}">
      <dsp:nvSpPr>
        <dsp:cNvPr id="0" name=""/>
        <dsp:cNvSpPr/>
      </dsp:nvSpPr>
      <dsp:spPr>
        <a:xfrm>
          <a:off x="4888635" y="1926433"/>
          <a:ext cx="1670771" cy="254640"/>
        </a:xfrm>
        <a:custGeom>
          <a:avLst/>
          <a:gdLst/>
          <a:ahLst/>
          <a:cxnLst/>
          <a:rect l="0" t="0" r="0" b="0"/>
          <a:pathLst>
            <a:path>
              <a:moveTo>
                <a:pt x="1670771" y="0"/>
              </a:moveTo>
              <a:lnTo>
                <a:pt x="1670771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11184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Phrase</a:t>
          </a:r>
        </a:p>
      </dsp:txBody>
      <dsp:txXfrm>
        <a:off x="4429829" y="2199719"/>
        <a:ext cx="917611" cy="599310"/>
      </dsp:txXfrm>
    </dsp:sp>
    <dsp:sp modelId="{8F07F99B-93BA-4DC2-B33F-3FE6E29EA551}">
      <dsp:nvSpPr>
        <dsp:cNvPr id="0" name=""/>
        <dsp:cNvSpPr/>
      </dsp:nvSpPr>
      <dsp:spPr>
        <a:xfrm>
          <a:off x="6282557" y="1926433"/>
          <a:ext cx="276849" cy="254640"/>
        </a:xfrm>
        <a:custGeom>
          <a:avLst/>
          <a:gdLst/>
          <a:ahLst/>
          <a:cxnLst/>
          <a:rect l="0" t="0" r="0" b="0"/>
          <a:pathLst>
            <a:path>
              <a:moveTo>
                <a:pt x="276849" y="0"/>
              </a:moveTo>
              <a:lnTo>
                <a:pt x="276849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52556" y="2181074"/>
          <a:ext cx="12600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671201" y="2199719"/>
        <a:ext cx="1222711" cy="599310"/>
      </dsp:txXfrm>
    </dsp:sp>
    <dsp:sp modelId="{E5E261E0-CCBC-4B5A-A904-F243E2AA53B0}">
      <dsp:nvSpPr>
        <dsp:cNvPr id="0" name=""/>
        <dsp:cNvSpPr/>
      </dsp:nvSpPr>
      <dsp:spPr>
        <a:xfrm>
          <a:off x="6559406" y="1926433"/>
          <a:ext cx="1276903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1276903" y="127320"/>
              </a:lnTo>
              <a:lnTo>
                <a:pt x="1276903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99028" y="2181074"/>
          <a:ext cx="1274564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217673" y="2199719"/>
        <a:ext cx="1237274" cy="599310"/>
      </dsp:txXfrm>
    </dsp:sp>
    <dsp:sp modelId="{F7436063-BF3D-4400-ABDF-46A0C91AC2E1}">
      <dsp:nvSpPr>
        <dsp:cNvPr id="0" name=""/>
        <dsp:cNvSpPr/>
      </dsp:nvSpPr>
      <dsp:spPr>
        <a:xfrm>
          <a:off x="6559406" y="1926433"/>
          <a:ext cx="2795125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795125" y="127320"/>
              </a:lnTo>
              <a:lnTo>
                <a:pt x="2795125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0062" y="2181074"/>
          <a:ext cx="1188938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78707" y="2199719"/>
        <a:ext cx="1151648" cy="59931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- </a:t>
          </a:r>
          <a:r>
            <a:rPr lang="en-GB" sz="1200" b="0" i="0" kern="1200" dirty="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</a:t>
          </a:r>
          <a:r>
            <a:rPr lang="en-GB" sz="1200" kern="1200"/>
            <a:t>- </a:t>
          </a:r>
          <a:r>
            <a:rPr lang="en-GB" sz="1200" b="0" i="0" kern="120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</a:t>
          </a:r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Pronoun </a:t>
          </a:r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</a:t>
          </a:r>
          <a:r>
            <a:rPr lang="en-GB" sz="1200" kern="1200"/>
            <a:t>- </a:t>
          </a:r>
          <a:r>
            <a:rPr lang="en-GB" sz="1200" b="0" i="0" kern="120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 - </a:t>
          </a:r>
          <a:r>
            <a:rPr lang="en-GB" sz="1200" b="0" i="0" kern="1200" dirty="0"/>
            <a:t>who, whom, whose, which, that</a:t>
          </a:r>
          <a:endParaRPr lang="en-GB" sz="1200" kern="1200" dirty="0"/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</a:t>
          </a:r>
        </a:p>
      </dsp:txBody>
      <dsp:txXfrm>
        <a:off x="9634531" y="1737771"/>
        <a:ext cx="1388955" cy="174957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317538"/>
          <a:ext cx="1475379" cy="98358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Pronoun</a:t>
          </a:r>
          <a:endParaRPr lang="en-GB" sz="1200" kern="1200" dirty="0"/>
        </a:p>
      </dsp:txBody>
      <dsp:txXfrm>
        <a:off x="4825143" y="346346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Personal pronoun - I, you, he, she, it, we, they, me, you, him, her, it, us, them</a:t>
          </a:r>
        </a:p>
      </dsp:txBody>
      <dsp:txXfrm>
        <a:off x="44563" y="1737771"/>
        <a:ext cx="1388955" cy="1749577"/>
      </dsp:txXfrm>
    </dsp:sp>
    <dsp:sp modelId="{7E902AF9-9AEA-4CF3-A59C-72FB5139F38F}">
      <dsp:nvSpPr>
        <dsp:cNvPr id="0" name=""/>
        <dsp:cNvSpPr/>
      </dsp:nvSpPr>
      <dsp:spPr>
        <a:xfrm>
          <a:off x="2657034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Possessive pronoun </a:t>
          </a:r>
          <a:r>
            <a:rPr lang="en-GB" sz="1200" kern="1200"/>
            <a:t>- </a:t>
          </a:r>
          <a:r>
            <a:rPr lang="en-GB" sz="1200" b="0" i="0" kern="1200"/>
            <a:t>mine, yours, his, hers, ours, theirs</a:t>
          </a:r>
          <a:endParaRPr lang="en-GB" sz="1200" kern="1200" dirty="0"/>
        </a:p>
      </dsp:txBody>
      <dsp:txXfrm>
        <a:off x="1962556" y="1737771"/>
        <a:ext cx="1388955" cy="1749577"/>
      </dsp:txXfrm>
    </dsp:sp>
    <dsp:sp modelId="{B7F73BA2-CD5E-4E48-BBB0-7C2FD401D386}">
      <dsp:nvSpPr>
        <dsp:cNvPr id="0" name=""/>
        <dsp:cNvSpPr/>
      </dsp:nvSpPr>
      <dsp:spPr>
        <a:xfrm>
          <a:off x="4575028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Demonstrative pronouns - </a:t>
          </a:r>
          <a:r>
            <a:rPr lang="en-GB" sz="1200" b="0" i="0" kern="1200" dirty="0"/>
            <a:t>this, that, these, those</a:t>
          </a:r>
          <a:endParaRPr lang="en-GB" sz="1200" kern="1200" dirty="0"/>
        </a:p>
      </dsp:txBody>
      <dsp:txXfrm>
        <a:off x="3880550" y="1737771"/>
        <a:ext cx="1388955" cy="1749577"/>
      </dsp:txXfrm>
    </dsp:sp>
    <dsp:sp modelId="{0A536300-1155-466B-A7D1-77A866128735}">
      <dsp:nvSpPr>
        <dsp:cNvPr id="0" name=""/>
        <dsp:cNvSpPr/>
      </dsp:nvSpPr>
      <dsp:spPr>
        <a:xfrm>
          <a:off x="5534025" y="1301125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Indefinite pronouns - </a:t>
          </a:r>
          <a:r>
            <a:rPr lang="en-GB" sz="1200" b="0" i="0" kern="1200" dirty="0"/>
            <a:t>anyone, everyone, someone, no one, nobody, each, few, many, all, some, etc.</a:t>
          </a:r>
          <a:endParaRPr lang="en-GB" sz="1200" kern="1200" dirty="0"/>
        </a:p>
      </dsp:txBody>
      <dsp:txXfrm>
        <a:off x="5798543" y="1737771"/>
        <a:ext cx="1388955" cy="1749577"/>
      </dsp:txXfrm>
    </dsp:sp>
    <dsp:sp modelId="{9F646173-1F2D-4775-8139-D16AA474BC8D}">
      <dsp:nvSpPr>
        <dsp:cNvPr id="0" name=""/>
        <dsp:cNvSpPr/>
      </dsp:nvSpPr>
      <dsp:spPr>
        <a:xfrm>
          <a:off x="5534025" y="1301125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Relative pronouns - </a:t>
          </a:r>
          <a:r>
            <a:rPr lang="en-GB" sz="1200" b="0" i="0" kern="1200" dirty="0"/>
            <a:t>who, whom, whose, which, that</a:t>
          </a:r>
          <a:endParaRPr lang="en-GB" sz="1200" kern="1200" dirty="0"/>
        </a:p>
      </dsp:txBody>
      <dsp:txXfrm>
        <a:off x="7716537" y="1737771"/>
        <a:ext cx="1388955" cy="1749577"/>
      </dsp:txXfrm>
    </dsp:sp>
    <dsp:sp modelId="{541852C4-1413-4427-9206-83AE0A50A023}">
      <dsp:nvSpPr>
        <dsp:cNvPr id="0" name=""/>
        <dsp:cNvSpPr/>
      </dsp:nvSpPr>
      <dsp:spPr>
        <a:xfrm>
          <a:off x="5534025" y="1301125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694559"/>
          <a:ext cx="1475379" cy="18360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Reflexive pronouns  -</a:t>
          </a:r>
          <a:r>
            <a:rPr lang="en-GB" sz="1200" b="0" i="0" kern="1200" dirty="0"/>
            <a:t>myself, yourself, himself, herself, itself, ourselves, yourselves, themselves</a:t>
          </a:r>
          <a:endParaRPr lang="en-GB" sz="1200" kern="1200" dirty="0"/>
        </a:p>
      </dsp:txBody>
      <dsp:txXfrm>
        <a:off x="9634531" y="1737771"/>
        <a:ext cx="1388955" cy="1749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Connects words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838" y="1158909"/>
          <a:ext cx="3003136" cy="76752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318" y="1181389"/>
        <a:ext cx="2958176" cy="722564"/>
      </dsp:txXfrm>
    </dsp:sp>
    <dsp:sp modelId="{33643D00-C75E-4DF5-A0F0-DFA21355EB8A}">
      <dsp:nvSpPr>
        <dsp:cNvPr id="0" name=""/>
        <dsp:cNvSpPr/>
      </dsp:nvSpPr>
      <dsp:spPr>
        <a:xfrm>
          <a:off x="3644460" y="1926433"/>
          <a:ext cx="2914946" cy="254640"/>
        </a:xfrm>
        <a:custGeom>
          <a:avLst/>
          <a:gdLst/>
          <a:ahLst/>
          <a:cxnLst/>
          <a:rect l="0" t="0" r="0" b="0"/>
          <a:pathLst>
            <a:path>
              <a:moveTo>
                <a:pt x="2914946" y="0"/>
              </a:moveTo>
              <a:lnTo>
                <a:pt x="2914946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7009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5654" y="2199719"/>
        <a:ext cx="917611" cy="599310"/>
      </dsp:txXfrm>
    </dsp:sp>
    <dsp:sp modelId="{86F95A29-5235-422D-96EE-BAFAABAD6257}">
      <dsp:nvSpPr>
        <dsp:cNvPr id="0" name=""/>
        <dsp:cNvSpPr/>
      </dsp:nvSpPr>
      <dsp:spPr>
        <a:xfrm>
          <a:off x="712364" y="2817675"/>
          <a:ext cx="2932096" cy="254640"/>
        </a:xfrm>
        <a:custGeom>
          <a:avLst/>
          <a:gdLst/>
          <a:ahLst/>
          <a:cxnLst/>
          <a:rect l="0" t="0" r="0" b="0"/>
          <a:pathLst>
            <a:path>
              <a:moveTo>
                <a:pt x="2932096" y="0"/>
              </a:moveTo>
              <a:lnTo>
                <a:pt x="2932096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52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4525" y="3106288"/>
        <a:ext cx="1355678" cy="1091979"/>
      </dsp:txXfrm>
    </dsp:sp>
    <dsp:sp modelId="{BCE54729-C23D-460A-B6D9-5B0F7AAAE094}">
      <dsp:nvSpPr>
        <dsp:cNvPr id="0" name=""/>
        <dsp:cNvSpPr/>
      </dsp:nvSpPr>
      <dsp:spPr>
        <a:xfrm>
          <a:off x="2555811" y="2817675"/>
          <a:ext cx="1088649" cy="254640"/>
        </a:xfrm>
        <a:custGeom>
          <a:avLst/>
          <a:gdLst/>
          <a:ahLst/>
          <a:cxnLst/>
          <a:rect l="0" t="0" r="0" b="0"/>
          <a:pathLst>
            <a:path>
              <a:moveTo>
                <a:pt x="1088649" y="0"/>
              </a:moveTo>
              <a:lnTo>
                <a:pt x="1088649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10646" y="3072315"/>
          <a:ext cx="16903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44619" y="3106288"/>
        <a:ext cx="1622382" cy="1091979"/>
      </dsp:txXfrm>
    </dsp:sp>
    <dsp:sp modelId="{9F588786-1845-44DC-9CE4-35ED2A78623B}">
      <dsp:nvSpPr>
        <dsp:cNvPr id="0" name=""/>
        <dsp:cNvSpPr/>
      </dsp:nvSpPr>
      <dsp:spPr>
        <a:xfrm>
          <a:off x="3644460" y="2817675"/>
          <a:ext cx="754796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754796" y="127320"/>
              </a:lnTo>
              <a:lnTo>
                <a:pt x="754796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7445" y="3072315"/>
          <a:ext cx="1423624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721418" y="3106288"/>
        <a:ext cx="1355678" cy="1091979"/>
      </dsp:txXfrm>
    </dsp:sp>
    <dsp:sp modelId="{92CC6E24-E40E-45B6-9562-CC905BD5B4BC}">
      <dsp:nvSpPr>
        <dsp:cNvPr id="0" name=""/>
        <dsp:cNvSpPr/>
      </dsp:nvSpPr>
      <dsp:spPr>
        <a:xfrm>
          <a:off x="3644460" y="2817675"/>
          <a:ext cx="2698493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698493" y="127320"/>
              </a:lnTo>
              <a:lnTo>
                <a:pt x="2698493" y="25464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7540" y="3072315"/>
          <a:ext cx="1890828" cy="1159925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31513" y="3106288"/>
        <a:ext cx="1822882" cy="1091979"/>
      </dsp:txXfrm>
    </dsp:sp>
    <dsp:sp modelId="{67357A81-5F47-46C8-8791-23DB6B665016}">
      <dsp:nvSpPr>
        <dsp:cNvPr id="0" name=""/>
        <dsp:cNvSpPr/>
      </dsp:nvSpPr>
      <dsp:spPr>
        <a:xfrm>
          <a:off x="4885832" y="1926433"/>
          <a:ext cx="1673574" cy="254640"/>
        </a:xfrm>
        <a:custGeom>
          <a:avLst/>
          <a:gdLst/>
          <a:ahLst/>
          <a:cxnLst/>
          <a:rect l="0" t="0" r="0" b="0"/>
          <a:pathLst>
            <a:path>
              <a:moveTo>
                <a:pt x="1673574" y="0"/>
              </a:moveTo>
              <a:lnTo>
                <a:pt x="1673574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8381" y="2181074"/>
          <a:ext cx="9549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7026" y="2199719"/>
        <a:ext cx="917611" cy="599310"/>
      </dsp:txXfrm>
    </dsp:sp>
    <dsp:sp modelId="{8F07F99B-93BA-4DC2-B33F-3FE6E29EA551}">
      <dsp:nvSpPr>
        <dsp:cNvPr id="0" name=""/>
        <dsp:cNvSpPr/>
      </dsp:nvSpPr>
      <dsp:spPr>
        <a:xfrm>
          <a:off x="6271838" y="1926433"/>
          <a:ext cx="287568" cy="254640"/>
        </a:xfrm>
        <a:custGeom>
          <a:avLst/>
          <a:gdLst/>
          <a:ahLst/>
          <a:cxnLst/>
          <a:rect l="0" t="0" r="0" b="0"/>
          <a:pathLst>
            <a:path>
              <a:moveTo>
                <a:pt x="287568" y="0"/>
              </a:moveTo>
              <a:lnTo>
                <a:pt x="287568" y="127320"/>
              </a:lnTo>
              <a:lnTo>
                <a:pt x="0" y="127320"/>
              </a:lnTo>
              <a:lnTo>
                <a:pt x="0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9753" y="2181074"/>
          <a:ext cx="1244169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668398" y="2199719"/>
        <a:ext cx="1206879" cy="599310"/>
      </dsp:txXfrm>
    </dsp:sp>
    <dsp:sp modelId="{E5E261E0-CCBC-4B5A-A904-F243E2AA53B0}">
      <dsp:nvSpPr>
        <dsp:cNvPr id="0" name=""/>
        <dsp:cNvSpPr/>
      </dsp:nvSpPr>
      <dsp:spPr>
        <a:xfrm>
          <a:off x="6559406" y="1926433"/>
          <a:ext cx="1241152" cy="238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413"/>
              </a:lnTo>
              <a:lnTo>
                <a:pt x="1241152" y="119413"/>
              </a:lnTo>
              <a:lnTo>
                <a:pt x="1241152" y="23882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52558" y="2165260"/>
          <a:ext cx="1296001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171203" y="2183905"/>
        <a:ext cx="1258711" cy="599310"/>
      </dsp:txXfrm>
    </dsp:sp>
    <dsp:sp modelId="{F7436063-BF3D-4400-ABDF-46A0C91AC2E1}">
      <dsp:nvSpPr>
        <dsp:cNvPr id="0" name=""/>
        <dsp:cNvSpPr/>
      </dsp:nvSpPr>
      <dsp:spPr>
        <a:xfrm>
          <a:off x="6559406" y="1926433"/>
          <a:ext cx="2797927" cy="254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320"/>
              </a:lnTo>
              <a:lnTo>
                <a:pt x="2797927" y="127320"/>
              </a:lnTo>
              <a:lnTo>
                <a:pt x="2797927" y="254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2865" y="2181074"/>
          <a:ext cx="1188938" cy="6366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510" y="2199719"/>
        <a:ext cx="1151648" cy="5993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6592" y="1182370"/>
          <a:ext cx="2957286" cy="75580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78729" y="1204507"/>
        <a:ext cx="2913012" cy="711532"/>
      </dsp:txXfrm>
    </dsp:sp>
    <dsp:sp modelId="{33643D00-C75E-4DF5-A0F0-DFA21355EB8A}">
      <dsp:nvSpPr>
        <dsp:cNvPr id="0" name=""/>
        <dsp:cNvSpPr/>
      </dsp:nvSpPr>
      <dsp:spPr>
        <a:xfrm>
          <a:off x="3593590" y="1938176"/>
          <a:ext cx="2941644" cy="250752"/>
        </a:xfrm>
        <a:custGeom>
          <a:avLst/>
          <a:gdLst/>
          <a:ahLst/>
          <a:cxnLst/>
          <a:rect l="0" t="0" r="0" b="0"/>
          <a:pathLst>
            <a:path>
              <a:moveTo>
                <a:pt x="2941644" y="0"/>
              </a:moveTo>
              <a:lnTo>
                <a:pt x="2941644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23429" y="2188929"/>
          <a:ext cx="940322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41790" y="2207290"/>
        <a:ext cx="903600" cy="590159"/>
      </dsp:txXfrm>
    </dsp:sp>
    <dsp:sp modelId="{86F95A29-5235-422D-96EE-BAFAABAD6257}">
      <dsp:nvSpPr>
        <dsp:cNvPr id="0" name=""/>
        <dsp:cNvSpPr/>
      </dsp:nvSpPr>
      <dsp:spPr>
        <a:xfrm>
          <a:off x="706259" y="2815810"/>
          <a:ext cx="2887331" cy="250752"/>
        </a:xfrm>
        <a:custGeom>
          <a:avLst/>
          <a:gdLst/>
          <a:ahLst/>
          <a:cxnLst/>
          <a:rect l="0" t="0" r="0" b="0"/>
          <a:pathLst>
            <a:path>
              <a:moveTo>
                <a:pt x="2887331" y="0"/>
              </a:moveTo>
              <a:lnTo>
                <a:pt x="2887331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314" y="3066563"/>
          <a:ext cx="1401889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768" y="3100017"/>
        <a:ext cx="1334981" cy="1075308"/>
      </dsp:txXfrm>
    </dsp:sp>
    <dsp:sp modelId="{BCE54729-C23D-460A-B6D9-5B0F7AAAE094}">
      <dsp:nvSpPr>
        <dsp:cNvPr id="0" name=""/>
        <dsp:cNvSpPr/>
      </dsp:nvSpPr>
      <dsp:spPr>
        <a:xfrm>
          <a:off x="2521561" y="2815810"/>
          <a:ext cx="1072028" cy="250752"/>
        </a:xfrm>
        <a:custGeom>
          <a:avLst/>
          <a:gdLst/>
          <a:ahLst/>
          <a:cxnLst/>
          <a:rect l="0" t="0" r="0" b="0"/>
          <a:pathLst>
            <a:path>
              <a:moveTo>
                <a:pt x="1072028" y="0"/>
              </a:moveTo>
              <a:lnTo>
                <a:pt x="1072028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689301" y="3066563"/>
          <a:ext cx="1664521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22755" y="3100017"/>
        <a:ext cx="1597613" cy="1075308"/>
      </dsp:txXfrm>
    </dsp:sp>
    <dsp:sp modelId="{9F588786-1845-44DC-9CE4-35ED2A78623B}">
      <dsp:nvSpPr>
        <dsp:cNvPr id="0" name=""/>
        <dsp:cNvSpPr/>
      </dsp:nvSpPr>
      <dsp:spPr>
        <a:xfrm>
          <a:off x="3593590" y="2815810"/>
          <a:ext cx="743273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743273" y="125376"/>
              </a:lnTo>
              <a:lnTo>
                <a:pt x="743273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35919" y="3066563"/>
          <a:ext cx="1401889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669373" y="3100017"/>
        <a:ext cx="1334981" cy="1075308"/>
      </dsp:txXfrm>
    </dsp:sp>
    <dsp:sp modelId="{92CC6E24-E40E-45B6-9562-CC905BD5B4BC}">
      <dsp:nvSpPr>
        <dsp:cNvPr id="0" name=""/>
        <dsp:cNvSpPr/>
      </dsp:nvSpPr>
      <dsp:spPr>
        <a:xfrm>
          <a:off x="3593590" y="2815810"/>
          <a:ext cx="2657295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2657295" y="125376"/>
              </a:lnTo>
              <a:lnTo>
                <a:pt x="2657295" y="2507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19905" y="3066563"/>
          <a:ext cx="1861961" cy="114221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353359" y="3100017"/>
        <a:ext cx="1795053" cy="1075308"/>
      </dsp:txXfrm>
    </dsp:sp>
    <dsp:sp modelId="{67357A81-5F47-46C8-8791-23DB6B665016}">
      <dsp:nvSpPr>
        <dsp:cNvPr id="0" name=""/>
        <dsp:cNvSpPr/>
      </dsp:nvSpPr>
      <dsp:spPr>
        <a:xfrm>
          <a:off x="4816010" y="1938176"/>
          <a:ext cx="1719224" cy="250752"/>
        </a:xfrm>
        <a:custGeom>
          <a:avLst/>
          <a:gdLst/>
          <a:ahLst/>
          <a:cxnLst/>
          <a:rect l="0" t="0" r="0" b="0"/>
          <a:pathLst>
            <a:path>
              <a:moveTo>
                <a:pt x="1719224" y="0"/>
              </a:moveTo>
              <a:lnTo>
                <a:pt x="1719224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345849" y="2188929"/>
          <a:ext cx="940322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364210" y="2207290"/>
        <a:ext cx="903600" cy="590159"/>
      </dsp:txXfrm>
    </dsp:sp>
    <dsp:sp modelId="{8F07F99B-93BA-4DC2-B33F-3FE6E29EA551}">
      <dsp:nvSpPr>
        <dsp:cNvPr id="0" name=""/>
        <dsp:cNvSpPr/>
      </dsp:nvSpPr>
      <dsp:spPr>
        <a:xfrm>
          <a:off x="6198270" y="1938176"/>
          <a:ext cx="336964" cy="250752"/>
        </a:xfrm>
        <a:custGeom>
          <a:avLst/>
          <a:gdLst/>
          <a:ahLst/>
          <a:cxnLst/>
          <a:rect l="0" t="0" r="0" b="0"/>
          <a:pathLst>
            <a:path>
              <a:moveTo>
                <a:pt x="336964" y="0"/>
              </a:moveTo>
              <a:lnTo>
                <a:pt x="336964" y="125376"/>
              </a:lnTo>
              <a:lnTo>
                <a:pt x="0" y="125376"/>
              </a:lnTo>
              <a:lnTo>
                <a:pt x="0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568268" y="2188929"/>
          <a:ext cx="1260004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586629" y="2207290"/>
        <a:ext cx="1223282" cy="590159"/>
      </dsp:txXfrm>
    </dsp:sp>
    <dsp:sp modelId="{E5E261E0-CCBC-4B5A-A904-F243E2AA53B0}">
      <dsp:nvSpPr>
        <dsp:cNvPr id="0" name=""/>
        <dsp:cNvSpPr/>
      </dsp:nvSpPr>
      <dsp:spPr>
        <a:xfrm>
          <a:off x="6535235" y="1938176"/>
          <a:ext cx="1267028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1267028" y="125376"/>
              </a:lnTo>
              <a:lnTo>
                <a:pt x="1267028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10369" y="2188929"/>
          <a:ext cx="1383788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7128730" y="2207290"/>
        <a:ext cx="1347066" cy="590159"/>
      </dsp:txXfrm>
    </dsp:sp>
    <dsp:sp modelId="{F7436063-BF3D-4400-ABDF-46A0C91AC2E1}">
      <dsp:nvSpPr>
        <dsp:cNvPr id="0" name=""/>
        <dsp:cNvSpPr/>
      </dsp:nvSpPr>
      <dsp:spPr>
        <a:xfrm>
          <a:off x="6535235" y="1938176"/>
          <a:ext cx="2826412" cy="250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76"/>
              </a:lnTo>
              <a:lnTo>
                <a:pt x="2826412" y="125376"/>
              </a:lnTo>
              <a:lnTo>
                <a:pt x="2826412" y="2507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76254" y="2188929"/>
          <a:ext cx="1170786" cy="626881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94615" y="2207290"/>
        <a:ext cx="1134064" cy="590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62225" y="6100762"/>
            <a:ext cx="69151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68635" y="5374986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115546" y="53749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76717" y="537498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97003" y="6100762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457969" y="539790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22451" y="53979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4501991" y="4173245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3998458" y="3339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452938" y="6139643"/>
            <a:ext cx="504913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181911" y="5477667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29457" y="54687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5390" y="616069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8558624" y="546240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229137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5737779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2428875" y="6100762"/>
            <a:ext cx="444817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4282096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3747366" y="6100761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“it” and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74176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4944837">
            <a:off x="6904997" y="420020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5404509" y="4205119"/>
            <a:ext cx="131218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7416693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EF7FE-C29E-EEF8-AD92-B71B96A4FA27}"/>
              </a:ext>
            </a:extLst>
          </p:cNvPr>
          <p:cNvSpPr txBox="1">
            <a:spLocks/>
          </p:cNvSpPr>
          <p:nvPr/>
        </p:nvSpPr>
        <p:spPr>
          <a:xfrm>
            <a:off x="697058" y="2171631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750421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574962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169636" y="2925311"/>
            <a:ext cx="3026251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314950" y="2925311"/>
            <a:ext cx="4476749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760801" y="487495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“favourite”?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6601365" y="49070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7417121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34626" y="465685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16610" y="4047442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3945" y="166863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58899" y="2712628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337903" y="271362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102463" y="4637237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5444819" y="4046905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3502721" y="165242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8720139" y="263362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067798" y="164203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6159869" y="464596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152509" y="4128784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7804391" y="463723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7568159" y="41042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6501734" y="25804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662615" y="261661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5162465" y="1651581"/>
            <a:ext cx="1671589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86494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05090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998193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753648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202787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056349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F08EB5-4EEC-4FF8-1B54-4EEEC998920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38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72941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422612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23042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06668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452384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/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4027477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/>
        </p:nvGraphicFramePr>
        <p:xfrm>
          <a:off x="830155" y="672588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84760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544716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248934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0931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2187267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4216196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9208937" y="2090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9208935" y="437210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9208937" y="285108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9208936" y="3611593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3730909" y="2095213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3730907" y="437674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3730909" y="285572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3730908" y="361623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9208936" y="126661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3730908" y="1271250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8" grpId="0" animBg="1"/>
      <p:bldP spid="23" grpId="0" animBg="1"/>
      <p:bldP spid="27" grpId="0" animBg="1"/>
      <p:bldP spid="30" grpId="0" animBg="1"/>
      <p:bldP spid="3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23219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</p:spTree>
    <p:extLst>
      <p:ext uri="{BB962C8B-B14F-4D97-AF65-F5344CB8AC3E}">
        <p14:creationId xmlns:p14="http://schemas.microsoft.com/office/powerpoint/2010/main" val="14300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2912078"/>
              </p:ext>
            </p:extLst>
          </p:nvPr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with conjunctions.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5444</Words>
  <Application>Microsoft Office PowerPoint</Application>
  <PresentationFormat>Widescreen</PresentationFormat>
  <Paragraphs>864</Paragraphs>
  <Slides>68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1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2026-08-17T16:53:16Z</dcterms:modified>
</cp:coreProperties>
</file>