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7"/>
  </p:notesMasterIdLst>
  <p:sldIdLst>
    <p:sldId id="2593" r:id="rId2"/>
    <p:sldId id="274" r:id="rId3"/>
    <p:sldId id="2627" r:id="rId4"/>
    <p:sldId id="2628" r:id="rId5"/>
    <p:sldId id="2629" r:id="rId6"/>
    <p:sldId id="2630" r:id="rId7"/>
    <p:sldId id="2631" r:id="rId8"/>
    <p:sldId id="2633" r:id="rId9"/>
    <p:sldId id="2634" r:id="rId10"/>
    <p:sldId id="2635" r:id="rId11"/>
    <p:sldId id="534" r:id="rId12"/>
    <p:sldId id="535" r:id="rId13"/>
    <p:sldId id="536" r:id="rId14"/>
    <p:sldId id="537" r:id="rId15"/>
    <p:sldId id="379" r:id="rId16"/>
    <p:sldId id="380" r:id="rId17"/>
    <p:sldId id="398" r:id="rId18"/>
    <p:sldId id="412" r:id="rId19"/>
    <p:sldId id="406" r:id="rId20"/>
    <p:sldId id="508" r:id="rId21"/>
    <p:sldId id="506" r:id="rId22"/>
    <p:sldId id="365" r:id="rId23"/>
    <p:sldId id="410" r:id="rId24"/>
    <p:sldId id="411" r:id="rId25"/>
    <p:sldId id="407" r:id="rId26"/>
    <p:sldId id="408" r:id="rId27"/>
    <p:sldId id="399" r:id="rId28"/>
    <p:sldId id="402" r:id="rId29"/>
    <p:sldId id="413" r:id="rId30"/>
    <p:sldId id="417" r:id="rId31"/>
    <p:sldId id="415" r:id="rId32"/>
    <p:sldId id="465" r:id="rId33"/>
    <p:sldId id="478" r:id="rId34"/>
    <p:sldId id="437" r:id="rId35"/>
    <p:sldId id="438" r:id="rId36"/>
    <p:sldId id="439" r:id="rId37"/>
    <p:sldId id="440" r:id="rId38"/>
    <p:sldId id="441" r:id="rId39"/>
    <p:sldId id="442" r:id="rId40"/>
    <p:sldId id="479" r:id="rId41"/>
    <p:sldId id="444" r:id="rId42"/>
    <p:sldId id="480" r:id="rId43"/>
    <p:sldId id="481" r:id="rId44"/>
    <p:sldId id="482" r:id="rId45"/>
    <p:sldId id="483" r:id="rId46"/>
    <p:sldId id="484" r:id="rId47"/>
    <p:sldId id="485" r:id="rId48"/>
    <p:sldId id="486" r:id="rId49"/>
    <p:sldId id="487" r:id="rId50"/>
    <p:sldId id="522" r:id="rId51"/>
    <p:sldId id="523" r:id="rId52"/>
    <p:sldId id="472" r:id="rId53"/>
    <p:sldId id="524" r:id="rId54"/>
    <p:sldId id="525" r:id="rId55"/>
    <p:sldId id="526" r:id="rId56"/>
    <p:sldId id="527" r:id="rId57"/>
    <p:sldId id="528" r:id="rId58"/>
    <p:sldId id="501" r:id="rId59"/>
    <p:sldId id="502" r:id="rId60"/>
    <p:sldId id="529" r:id="rId61"/>
    <p:sldId id="503" r:id="rId62"/>
    <p:sldId id="504" r:id="rId63"/>
    <p:sldId id="505" r:id="rId64"/>
    <p:sldId id="530" r:id="rId65"/>
    <p:sldId id="531" r:id="rId66"/>
  </p:sldIdLst>
  <p:sldSz cx="12192000" cy="6858000"/>
  <p:notesSz cx="6858000" cy="9144000"/>
  <p:embeddedFontLst>
    <p:embeddedFont>
      <p:font typeface="Andika" panose="02000000000000000000" pitchFamily="2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7CBEB8-BA4E-45FA-BEE3-465C20D3EFFA}" v="1" dt="2026-08-18T12:49:17.2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77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3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78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8T12:49:22.347" v="390" actId="47"/>
      <pc:docMkLst>
        <pc:docMk/>
      </pc:docMkLst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2202974185" sldId="476"/>
        </pc:sldMkLst>
      </pc:sldChg>
      <pc:sldChg chg="del">
        <pc:chgData name="Glen Jones" userId="e846aaca-4b24-4b13-b0d0-f2308e16b284" providerId="ADAL" clId="{ED47ACC3-9597-4D89-A1DC-43CF280EF274}" dt="2026-08-18T12:49:22.347" v="390" actId="47"/>
        <pc:sldMkLst>
          <pc:docMk/>
          <pc:sldMk cId="593528737" sldId="477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703577039" sldId="534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1085603585" sldId="535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2143435582" sldId="536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243461407" sldId="537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1096961318" sldId="2627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80416" sldId="2628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3911788463" sldId="2629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1796027781" sldId="2630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766016306" sldId="2631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4111051079" sldId="2633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101650463" sldId="2634"/>
        </pc:sldMkLst>
      </pc:sldChg>
      <pc:sldChg chg="add">
        <pc:chgData name="Glen Jones" userId="e846aaca-4b24-4b13-b0d0-f2308e16b284" providerId="ADAL" clId="{ED47ACC3-9597-4D89-A1DC-43CF280EF274}" dt="2026-08-18T12:49:17.232" v="389"/>
        <pc:sldMkLst>
          <pc:docMk/>
          <pc:sldMk cId="1209671069" sldId="263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>
        <a:solidFill>
          <a:srgbClr val="00B0F0"/>
        </a:solidFill>
      </dgm:spPr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>
        <a:solidFill>
          <a:srgbClr val="00B0F0"/>
        </a:solidFill>
      </dgm:spPr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20967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7035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DE1D6-B8C2-1C7F-1722-1AA9042C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AC2D25-21BD-4F6A-1AF5-BAFB10534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FDAA58F-8FDA-6C4E-FDE1-79656E918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FCD5FE-A8D3-70D2-B263-3A3E4A2CBA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99BFAB3-EC32-F1E2-F341-9ABB0EA9EA4A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7723CC7-2F55-2928-04F5-49B22AB538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A02993-BAC7-6E13-2F6B-1D3F65CCF07C}"/>
              </a:ext>
            </a:extLst>
          </p:cNvPr>
          <p:cNvSpPr txBox="1"/>
          <p:nvPr/>
        </p:nvSpPr>
        <p:spPr>
          <a:xfrm>
            <a:off x="2255601" y="4575810"/>
            <a:ext cx="860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focus on </a:t>
            </a:r>
            <a:r>
              <a:rPr lang="en-GB" sz="2400" i="1" u="sng" dirty="0"/>
              <a:t>apostrophes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46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I’m = I am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 am walking” make sense!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3D75E9-6286-0D63-5610-C528F901D8D5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30689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31243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288984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1858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92AA9-592E-36CD-B477-4CBD2AD038FB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8513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20990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childrens’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toys.</a:t>
            </a:r>
          </a:p>
        </p:txBody>
      </p:sp>
    </p:spTree>
    <p:extLst>
      <p:ext uri="{BB962C8B-B14F-4D97-AF65-F5344CB8AC3E}">
        <p14:creationId xmlns:p14="http://schemas.microsoft.com/office/powerpoint/2010/main" val="32004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725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F0828F-006D-4004-0CA9-2E04CCE4D865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then an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</p:spTree>
    <p:extLst>
      <p:ext uri="{BB962C8B-B14F-4D97-AF65-F5344CB8AC3E}">
        <p14:creationId xmlns:p14="http://schemas.microsoft.com/office/powerpoint/2010/main" val="36069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216337" y="327516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411105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165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1694</Words>
  <Application>Microsoft Office PowerPoint</Application>
  <PresentationFormat>Widescreen</PresentationFormat>
  <Paragraphs>414</Paragraphs>
  <Slides>65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Andika</vt:lpstr>
      <vt:lpstr>Office Theme</vt:lpstr>
      <vt:lpstr> How to Use this PowerPoint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2026-08-18T12:49:23Z</dcterms:modified>
</cp:coreProperties>
</file>